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코로나 확진 비율과 숙박업과의 비교를 통한 영향조사 및 숙박업의 미래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5465" y="4484486"/>
            <a:ext cx="2013397" cy="1251151"/>
          </a:xfrm>
        </p:spPr>
        <p:txBody>
          <a:bodyPr>
            <a:normAutofit/>
          </a:bodyPr>
          <a:lstStyle/>
          <a:p>
            <a:r>
              <a:rPr lang="ko-KR" altLang="en-US" dirty="0"/>
              <a:t>선종호</a:t>
            </a:r>
            <a:endParaRPr lang="en-US" altLang="ko-KR" dirty="0"/>
          </a:p>
          <a:p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986"/>
              </p:ext>
            </p:extLst>
          </p:nvPr>
        </p:nvGraphicFramePr>
        <p:xfrm>
          <a:off x="1271464" y="1508894"/>
          <a:ext cx="9649072" cy="487586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13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35005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선종호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문서 및 보고서 작성</a:t>
                      </a:r>
                      <a:endParaRPr kumimoji="0" lang="en-US" altLang="ko-KR" sz="160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예측 모델 구현</a:t>
                      </a:r>
                      <a:endParaRPr kumimoji="0" lang="en-US" altLang="ko-KR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7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최민호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코로나 종식 후 숙박업 현황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상관관계 분석 및 시각화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7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데이터 정제 및 정규화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j-ea"/>
                        </a:rPr>
                        <a:t>▶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코로나시기 숙박업 현황 상관관계 분석 및 시각화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18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57A952-E209-EE92-C851-64A910C41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57936"/>
              </p:ext>
            </p:extLst>
          </p:nvPr>
        </p:nvGraphicFramePr>
        <p:xfrm>
          <a:off x="1165948" y="1216308"/>
          <a:ext cx="9865899" cy="4574808"/>
        </p:xfrm>
        <a:graphic>
          <a:graphicData uri="http://schemas.openxmlformats.org/drawingml/2006/table">
            <a:tbl>
              <a:tblPr/>
              <a:tblGrid>
                <a:gridCol w="3679096">
                  <a:extLst>
                    <a:ext uri="{9D8B030D-6E8A-4147-A177-3AD203B41FA5}">
                      <a16:colId xmlns:a16="http://schemas.microsoft.com/office/drawing/2014/main" val="747229651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3123197637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1284525751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4113557783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3728610927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3855406539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2522698857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1398412273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2039797819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4264676787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4057933881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989904350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2596950825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558517220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3389055667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2628827830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1729124425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1003903867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780095696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4269308744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3319638545"/>
                    </a:ext>
                  </a:extLst>
                </a:gridCol>
                <a:gridCol w="209278">
                  <a:extLst>
                    <a:ext uri="{9D8B030D-6E8A-4147-A177-3AD203B41FA5}">
                      <a16:colId xmlns:a16="http://schemas.microsoft.com/office/drawing/2014/main" val="833671307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282796687"/>
                    </a:ext>
                  </a:extLst>
                </a:gridCol>
                <a:gridCol w="361879">
                  <a:extLst>
                    <a:ext uri="{9D8B030D-6E8A-4147-A177-3AD203B41FA5}">
                      <a16:colId xmlns:a16="http://schemas.microsoft.com/office/drawing/2014/main" val="2059323539"/>
                    </a:ext>
                  </a:extLst>
                </a:gridCol>
              </a:tblGrid>
              <a:tr h="295710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추진과제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2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2023.05.17 ~ 2023.06.28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06147"/>
                  </a:ext>
                </a:extLst>
              </a:tr>
              <a:tr h="295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5.17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5.22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5.27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6.2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6.7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6.12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6.18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FFFFFF"/>
                          </a:solidFill>
                          <a:effectLst/>
                          <a:latin typeface="한양중고딕,한컴돋움"/>
                        </a:rPr>
                        <a:t>6.28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77575"/>
                  </a:ext>
                </a:extLst>
              </a:tr>
              <a:tr h="295710">
                <a:tc gridSpan="24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1. </a:t>
                      </a: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빅데이터 분석 기초 작업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6140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주제 선정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5286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데이터셋 확보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가공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,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정제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9747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분석 실행 및 모델화 실행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52453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분석보고서 작성 및 제출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971569"/>
                  </a:ext>
                </a:extLst>
              </a:tr>
              <a:tr h="295710">
                <a:tc gridSpan="24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2. </a:t>
                      </a: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빅데이터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96036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데이터 수집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8940" indent="-365760" algn="just">
                        <a:lnSpc>
                          <a:spcPct val="16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9154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데이터 전처리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856133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데이터 분석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12729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모델 검증 및 평가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8278"/>
                  </a:ext>
                </a:extLst>
              </a:tr>
              <a:tr h="295710">
                <a:tc gridSpan="24"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3. </a:t>
                      </a: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보고회 등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88054"/>
                  </a:ext>
                </a:extLst>
              </a:tr>
              <a:tr h="43486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계획서발표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(5/30)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최종발표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(6/28)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22189"/>
                  </a:ext>
                </a:extLst>
              </a:tr>
              <a:tr h="29571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▪ 검수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한양중고딕,한컴돋움"/>
                        </a:rPr>
                        <a:t>•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0" marR="0" marT="0" marB="0" anchor="ctr">
                    <a:lnL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151125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구별 코로나 </a:t>
            </a:r>
            <a:r>
              <a:rPr lang="ko-KR" altLang="en-US" sz="1600" b="0" dirty="0" err="1">
                <a:solidFill>
                  <a:schemeClr val="tx1"/>
                </a:solidFill>
                <a:latin typeface="+mj-ea"/>
                <a:ea typeface="+mj-ea"/>
              </a:rPr>
              <a:t>확진자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월별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            -</a:t>
            </a:r>
            <a:r>
              <a:rPr lang="ko-KR" altLang="en-US" sz="1600" dirty="0">
                <a:latin typeface="+mj-ea"/>
                <a:ea typeface="+mj-ea"/>
              </a:rPr>
              <a:t>인천광역시 구별 숙박업소 현황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월별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</a:t>
            </a:r>
            <a:r>
              <a:rPr lang="en-US" altLang="ko-KR" sz="1700" dirty="0" err="1">
                <a:latin typeface="+mj-ea"/>
                <a:ea typeface="+mj-ea"/>
              </a:rPr>
              <a:t>mysql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  <a:r>
              <a:rPr lang="ko-KR" altLang="en-US" sz="1700" dirty="0">
                <a:latin typeface="+mj-ea"/>
                <a:ea typeface="+mj-ea"/>
              </a:rPr>
              <a:t>사용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관계 분석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900" dirty="0">
                <a:latin typeface="+mj-ea"/>
                <a:ea typeface="+mj-ea"/>
              </a:rPr>
              <a:t>코로나 중 숙박업과의 관계</a:t>
            </a: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900" dirty="0">
                <a:latin typeface="+mj-ea"/>
                <a:ea typeface="+mj-ea"/>
              </a:rPr>
              <a:t>코로나 종식 후 숙박업의 현황</a:t>
            </a:r>
            <a:endParaRPr lang="en-US" altLang="ko-KR" sz="1600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endParaRPr lang="en-US" altLang="ko-KR" sz="1600" dirty="0"/>
          </a:p>
          <a:p>
            <a:pPr marL="0" indent="0" algn="l" latinLnBrk="1">
              <a:buNone/>
            </a:pPr>
            <a:endParaRPr lang="en-US" altLang="ko-KR" sz="1600" dirty="0"/>
          </a:p>
          <a:p>
            <a:pPr marL="0" indent="0" algn="l" latinLnBrk="1">
              <a:buNone/>
            </a:pPr>
            <a:endParaRPr lang="en-US" altLang="ko-KR" sz="1600" dirty="0"/>
          </a:p>
          <a:p>
            <a:pPr marL="0" indent="0" algn="l" latinLnBrk="1">
              <a:buNone/>
            </a:pPr>
            <a:r>
              <a:rPr lang="en-US" altLang="ko-KR" sz="1600" dirty="0"/>
              <a:t>     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</a:t>
            </a:r>
            <a:r>
              <a:rPr lang="en-US" altLang="ko-KR" sz="1700" dirty="0">
                <a:latin typeface="+mj-ea"/>
                <a:ea typeface="+mj-ea"/>
              </a:rPr>
              <a:t>(Linear Regression)</a:t>
            </a: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LSTM(Long Short-Term Memory)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숙박업의 미래예측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평가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평가방법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8300" y="1831856"/>
            <a:ext cx="113745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코로나때 코로나와 숙박업과의 관계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- 코로나가 숙박업에 얼마나 관여했는가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코로나가 끝난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 코로나와 숙박업과의 관계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- 코로나가 끝난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후 숙박업이 어떻게 변화했는가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미래 예측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- 코로나가 끝난 현재시점 미래에 숙박업은 어떻게 변화할까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sz="2800" dirty="0">
                <a:latin typeface="+mj-ea"/>
                <a:ea typeface="+mj-ea"/>
              </a:rPr>
              <a:t>개발 내용</a:t>
            </a:r>
            <a:endParaRPr lang="en-US" altLang="ko-KR" sz="3600" dirty="0">
              <a:latin typeface="+mj-ea"/>
              <a:ea typeface="+mj-ea"/>
            </a:endParaRPr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추진방안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1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dirty="0">
                <a:latin typeface="+mj-ea"/>
                <a:ea typeface="+mj-ea"/>
              </a:rPr>
              <a:t>	2-</a:t>
            </a:r>
            <a:r>
              <a:rPr lang="en-US" altLang="ko-KR" sz="2800" dirty="0">
                <a:latin typeface="+mj-ea"/>
                <a:ea typeface="+mj-ea"/>
              </a:rPr>
              <a:t>1. </a:t>
            </a:r>
            <a:r>
              <a:rPr lang="ko-KR" altLang="en-US" sz="2800" dirty="0">
                <a:latin typeface="+mj-ea"/>
                <a:ea typeface="+mj-ea"/>
              </a:rPr>
              <a:t>추진목표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추진전략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2-3.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2-4.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평가방법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sz="2800" dirty="0">
                <a:latin typeface="+mj-ea"/>
                <a:ea typeface="+mj-ea"/>
              </a:rPr>
              <a:t>평가방법 내용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236158"/>
              </p:ext>
            </p:extLst>
          </p:nvPr>
        </p:nvGraphicFramePr>
        <p:xfrm>
          <a:off x="683418" y="1216152"/>
          <a:ext cx="10825163" cy="505174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1064437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코로나 확진 비율과 숙박업과의 비교를 통한 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영향조사 및 숙박업의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1089264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2023.06.16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898045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3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분석을 통한 코로나와 숙박업과의 상관관계 분석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분석을 통한 코로나 종식 후 숙박업과의 상관관계분석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54B19-6A28-3686-2572-9567CD98BF0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88" y="1411705"/>
            <a:ext cx="4096512" cy="24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9D58F53-A7F8-150B-D761-5D505982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1705"/>
            <a:ext cx="4096512" cy="242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999489" y="4134416"/>
            <a:ext cx="81930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현대 사회에서는 코로나-19라는 전염병으로 인해 전 세계적으로 큰 변화가 발생하였습니다. 이에 따라 다양한 산업과 업종이 영향을</a:t>
            </a:r>
            <a:r>
              <a:rPr kumimoji="0" lang="en-US" altLang="ko-KR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받았는데, 그 중 숙박업 업계도 큰 타격을 입었습니다. 이러한 상황에서 숙박업과 코로나 확진 비율 간의 관계를 조사하고, 숙박업의 미래에 대한 영향을 예측하는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것이 의미 있다고 생각했기 때문입니다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591647" y="2979821"/>
            <a:ext cx="3178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데이터정제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필요한</a:t>
            </a:r>
            <a:r>
              <a:rPr lang="en-US" altLang="ko-KR" sz="2400" dirty="0"/>
              <a:t> </a:t>
            </a:r>
            <a:r>
              <a:rPr lang="ko-KR" altLang="en-US" sz="2400" dirty="0"/>
              <a:t>정보만 정제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결과값을 도출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750094" y="2499928"/>
            <a:ext cx="31487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en-US" altLang="ko-KR" dirty="0"/>
              <a:t>- </a:t>
            </a:r>
            <a:r>
              <a:rPr lang="ko-KR" altLang="en-US" dirty="0"/>
              <a:t>인천광역시 구별 </a:t>
            </a:r>
            <a:r>
              <a:rPr lang="ko-KR" altLang="en-US" dirty="0" err="1"/>
              <a:t>코로나확진자데이터</a:t>
            </a:r>
            <a:r>
              <a:rPr lang="en-US" altLang="ko-KR" dirty="0"/>
              <a:t>(</a:t>
            </a:r>
            <a:r>
              <a:rPr lang="ko-KR" altLang="en-US" dirty="0"/>
              <a:t>월별</a:t>
            </a:r>
            <a:r>
              <a:rPr lang="en-US" altLang="ko-KR" dirty="0"/>
              <a:t>)(DATA.GO.KR)</a:t>
            </a:r>
            <a:endParaRPr lang="ko-KR" altLang="en-US" dirty="0"/>
          </a:p>
          <a:p>
            <a:pPr algn="ctr" fontAlgn="base"/>
            <a:r>
              <a:rPr lang="en-US" altLang="ko-KR" dirty="0"/>
              <a:t>- </a:t>
            </a:r>
            <a:r>
              <a:rPr lang="ko-KR" altLang="en-US" dirty="0"/>
              <a:t>인천광역시 구별 </a:t>
            </a:r>
            <a:endParaRPr lang="en-US" altLang="ko-KR" dirty="0"/>
          </a:p>
          <a:p>
            <a:pPr algn="ctr" fontAlgn="base"/>
            <a:r>
              <a:rPr lang="ko-KR" altLang="en-US" dirty="0"/>
              <a:t>  숙박업소 데이터</a:t>
            </a:r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54" y="4259943"/>
            <a:ext cx="1698057" cy="736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28" y="4670151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EF1FF55-6423-DFE4-BAA0-4CC11AE9C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30" y="4902267"/>
            <a:ext cx="1642736" cy="84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2385854"/>
            <a:ext cx="1173911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코로나 추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숙박업이 어떤 관계를 가지는지에 대한 정보획득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획득한 정보를 토대로 숙박업의 미래 예측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함초롬바탕"/>
              </a:rPr>
              <a:t> 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예측한 결과를 토대로 인천광역시의 숙박업이 미래에 어떻게 바뀔지 결과 도출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93A32-78E3-981B-68E3-6CFA914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2-1. </a:t>
            </a:r>
            <a:r>
              <a:rPr lang="ko-KR" altLang="en-US" b="1" dirty="0">
                <a:latin typeface="+mj-ea"/>
              </a:rPr>
              <a:t>추진목표</a:t>
            </a:r>
            <a:r>
              <a:rPr lang="en-US" altLang="ko-KR" b="1" dirty="0">
                <a:latin typeface="+mj-ea"/>
              </a:rPr>
              <a:t>,</a:t>
            </a:r>
            <a:r>
              <a:rPr lang="ko-KR" altLang="en-US" b="1" dirty="0">
                <a:latin typeface="+mj-ea"/>
              </a:rPr>
              <a:t>전략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612366-D66F-D153-C515-922F1A28CEBB}"/>
              </a:ext>
            </a:extLst>
          </p:cNvPr>
          <p:cNvSpPr/>
          <p:nvPr/>
        </p:nvSpPr>
        <p:spPr>
          <a:xfrm>
            <a:off x="2433387" y="1216152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34A653-B0AB-A8E7-68BD-C60A33AEFEBA}"/>
              </a:ext>
            </a:extLst>
          </p:cNvPr>
          <p:cNvSpPr/>
          <p:nvPr/>
        </p:nvSpPr>
        <p:spPr>
          <a:xfrm>
            <a:off x="6255293" y="121615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EB617-AC15-164E-E075-0025CB246DC5}"/>
              </a:ext>
            </a:extLst>
          </p:cNvPr>
          <p:cNvSpPr txBox="1"/>
          <p:nvPr/>
        </p:nvSpPr>
        <p:spPr>
          <a:xfrm>
            <a:off x="2566737" y="1308775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1. </a:t>
            </a:r>
            <a:r>
              <a:rPr lang="ko-KR" altLang="en-US" sz="2200" dirty="0"/>
              <a:t>추진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39F14-E35C-4166-6CE4-3C51769D7C93}"/>
              </a:ext>
            </a:extLst>
          </p:cNvPr>
          <p:cNvSpPr txBox="1"/>
          <p:nvPr/>
        </p:nvSpPr>
        <p:spPr>
          <a:xfrm>
            <a:off x="6379118" y="1308775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/>
              <a:t>2. </a:t>
            </a:r>
            <a:r>
              <a:rPr lang="ko-KR" altLang="en-US" sz="2200" dirty="0"/>
              <a:t>추진전략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D050C6-5506-9DDC-6929-47CB2558EE09}"/>
              </a:ext>
            </a:extLst>
          </p:cNvPr>
          <p:cNvSpPr/>
          <p:nvPr/>
        </p:nvSpPr>
        <p:spPr>
          <a:xfrm>
            <a:off x="6379118" y="1944815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445028-0A3E-69DE-170A-A72D42F7F92E}"/>
              </a:ext>
            </a:extLst>
          </p:cNvPr>
          <p:cNvSpPr/>
          <p:nvPr/>
        </p:nvSpPr>
        <p:spPr>
          <a:xfrm>
            <a:off x="2566737" y="1944815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76EA3-DDFC-23A8-4AD0-8753AC59E840}"/>
              </a:ext>
            </a:extLst>
          </p:cNvPr>
          <p:cNvSpPr txBox="1"/>
          <p:nvPr/>
        </p:nvSpPr>
        <p:spPr>
          <a:xfrm>
            <a:off x="2656845" y="2721180"/>
            <a:ext cx="314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b="1" dirty="0">
                <a:latin typeface="+mj-ea"/>
                <a:ea typeface="+mj-ea"/>
              </a:rPr>
              <a:t>코로나 전후로 인천광역시 숙박업소의 추이가 어떻게 변화했는지 확인하고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인천광역시 숙박업의 미래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3054A-083B-0857-0F62-40E55AFB6BDE}"/>
              </a:ext>
            </a:extLst>
          </p:cNvPr>
          <p:cNvSpPr txBox="1"/>
          <p:nvPr/>
        </p:nvSpPr>
        <p:spPr>
          <a:xfrm>
            <a:off x="6379117" y="2015662"/>
            <a:ext cx="32461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데이터셋 확보</a:t>
            </a:r>
            <a:endParaRPr lang="en-US" altLang="ko-KR" sz="2400" b="1" dirty="0"/>
          </a:p>
          <a:p>
            <a:r>
              <a:rPr lang="en-US" altLang="ko-KR" sz="2000" dirty="0"/>
              <a:t> </a:t>
            </a:r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필요한 정보만 정제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관계 파악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4.</a:t>
            </a:r>
            <a:r>
              <a:rPr lang="ko-KR" altLang="en-US" sz="2400" b="1" dirty="0"/>
              <a:t>파악한 관계를 토대로 모델링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5. </a:t>
            </a:r>
            <a:r>
              <a:rPr lang="ko-KR" altLang="en-US" sz="2400" b="1" dirty="0"/>
              <a:t>결과 도출</a:t>
            </a:r>
          </a:p>
        </p:txBody>
      </p:sp>
    </p:spTree>
    <p:extLst>
      <p:ext uri="{BB962C8B-B14F-4D97-AF65-F5344CB8AC3E}">
        <p14:creationId xmlns:p14="http://schemas.microsoft.com/office/powerpoint/2010/main" val="359780650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443</TotalTime>
  <Words>755</Words>
  <Application>Microsoft Office PowerPoint</Application>
  <PresentationFormat>와이드스크린</PresentationFormat>
  <Paragraphs>324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한양중고딕,한컴돋움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코로나 확진 비율과 숙박업과의 비교를 통한 영향조사 및 숙박업의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1.  추진 방안</vt:lpstr>
      <vt:lpstr>2-1. 추진목표,전략</vt:lpstr>
      <vt:lpstr>2-3. 역할분담</vt:lpstr>
      <vt:lpstr>2-4. 추진일정</vt:lpstr>
      <vt:lpstr>3.개발내용</vt:lpstr>
      <vt:lpstr>3-1.개발내용</vt:lpstr>
      <vt:lpstr>4. 평가 방법</vt:lpstr>
      <vt:lpstr>4-1.평가방법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tjswhdgh98@nate.com</cp:lastModifiedBy>
  <cp:revision>21</cp:revision>
  <dcterms:created xsi:type="dcterms:W3CDTF">2023-05-30T08:26:24Z</dcterms:created>
  <dcterms:modified xsi:type="dcterms:W3CDTF">2023-05-30T15:49:29Z</dcterms:modified>
</cp:coreProperties>
</file>