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  <p:sldMasterId id="2147483669" r:id="rId2"/>
  </p:sldMasterIdLst>
  <p:notesMasterIdLst>
    <p:notesMasterId r:id="rId16"/>
  </p:notesMasterIdLst>
  <p:sldIdLst>
    <p:sldId id="709" r:id="rId3"/>
    <p:sldId id="711" r:id="rId4"/>
    <p:sldId id="712" r:id="rId5"/>
    <p:sldId id="713" r:id="rId6"/>
    <p:sldId id="725" r:id="rId7"/>
    <p:sldId id="727" r:id="rId8"/>
    <p:sldId id="728" r:id="rId9"/>
    <p:sldId id="729" r:id="rId10"/>
    <p:sldId id="730" r:id="rId11"/>
    <p:sldId id="710" r:id="rId12"/>
    <p:sldId id="714" r:id="rId13"/>
    <p:sldId id="715" r:id="rId14"/>
    <p:sldId id="716" r:id="rId15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3" autoAdjust="0"/>
    <p:restoredTop sz="90929" autoAdjust="0"/>
  </p:normalViewPr>
  <p:slideViewPr>
    <p:cSldViewPr>
      <p:cViewPr>
        <p:scale>
          <a:sx n="90" d="100"/>
          <a:sy n="90" d="100"/>
        </p:scale>
        <p:origin x="520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5/12/16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3931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6637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40280"/>
            <a:ext cx="82296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39963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gif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>
                <a:latin typeface="Agency FB" panose="020B0503020202020204" pitchFamily="34" charset="0"/>
              </a:rPr>
              <a:t>Python Closure 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 Nguyen</a:t>
            </a:r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904999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Agency FB" panose="020B0503020202020204" pitchFamily="34" charset="0"/>
              </a:rPr>
              <a:t>Python Lambda &amp; </a:t>
            </a:r>
            <a:br>
              <a:rPr lang="en-US" sz="6600" b="1" dirty="0">
                <a:latin typeface="Agency FB" panose="020B0503020202020204" pitchFamily="34" charset="0"/>
              </a:rPr>
            </a:br>
            <a:r>
              <a:rPr lang="en-US" sz="6600" b="1" dirty="0">
                <a:latin typeface="Agency FB" panose="020B0503020202020204" pitchFamily="34" charset="0"/>
              </a:rPr>
              <a:t>List Comprehension 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 Nguyen</a:t>
            </a:r>
          </a:p>
        </p:txBody>
      </p:sp>
    </p:spTree>
    <p:extLst>
      <p:ext uri="{BB962C8B-B14F-4D97-AF65-F5344CB8AC3E}">
        <p14:creationId xmlns:p14="http://schemas.microsoft.com/office/powerpoint/2010/main" val="143095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listComp.py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76400"/>
            <a:ext cx="9144000" cy="40780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intersection(x, y):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j}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statistics(x):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mean = round(float(sum(x))/float(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(x)),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median = round((float(x[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+ float(x[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%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(x)//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listRange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x[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variance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l: round(sum(l)/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(x),4))(map(float,[(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mean)**2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x]))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12.706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4.303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3.182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2.776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2.571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2.447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2.365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2.306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2.262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2.228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2.201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2.179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2.160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2.145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2.131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2.120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2.101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2.093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2.086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2.080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2.074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2.069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2.064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2.060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2.056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2.052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2.048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2.045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2.042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2.040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2.037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2.035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2.032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2.030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2.028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2.026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2.024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2.023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2.021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CI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b: [round(a - b,4), round(a + b,4)])(mean,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(x)-2]*(variance/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(x))**0.5)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stats = [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'median'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'range'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'variance'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'standard deviation'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'95% CI for mean'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values = [mean, median,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listRange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variance, round(variance**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CI]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[(stats[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values 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(stats))]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http://neurobiography.info/images/stats/population_varianc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62314"/>
            <a:ext cx="3200400" cy="118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ttp://img.photobucket.com/albums/v90/Yodums/Pic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245045"/>
            <a:ext cx="2514600" cy="131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6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Add ‘intersection’ and ‘statistics’ functions to lis.py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1752600"/>
            <a:ext cx="75438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standard_env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listComp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eaLnBrk="0" hangingPunct="0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env.update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hangingPunct="0"/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'intersection'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listComp.intersection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'statistics'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listComp.statistics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(sorted(x)),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eaLnBrk="0" hangingPunct="0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9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Lambda &amp; List Comprehension Demo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200" y="2285762"/>
            <a:ext cx="8991600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(intersection (list 1 5 3 9 7 8) (list 8 2 6 3 5 0 9))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(intersection (list 1 1 5 5 5 5 3 3 3 9 8 8 7) (list 2 2 6 3 3 5 5 5 0 0 8 8 8 9))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(statistics (list 5 36 4 27 1 11 34 95 83 3 2)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(statistics '(5 36 4 27 1 11 34 95 83 3 2))</a:t>
            </a:r>
            <a:endParaRPr kumimoji="0" lang="en-US" altLang="en-US" sz="3600" b="1" i="1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92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Closure.py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323201"/>
            <a:ext cx="8001000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coffee(object):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menu 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'espresso'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'$2.10'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'*espresso'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'espresso'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'mocha'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'$4.15'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'*mocha'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'mocha'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'latte'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'$3.65'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'*latte'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'latte'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'cappuccino'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'$3.75'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'*cappuccino'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'cappuccino'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'$2.65'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item):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menu[item]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'whatever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4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Closure.py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5800" y="1600200"/>
            <a:ext cx="7848600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starbucks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(coffee):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menu 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'$4.45'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(self, item):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menu[item]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starbucks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self).run(item)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'whatever'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04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Closure Demo Using ‘exec’ function in lis.py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400" y="1676400"/>
            <a:ext cx="3299301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Closure.coffee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Closure.starbucks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"*espresso"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"$2.60"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"*espresso"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"$4.15"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"espresso"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"espresso"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"*macchiato"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"$2.20"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"*macchiato"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"$4.95"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"macchiato"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"macchiato"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4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 smtClean="0">
                <a:latin typeface="Agency FB" panose="020B0503020202020204" pitchFamily="34" charset="0"/>
              </a:rPr>
              <a:t>Java Stream Ops Demo</a:t>
            </a:r>
            <a:endParaRPr lang="en-US" sz="6600" b="1" dirty="0">
              <a:latin typeface="Agency FB" panose="020B0503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Thorpe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0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2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lis.py</a:t>
            </a:r>
            <a:endParaRPr lang="en-US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3585358"/>
            <a:ext cx="80010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752600"/>
            <a:ext cx="685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</a:rPr>
              <a:t>import </a:t>
            </a:r>
            <a:r>
              <a:rPr lang="en-US" sz="2000" dirty="0" err="1"/>
              <a:t>streamOp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import </a:t>
            </a:r>
            <a:r>
              <a:rPr lang="en-US" sz="2000" dirty="0" err="1"/>
              <a:t>makeObject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import </a:t>
            </a:r>
            <a:r>
              <a:rPr lang="en-US" sz="2000" dirty="0" err="1"/>
              <a:t>listComp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env</a:t>
            </a:r>
            <a:r>
              <a:rPr lang="en-US" sz="2000" dirty="0"/>
              <a:t> = </a:t>
            </a:r>
            <a:r>
              <a:rPr lang="en-US" sz="2000" dirty="0" err="1"/>
              <a:t>Env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 err="1"/>
              <a:t>env.update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0080"/>
                </a:solidFill>
              </a:rPr>
              <a:t>vars</a:t>
            </a:r>
            <a:r>
              <a:rPr lang="en-US" sz="2000" dirty="0"/>
              <a:t>(math)) </a:t>
            </a:r>
            <a:r>
              <a:rPr lang="en-US" sz="2000" i="1" dirty="0">
                <a:solidFill>
                  <a:srgbClr val="808080"/>
                </a:solidFill>
              </a:rPr>
              <a:t># sin, cos, </a:t>
            </a:r>
            <a:r>
              <a:rPr lang="en-US" sz="2000" i="1" dirty="0" err="1">
                <a:solidFill>
                  <a:srgbClr val="808080"/>
                </a:solidFill>
              </a:rPr>
              <a:t>sqrt</a:t>
            </a:r>
            <a:r>
              <a:rPr lang="en-US" sz="2000" i="1" dirty="0">
                <a:solidFill>
                  <a:srgbClr val="808080"/>
                </a:solidFill>
              </a:rPr>
              <a:t>, pi, ...</a:t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dirty="0" err="1"/>
              <a:t>env.update</a:t>
            </a:r>
            <a:r>
              <a:rPr lang="en-US" sz="2000" dirty="0" smtClean="0"/>
              <a:t>({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streamOp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0080"/>
                </a:solidFill>
              </a:rPr>
              <a:t>lambda </a:t>
            </a:r>
            <a:r>
              <a:rPr lang="en-US" sz="2000" dirty="0"/>
              <a:t>x: </a:t>
            </a:r>
            <a:r>
              <a:rPr lang="en-US" sz="2000" dirty="0" err="1"/>
              <a:t>streamOp.ops</a:t>
            </a:r>
            <a:r>
              <a:rPr lang="en-US" sz="2000" dirty="0"/>
              <a:t>(x[:]),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8000"/>
                </a:solidFill>
              </a:rPr>
              <a:t>'where'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0080"/>
                </a:solidFill>
              </a:rPr>
              <a:t>lambda </a:t>
            </a:r>
            <a:r>
              <a:rPr lang="en-US" sz="2000" dirty="0"/>
              <a:t>x: </a:t>
            </a:r>
            <a:r>
              <a:rPr lang="en-US" sz="2000" dirty="0" err="1"/>
              <a:t>streamOp.where</a:t>
            </a:r>
            <a:r>
              <a:rPr lang="en-US" sz="2000" dirty="0"/>
              <a:t>(x),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orderby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0080"/>
                </a:solidFill>
              </a:rPr>
              <a:t>lambda </a:t>
            </a:r>
            <a:r>
              <a:rPr lang="en-US" sz="2000" dirty="0"/>
              <a:t>x: </a:t>
            </a:r>
            <a:r>
              <a:rPr lang="en-US" sz="2000" dirty="0" err="1"/>
              <a:t>streamOp.orderBy</a:t>
            </a:r>
            <a:r>
              <a:rPr lang="en-US" sz="2000" dirty="0"/>
              <a:t>(x),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jArray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0080"/>
                </a:solidFill>
              </a:rPr>
              <a:t>lambda </a:t>
            </a:r>
            <a:r>
              <a:rPr lang="en-US" sz="2000" dirty="0"/>
              <a:t>x: </a:t>
            </a:r>
            <a:r>
              <a:rPr lang="en-US" sz="2000" dirty="0" err="1"/>
              <a:t>makeObject.jarray</a:t>
            </a:r>
            <a:r>
              <a:rPr lang="en-US" sz="2000" dirty="0"/>
              <a:t>(x),</a:t>
            </a:r>
          </a:p>
        </p:txBody>
      </p:sp>
    </p:spTree>
    <p:extLst>
      <p:ext uri="{BB962C8B-B14F-4D97-AF65-F5344CB8AC3E}">
        <p14:creationId xmlns:p14="http://schemas.microsoft.com/office/powerpoint/2010/main" val="83113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2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makeObject</a:t>
            </a:r>
            <a:r>
              <a:rPr lang="en-US" b="1" dirty="0" err="1" smtClean="0"/>
              <a:t>.java</a:t>
            </a:r>
            <a:endParaRPr lang="en-US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3585358"/>
            <a:ext cx="80010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752600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</a:rPr>
              <a:t>import </a:t>
            </a:r>
            <a:r>
              <a:rPr lang="en-US" sz="2000" dirty="0" err="1"/>
              <a:t>java.util</a:t>
            </a:r>
            <a:r>
              <a:rPr lang="en-US" sz="2000" dirty="0"/>
              <a:t>.*;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public class </a:t>
            </a:r>
            <a:r>
              <a:rPr lang="en-US" sz="2000" dirty="0" err="1"/>
              <a:t>makeObject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0080"/>
                </a:solidFill>
              </a:rPr>
              <a:t>public static </a:t>
            </a:r>
            <a:r>
              <a:rPr lang="en-US" sz="2000" dirty="0"/>
              <a:t>Object </a:t>
            </a:r>
            <a:r>
              <a:rPr lang="en-US" sz="2000" dirty="0" err="1"/>
              <a:t>jarray</a:t>
            </a:r>
            <a:r>
              <a:rPr lang="en-US" sz="2000" dirty="0"/>
              <a:t>(List&lt;Object&gt; </a:t>
            </a:r>
            <a:r>
              <a:rPr lang="en-US" sz="2000" dirty="0" err="1"/>
              <a:t>arg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    List&lt;Object&gt; output =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 err="1"/>
              <a:t>ArrayList</a:t>
            </a:r>
            <a:r>
              <a:rPr lang="en-US" sz="2000" dirty="0"/>
              <a:t>&lt;Object&gt;();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for </a:t>
            </a:r>
            <a:r>
              <a:rPr lang="en-US" sz="2000" dirty="0"/>
              <a:t>(Object item: </a:t>
            </a:r>
            <a:r>
              <a:rPr lang="en-US" sz="2000" dirty="0" err="1"/>
              <a:t>arg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i="1" dirty="0">
                <a:solidFill>
                  <a:srgbClr val="808080"/>
                </a:solidFill>
              </a:rPr>
              <a:t>//</a:t>
            </a:r>
            <a:r>
              <a:rPr lang="en-US" sz="2000" i="1" dirty="0" err="1">
                <a:solidFill>
                  <a:srgbClr val="808080"/>
                </a:solidFill>
              </a:rPr>
              <a:t>System.out.println</a:t>
            </a:r>
            <a:r>
              <a:rPr lang="en-US" sz="2000" i="1" dirty="0">
                <a:solidFill>
                  <a:srgbClr val="808080"/>
                </a:solidFill>
              </a:rPr>
              <a:t>(</a:t>
            </a:r>
            <a:r>
              <a:rPr lang="en-US" sz="2000" i="1" dirty="0" err="1">
                <a:solidFill>
                  <a:srgbClr val="808080"/>
                </a:solidFill>
              </a:rPr>
              <a:t>item.getClass</a:t>
            </a:r>
            <a:r>
              <a:rPr lang="en-US" sz="2000" i="1" dirty="0">
                <a:solidFill>
                  <a:srgbClr val="808080"/>
                </a:solidFill>
              </a:rPr>
              <a:t>());</a:t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>            </a:t>
            </a:r>
            <a:r>
              <a:rPr lang="en-US" sz="2000" dirty="0" err="1"/>
              <a:t>output.add</a:t>
            </a:r>
            <a:r>
              <a:rPr lang="en-US" sz="2000" dirty="0"/>
              <a:t>(item);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smtClean="0"/>
              <a:t>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return </a:t>
            </a:r>
            <a:r>
              <a:rPr lang="en-US" sz="2000" dirty="0"/>
              <a:t>(output);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422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2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streamOp.java</a:t>
            </a:r>
            <a:endParaRPr lang="en-US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3585358"/>
            <a:ext cx="80010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775" y="1409700"/>
            <a:ext cx="6858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public class </a:t>
            </a:r>
            <a:r>
              <a:rPr lang="en-US" sz="2000" dirty="0" err="1"/>
              <a:t>streamOp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>    </a:t>
            </a:r>
            <a:r>
              <a:rPr lang="en-US" sz="2000" b="1" dirty="0">
                <a:solidFill>
                  <a:srgbClr val="000080"/>
                </a:solidFill>
              </a:rPr>
              <a:t>public static </a:t>
            </a:r>
            <a:r>
              <a:rPr lang="en-US" sz="2000" dirty="0"/>
              <a:t>List&lt;Object&gt; where(List&lt;</a:t>
            </a:r>
            <a:r>
              <a:rPr lang="en-US" sz="2000" dirty="0" err="1"/>
              <a:t>ArrayList</a:t>
            </a:r>
            <a:r>
              <a:rPr lang="en-US" sz="2000" dirty="0"/>
              <a:t>&lt;Object&gt;&gt; </a:t>
            </a:r>
            <a:r>
              <a:rPr lang="en-US" sz="2000" dirty="0" err="1"/>
              <a:t>arg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List&lt;Object&gt; output =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 err="1"/>
              <a:t>ArrayList</a:t>
            </a:r>
            <a:r>
              <a:rPr lang="en-US" sz="2000" dirty="0"/>
              <a:t>&lt;Object&gt;();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arg.stream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                .filter(e -&gt; (Integer) </a:t>
            </a:r>
            <a:r>
              <a:rPr lang="en-US" sz="2000" dirty="0" err="1"/>
              <a:t>e.get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) &lt; </a:t>
            </a:r>
            <a:r>
              <a:rPr lang="en-US" sz="2000" dirty="0">
                <a:solidFill>
                  <a:srgbClr val="0000FF"/>
                </a:solidFill>
              </a:rPr>
              <a:t>40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            .</a:t>
            </a:r>
            <a:r>
              <a:rPr lang="en-US" sz="2000" dirty="0" err="1"/>
              <a:t>forEach</a:t>
            </a:r>
            <a:r>
              <a:rPr lang="en-US" sz="2000" dirty="0"/>
              <a:t> (e -&gt; {</a:t>
            </a:r>
            <a:r>
              <a:rPr lang="en-US" sz="2000" dirty="0" err="1"/>
              <a:t>output.add</a:t>
            </a:r>
            <a:r>
              <a:rPr lang="en-US" sz="2000" dirty="0"/>
              <a:t>(e</a:t>
            </a:r>
            <a:r>
              <a:rPr lang="en-US" sz="2000" dirty="0" smtClean="0"/>
              <a:t>);});</a:t>
            </a: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return </a:t>
            </a:r>
            <a:r>
              <a:rPr lang="en-US" sz="2000" dirty="0"/>
              <a:t>(output);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355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2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streamOp.java</a:t>
            </a:r>
            <a:endParaRPr lang="en-US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3585358"/>
            <a:ext cx="80010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376362"/>
            <a:ext cx="6858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public class </a:t>
            </a:r>
            <a:r>
              <a:rPr lang="en-US" sz="2000" dirty="0" err="1"/>
              <a:t>streamOp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> //code for "</a:t>
            </a:r>
            <a:r>
              <a:rPr lang="en-US" sz="2000" i="1" dirty="0" smtClean="0">
                <a:solidFill>
                  <a:srgbClr val="808080"/>
                </a:solidFill>
              </a:rPr>
              <a:t>order </a:t>
            </a:r>
            <a:r>
              <a:rPr lang="en-US" sz="2000" i="1" dirty="0">
                <a:solidFill>
                  <a:srgbClr val="808080"/>
                </a:solidFill>
              </a:rPr>
              <a:t>by" </a:t>
            </a:r>
            <a:r>
              <a:rPr lang="en-US" sz="2000" i="1" dirty="0" err="1">
                <a:solidFill>
                  <a:srgbClr val="808080"/>
                </a:solidFill>
              </a:rPr>
              <a:t>opertation</a:t>
            </a: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b="1" dirty="0">
                <a:solidFill>
                  <a:srgbClr val="000080"/>
                </a:solidFill>
              </a:rPr>
              <a:t>public static </a:t>
            </a:r>
            <a:r>
              <a:rPr lang="en-US" sz="2000" dirty="0"/>
              <a:t>List&lt;Object&gt; </a:t>
            </a:r>
            <a:r>
              <a:rPr lang="en-US" sz="2000" dirty="0" err="1"/>
              <a:t>orderBy</a:t>
            </a:r>
            <a:r>
              <a:rPr lang="en-US" sz="2000" dirty="0"/>
              <a:t>(List&lt;</a:t>
            </a:r>
            <a:r>
              <a:rPr lang="en-US" sz="2000" dirty="0" err="1"/>
              <a:t>ArrayList</a:t>
            </a:r>
            <a:r>
              <a:rPr lang="en-US" sz="2000" dirty="0"/>
              <a:t>&lt;Object&gt;&gt; </a:t>
            </a:r>
            <a:r>
              <a:rPr lang="en-US" sz="2000" dirty="0" err="1"/>
              <a:t>arg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List&lt;Object&gt; output =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 err="1"/>
              <a:t>ArrayList</a:t>
            </a:r>
            <a:r>
              <a:rPr lang="en-US" sz="2000" dirty="0"/>
              <a:t>&lt;Object&gt;();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arg.stream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            .sorted((</a:t>
            </a:r>
            <a:r>
              <a:rPr lang="en-US" sz="2000" dirty="0" err="1"/>
              <a:t>e,a</a:t>
            </a:r>
            <a:r>
              <a:rPr lang="en-US" sz="2000" dirty="0"/>
              <a:t>) -&gt; ((Integer)</a:t>
            </a:r>
            <a:r>
              <a:rPr lang="en-US" sz="2000" dirty="0" err="1"/>
              <a:t>e.get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)).</a:t>
            </a:r>
            <a:r>
              <a:rPr lang="en-US" sz="2000" dirty="0" err="1"/>
              <a:t>compareTo</a:t>
            </a:r>
            <a:r>
              <a:rPr lang="en-US" sz="2000" dirty="0"/>
              <a:t>((Integer)</a:t>
            </a:r>
            <a:r>
              <a:rPr lang="en-US" sz="2000" dirty="0" err="1"/>
              <a:t>a.get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)))</a:t>
            </a:r>
            <a:br>
              <a:rPr lang="en-US" sz="2000" dirty="0"/>
            </a:br>
            <a:r>
              <a:rPr lang="en-US" sz="2000" dirty="0"/>
              <a:t>            .</a:t>
            </a:r>
            <a:r>
              <a:rPr lang="en-US" sz="2000" dirty="0" err="1"/>
              <a:t>forEach</a:t>
            </a:r>
            <a:r>
              <a:rPr lang="en-US" sz="2000" dirty="0"/>
              <a:t> (e -&gt; {</a:t>
            </a:r>
            <a:r>
              <a:rPr lang="en-US" sz="2000" dirty="0" err="1"/>
              <a:t>output.add</a:t>
            </a:r>
            <a:r>
              <a:rPr lang="en-US" sz="2000" dirty="0"/>
              <a:t>(e</a:t>
            </a:r>
            <a:r>
              <a:rPr lang="en-US" sz="2000" dirty="0" smtClean="0"/>
              <a:t>);});</a:t>
            </a: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>    </a:t>
            </a:r>
            <a:r>
              <a:rPr lang="en-US" sz="2000" b="1" dirty="0">
                <a:solidFill>
                  <a:srgbClr val="000080"/>
                </a:solidFill>
              </a:rPr>
              <a:t>return </a:t>
            </a:r>
            <a:r>
              <a:rPr lang="en-US" sz="2000" dirty="0"/>
              <a:t>(output);</a:t>
            </a:r>
            <a:br>
              <a:rPr lang="en-US" sz="2000" dirty="0"/>
            </a:br>
            <a:r>
              <a:rPr lang="en-US" sz="2000" dirty="0"/>
              <a:t>}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4616115"/>
      </p:ext>
    </p:extLst>
  </p:cSld>
  <p:clrMapOvr>
    <a:masterClrMapping/>
  </p:clrMapOvr>
</p:sld>
</file>

<file path=ppt/theme/theme1.xml><?xml version="1.0" encoding="utf-8"?>
<a:theme xmlns:a="http://schemas.openxmlformats.org/drawingml/2006/main" name="4-3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-3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4-3_UT_Primary_powerpoint</Template>
  <TotalTime>72</TotalTime>
  <Words>90</Words>
  <Application>Microsoft Macintosh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Agency FB</vt:lpstr>
      <vt:lpstr>Calibri</vt:lpstr>
      <vt:lpstr>Courier New</vt:lpstr>
      <vt:lpstr>ヒラギノ角ゴ Pro W3</vt:lpstr>
      <vt:lpstr>Arial</vt:lpstr>
      <vt:lpstr>4-3 Light Background</vt:lpstr>
      <vt:lpstr>4-3 White Backgroud</vt:lpstr>
      <vt:lpstr>Python Closure Demo</vt:lpstr>
      <vt:lpstr>PowerPoint Presentation</vt:lpstr>
      <vt:lpstr>PowerPoint Presentation</vt:lpstr>
      <vt:lpstr>PowerPoint Presentation</vt:lpstr>
      <vt:lpstr>Java Stream Ops Demo</vt:lpstr>
      <vt:lpstr>PowerPoint Presentation</vt:lpstr>
      <vt:lpstr>PowerPoint Presentation</vt:lpstr>
      <vt:lpstr>PowerPoint Presentation</vt:lpstr>
      <vt:lpstr>PowerPoint Presentation</vt:lpstr>
      <vt:lpstr>Python Lambda &amp;  List Comprehension Demo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Quan Nguyen</dc:creator>
  <cp:keywords/>
  <dc:description/>
  <cp:lastModifiedBy>Microsoft Office User</cp:lastModifiedBy>
  <cp:revision>11</cp:revision>
  <cp:lastPrinted>2011-01-24T02:49:42Z</cp:lastPrinted>
  <dcterms:created xsi:type="dcterms:W3CDTF">2016-05-12T16:02:37Z</dcterms:created>
  <dcterms:modified xsi:type="dcterms:W3CDTF">2016-05-12T18:16:15Z</dcterms:modified>
  <cp:category/>
</cp:coreProperties>
</file>