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24"/>
  </p:notesMasterIdLst>
  <p:sldIdLst>
    <p:sldId id="709" r:id="rId3"/>
    <p:sldId id="711" r:id="rId4"/>
    <p:sldId id="712" r:id="rId5"/>
    <p:sldId id="713" r:id="rId6"/>
    <p:sldId id="725" r:id="rId7"/>
    <p:sldId id="727" r:id="rId8"/>
    <p:sldId id="728" r:id="rId9"/>
    <p:sldId id="729" r:id="rId10"/>
    <p:sldId id="730" r:id="rId11"/>
    <p:sldId id="710" r:id="rId12"/>
    <p:sldId id="714" r:id="rId13"/>
    <p:sldId id="715" r:id="rId14"/>
    <p:sldId id="716" r:id="rId15"/>
    <p:sldId id="737" r:id="rId16"/>
    <p:sldId id="738" r:id="rId17"/>
    <p:sldId id="731" r:id="rId18"/>
    <p:sldId id="732" r:id="rId19"/>
    <p:sldId id="733" r:id="rId20"/>
    <p:sldId id="734" r:id="rId21"/>
    <p:sldId id="735" r:id="rId22"/>
    <p:sldId id="736" r:id="rId23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2" autoAdjust="0"/>
    <p:restoredTop sz="90929" autoAdjust="0"/>
  </p:normalViewPr>
  <p:slideViewPr>
    <p:cSldViewPr>
      <p:cViewPr>
        <p:scale>
          <a:sx n="90" d="100"/>
          <a:sy n="90" d="100"/>
        </p:scale>
        <p:origin x="147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5/12/16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gif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Closure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4999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gency FB" panose="020B0503020202020204" pitchFamily="34" charset="0"/>
              </a:rPr>
              <a:t>Python Lambda &amp; </a:t>
            </a:r>
            <a:br>
              <a:rPr lang="en-US" sz="6600" b="1" dirty="0">
                <a:latin typeface="Agency FB" panose="020B0503020202020204" pitchFamily="34" charset="0"/>
              </a:rPr>
            </a:br>
            <a:r>
              <a:rPr lang="en-US" sz="6600" b="1" dirty="0">
                <a:latin typeface="Agency FB" panose="020B0503020202020204" pitchFamily="34" charset="0"/>
              </a:rPr>
              <a:t>List Comprehension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en-US" dirty="0"/>
              <a:t>Quan Nguyen</a:t>
            </a:r>
          </a:p>
        </p:txBody>
      </p:sp>
    </p:spTree>
    <p:extLst>
      <p:ext uri="{BB962C8B-B14F-4D97-AF65-F5344CB8AC3E}">
        <p14:creationId xmlns:p14="http://schemas.microsoft.com/office/powerpoint/2010/main" val="14309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listComp.py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76400"/>
            <a:ext cx="9144000" cy="4078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intersection(x, y):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j}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statistics(x):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mean = round(float(sum(x))/float(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median = round((float(x[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+ float(x[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%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(x)//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- x[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variance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l: round(sum(l)/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(x),4))(map(float,[(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mean)**2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x]))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12.706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4.303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3.182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2.776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2.571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2.447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2.365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2.306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2.262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2.201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2.179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2.131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2.101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2.093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2.080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2.074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2.069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2.060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2.052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2.037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2.021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CI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b: [round(a - b,4), round(a + b,4)])(mean,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(x)-2]*(variance/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(x))**0.5)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stats = [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'range'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'variance'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'standard deviation'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'95% CI for mean'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values = [mean, median,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variance, round(variance**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CI]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[(stats[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values 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(stats))]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ttp://neurobiography.info/images/stats/population_vari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62314"/>
            <a:ext cx="3200400" cy="11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img.photobucket.com/albums/v90/Yodums/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45045"/>
            <a:ext cx="2514600" cy="13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Add ‘intersection’ and ‘statistics’ functions to lis.py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752600"/>
            <a:ext cx="75438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standard_env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listComp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env.update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'intersection'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listComp.intersection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'statistics'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listComp.statistics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(sorted(x)),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eaLnBrk="0" hangingPunc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Lambda &amp; List Comprehension Demo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2285762"/>
            <a:ext cx="89916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5 3 9 7 8) (list 8 2 6 3 5 0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(intersection (list 1 1 5 5 5 5 3 3 3 9 8 8 7) (list 2 2 6 3 3 5 5 5 0 0 8 8 8 9))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(list 5 36 4 27 1 11 34 95 83 3 2)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(statistics '(5 36 4 27 1 11 34 95 83 3 2))</a:t>
            </a:r>
            <a:endParaRPr kumimoji="0" lang="en-US" altLang="en-US" sz="3600" b="1" i="1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Java Stream Ops Demo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Thorpe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Bugs Fixed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2184231"/>
            <a:ext cx="578876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/>
              <a:t>1) fixed some of ? operations</a:t>
            </a:r>
            <a:br>
              <a:rPr lang="en-US" sz="2000" dirty="0"/>
            </a:br>
            <a:r>
              <a:rPr lang="en-US" sz="2000" dirty="0"/>
              <a:t>        '</a:t>
            </a:r>
            <a:r>
              <a:rPr lang="en-US" sz="2000" dirty="0" err="1"/>
              <a:t>iseq</a:t>
            </a:r>
            <a:r>
              <a:rPr lang="en-US" sz="2000" dirty="0"/>
              <a:t>':     </a:t>
            </a:r>
            <a:r>
              <a:rPr lang="en-US" sz="2000" dirty="0" err="1"/>
              <a:t>op.is</a:t>
            </a:r>
            <a:r>
              <a:rPr lang="en-US" sz="2000" dirty="0" smtClean="0"/>
              <a:t>_,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'</a:t>
            </a:r>
            <a:r>
              <a:rPr lang="en-US" sz="2000" dirty="0" err="1"/>
              <a:t>isequal</a:t>
            </a:r>
            <a:r>
              <a:rPr lang="en-US" sz="2000" dirty="0"/>
              <a:t>':  </a:t>
            </a:r>
            <a:r>
              <a:rPr lang="en-US" sz="2000" dirty="0" err="1"/>
              <a:t>op.eq</a:t>
            </a:r>
            <a:r>
              <a:rPr lang="en-US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'</a:t>
            </a:r>
            <a:r>
              <a:rPr lang="en-US" sz="2000" dirty="0" err="1"/>
              <a:t>islist</a:t>
            </a:r>
            <a:r>
              <a:rPr lang="en-US" sz="2000" dirty="0"/>
              <a:t>':   lambda x: </a:t>
            </a:r>
            <a:r>
              <a:rPr lang="en-US" sz="2000" dirty="0" err="1"/>
              <a:t>isinstance</a:t>
            </a:r>
            <a:r>
              <a:rPr lang="en-US" sz="2000" dirty="0"/>
              <a:t>(</a:t>
            </a:r>
            <a:r>
              <a:rPr lang="en-US" sz="2000" dirty="0" err="1"/>
              <a:t>x,list</a:t>
            </a:r>
            <a:r>
              <a:rPr lang="en-US" sz="2000" dirty="0" smtClean="0"/>
              <a:t>),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'</a:t>
            </a:r>
            <a:r>
              <a:rPr lang="en-US" sz="2000" dirty="0" err="1"/>
              <a:t>isnumber</a:t>
            </a:r>
            <a:r>
              <a:rPr lang="en-US" sz="2000" dirty="0"/>
              <a:t>': lambda x: </a:t>
            </a:r>
            <a:r>
              <a:rPr lang="en-US" sz="2000" dirty="0" err="1"/>
              <a:t>isinstance</a:t>
            </a:r>
            <a:r>
              <a:rPr lang="en-US" sz="2000" dirty="0"/>
              <a:t>(x, Number</a:t>
            </a:r>
            <a:r>
              <a:rPr lang="en-US" sz="2000" dirty="0" smtClean="0"/>
              <a:t>),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2) added negative operator</a:t>
            </a:r>
            <a:br>
              <a:rPr lang="en-US" sz="2000" dirty="0"/>
            </a:br>
            <a:r>
              <a:rPr lang="en-US" sz="2000" dirty="0"/>
              <a:t>        '</a:t>
            </a:r>
            <a:r>
              <a:rPr lang="en-US" sz="2000" dirty="0" err="1"/>
              <a:t>neg</a:t>
            </a:r>
            <a:r>
              <a:rPr lang="en-US" sz="2000" dirty="0"/>
              <a:t>': lambda x: -1 * x,</a:t>
            </a:r>
            <a:r>
              <a:rPr lang="en-US" sz="2000"/>
              <a:t/>
            </a:r>
            <a:br>
              <a:rPr lang="en-US" sz="2000"/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Willow Programming Language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Wechter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building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 problem to solve</a:t>
            </a:r>
          </a:p>
          <a:p>
            <a:pPr lvl="3"/>
            <a:r>
              <a:rPr lang="en-US" dirty="0" smtClean="0"/>
              <a:t>General purpose or specific to problem domain</a:t>
            </a:r>
          </a:p>
          <a:p>
            <a:r>
              <a:rPr lang="en-US" dirty="0" smtClean="0"/>
              <a:t>Consider language semantics</a:t>
            </a:r>
          </a:p>
          <a:p>
            <a:pPr lvl="3"/>
            <a:r>
              <a:rPr lang="en-US" dirty="0" smtClean="0"/>
              <a:t>Reserved words, built-in functions, data types, logical and mathematical operators, data storage, flow control</a:t>
            </a:r>
          </a:p>
          <a:p>
            <a:r>
              <a:rPr lang="en-US" dirty="0" smtClean="0"/>
              <a:t>Define syntax/grammar rules</a:t>
            </a:r>
          </a:p>
          <a:p>
            <a:pPr lvl="3"/>
            <a:r>
              <a:rPr lang="en-US" dirty="0" smtClean="0"/>
              <a:t>Parse input to create AST.  Evaluate AST to execute program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Print Statements</a:t>
            </a:r>
          </a:p>
          <a:p>
            <a:r>
              <a:rPr lang="en-US" sz="2800" dirty="0" smtClean="0"/>
              <a:t>Comments</a:t>
            </a:r>
          </a:p>
          <a:p>
            <a:r>
              <a:rPr lang="en-US" sz="2800" dirty="0" smtClean="0"/>
              <a:t>Variable Instantiation, Assignment and Access</a:t>
            </a:r>
          </a:p>
          <a:p>
            <a:r>
              <a:rPr lang="en-US" sz="2800" dirty="0" smtClean="0"/>
              <a:t>If Else Statements</a:t>
            </a:r>
          </a:p>
          <a:p>
            <a:r>
              <a:rPr lang="en-US" sz="2800" dirty="0" smtClean="0"/>
              <a:t>Logical and Mathematical Operators</a:t>
            </a:r>
          </a:p>
          <a:p>
            <a:r>
              <a:rPr lang="en-US" sz="2800" dirty="0" smtClean="0"/>
              <a:t>Function Definition and Calls (without parameters)</a:t>
            </a:r>
          </a:p>
          <a:p>
            <a:r>
              <a:rPr lang="en-US" sz="2800" dirty="0" smtClean="0"/>
              <a:t>Casting (float to 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Code</a:t>
            </a:r>
            <a:endParaRPr lang="en-US" dirty="0"/>
          </a:p>
        </p:txBody>
      </p:sp>
      <p:pic>
        <p:nvPicPr>
          <p:cNvPr id="6" name="Content Placeholder 5" descr="Screen Shot 2016-05-12 at 3.32.57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437" r="-15437"/>
          <a:stretch>
            <a:fillRect/>
          </a:stretch>
        </p:blipFill>
        <p:spPr>
          <a:xfrm>
            <a:off x="457200" y="2133600"/>
            <a:ext cx="82296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323201"/>
            <a:ext cx="80010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coffee(object):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'espresso'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'$4.15'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'mocha'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'latte'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'$3.75'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'cappuccino'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'$2.65'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Syntax Tree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['Print', '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', '</a:t>
            </a:r>
            <a:r>
              <a:rPr lang="en-US" sz="2000" dirty="0" err="1" smtClean="0"/>
              <a:t>VariableInst</a:t>
            </a:r>
            <a:r>
              <a:rPr lang="en-US" sz="2000" dirty="0" smtClean="0"/>
              <a:t>', 'a', 'Comment', 'Print’, 'a', 'Comment',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VariableDeclaration</a:t>
            </a:r>
            <a:r>
              <a:rPr lang="en-US" sz="2000" dirty="0" smtClean="0"/>
              <a:t>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5, 'Comment', 'Print',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'Comment',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IfElseStatement</a:t>
            </a:r>
            <a:r>
              <a:rPr lang="en-US" sz="2000" dirty="0" smtClean="0"/>
              <a:t>', False,</a:t>
            </a:r>
          </a:p>
          <a:p>
            <a:pPr>
              <a:buNone/>
            </a:pPr>
            <a:r>
              <a:rPr lang="en-US" sz="2000" dirty="0" smtClean="0"/>
              <a:t>	 ['</a:t>
            </a:r>
            <a:r>
              <a:rPr lang="en-US" sz="2000" dirty="0" err="1" smtClean="0"/>
              <a:t>MathAssExp</a:t>
            </a:r>
            <a:r>
              <a:rPr lang="en-US" sz="2000" dirty="0" smtClean="0"/>
              <a:t>', 5, 5, '*', 'a', 'Print', 'a'], </a:t>
            </a:r>
          </a:p>
          <a:p>
            <a:pPr>
              <a:buNone/>
            </a:pPr>
            <a:r>
              <a:rPr lang="en-US" sz="2000" dirty="0" smtClean="0"/>
              <a:t>	['</a:t>
            </a:r>
            <a:r>
              <a:rPr lang="en-US" sz="2000" dirty="0" err="1" smtClean="0"/>
              <a:t>MathAssExp</a:t>
            </a:r>
            <a:r>
              <a:rPr lang="en-US" sz="2000" dirty="0" smtClean="0"/>
              <a:t>', 5, 5, '+', 'a', 'Print', 'a'],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MathExp</a:t>
            </a:r>
            <a:r>
              <a:rPr lang="en-US" sz="2000" dirty="0" smtClean="0"/>
              <a:t>', 5, 3, '-', 'Comment',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DefineFunction</a:t>
            </a:r>
            <a:r>
              <a:rPr lang="en-US" sz="2000" dirty="0" smtClean="0"/>
              <a:t>', 'fun', ['Print', "'</a:t>
            </a:r>
            <a:r>
              <a:rPr lang="en-US" sz="2000" dirty="0" err="1" smtClean="0"/>
              <a:t>z</a:t>
            </a:r>
            <a:r>
              <a:rPr lang="en-US" sz="2000" dirty="0" smtClean="0"/>
              <a:t>'", '</a:t>
            </a:r>
            <a:r>
              <a:rPr lang="en-US" sz="2000" dirty="0" err="1" smtClean="0"/>
              <a:t>MathExp</a:t>
            </a:r>
            <a:r>
              <a:rPr lang="en-US" sz="2000" dirty="0" smtClean="0"/>
              <a:t>', 5, 5, '+'],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b</a:t>
            </a:r>
            <a:r>
              <a:rPr lang="en-US" sz="2000" dirty="0" smtClean="0"/>
              <a:t>', 'a', 'Print', '</a:t>
            </a:r>
            <a:r>
              <a:rPr lang="en-US" sz="2000" dirty="0" err="1" smtClean="0"/>
              <a:t>b</a:t>
            </a:r>
            <a:r>
              <a:rPr lang="en-US" sz="2000" dirty="0" smtClean="0"/>
              <a:t>', 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"'a'", 'Print', '</a:t>
            </a:r>
            <a:r>
              <a:rPr lang="en-US" sz="2000" dirty="0" err="1" smtClean="0"/>
              <a:t>c</a:t>
            </a:r>
            <a:r>
              <a:rPr lang="en-US" sz="2000" dirty="0" smtClean="0"/>
              <a:t>', </a:t>
            </a:r>
          </a:p>
          <a:p>
            <a:pPr>
              <a:buNone/>
            </a:pPr>
            <a:r>
              <a:rPr lang="en-US" sz="2000" dirty="0" smtClean="0"/>
              <a:t>'</a:t>
            </a:r>
            <a:r>
              <a:rPr lang="en-US" sz="2000" dirty="0" err="1" smtClean="0"/>
              <a:t>FloatCast</a:t>
            </a:r>
            <a:r>
              <a:rPr lang="en-US" sz="2000" dirty="0" smtClean="0"/>
              <a:t>', '</a:t>
            </a:r>
            <a:r>
              <a:rPr lang="en-US" sz="2000" dirty="0" err="1" smtClean="0"/>
              <a:t>d</a:t>
            </a:r>
            <a:r>
              <a:rPr lang="en-US" sz="2000" dirty="0" smtClean="0"/>
              <a:t>', 5, 'Print', '</a:t>
            </a:r>
            <a:r>
              <a:rPr lang="en-US" sz="2000" dirty="0" err="1" smtClean="0"/>
              <a:t>d</a:t>
            </a:r>
            <a:r>
              <a:rPr lang="en-US" sz="2000" dirty="0" smtClean="0"/>
              <a:t>', '</a:t>
            </a:r>
            <a:r>
              <a:rPr lang="en-US" sz="2000" dirty="0" err="1" smtClean="0"/>
              <a:t>CallFunction</a:t>
            </a:r>
            <a:r>
              <a:rPr lang="en-US" sz="2000" dirty="0" smtClean="0"/>
              <a:t>', 'fun']</a:t>
            </a:r>
          </a:p>
          <a:p>
            <a:pPr>
              <a:buNone/>
            </a:pPr>
            <a:endParaRPr lang="en-US" sz="2595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HelloWorld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10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10.0</a:t>
            </a:r>
          </a:p>
          <a:p>
            <a:pPr>
              <a:buNone/>
            </a:pPr>
            <a:r>
              <a:rPr lang="en-US" dirty="0" smtClean="0"/>
              <a:t>cannot cast </a:t>
            </a:r>
            <a:r>
              <a:rPr lang="en-US" dirty="0" err="1" smtClean="0"/>
              <a:t>str</a:t>
            </a:r>
            <a:r>
              <a:rPr lang="en-US" dirty="0" smtClean="0"/>
              <a:t> to float</a:t>
            </a:r>
          </a:p>
          <a:p>
            <a:pPr>
              <a:buNone/>
            </a:pPr>
            <a:r>
              <a:rPr lang="en-US" dirty="0" smtClean="0"/>
              <a:t>'a'</a:t>
            </a:r>
          </a:p>
          <a:p>
            <a:pPr>
              <a:buNone/>
            </a:pPr>
            <a:r>
              <a:rPr lang="en-US" dirty="0" smtClean="0"/>
              <a:t>5.0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err="1" smtClean="0"/>
              <a:t>z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Closure.py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1600200"/>
            <a:ext cx="784860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(coffee):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menu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'$4.45'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menu.update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'macchiato'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item):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menu[item]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self).run(item)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outerF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'whatever'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Closure Demo Using ‘exec’ function in lis.py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676400"/>
            <a:ext cx="3299301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Closure.coffee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Closure.starbucks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"$2.60"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"$4.15"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"espresso"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"$2.20"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"*macchiato"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"$4.95"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s1.run(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"macchiato"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latin typeface="Agency FB" panose="020B0503020202020204" pitchFamily="34" charset="0"/>
              </a:rPr>
              <a:t>Java Stream Ops Demo</a:t>
            </a:r>
            <a:endParaRPr lang="en-US" sz="6600" b="1" dirty="0">
              <a:latin typeface="Agency FB" panose="020B0503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Thorpe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lis.py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streamOp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makeObject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listComp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env</a:t>
            </a:r>
            <a:r>
              <a:rPr lang="en-US" sz="2000" dirty="0"/>
              <a:t> = </a:t>
            </a:r>
            <a:r>
              <a:rPr lang="en-US" sz="2000" dirty="0" err="1"/>
              <a:t>Env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env.update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80"/>
                </a:solidFill>
              </a:rPr>
              <a:t>vars</a:t>
            </a:r>
            <a:r>
              <a:rPr lang="en-US" sz="2000" dirty="0"/>
              <a:t>(math)) </a:t>
            </a:r>
            <a:r>
              <a:rPr lang="en-US" sz="2000" i="1" dirty="0">
                <a:solidFill>
                  <a:srgbClr val="808080"/>
                </a:solidFill>
              </a:rPr>
              <a:t># sin, cos, </a:t>
            </a:r>
            <a:r>
              <a:rPr lang="en-US" sz="2000" i="1" dirty="0" err="1">
                <a:solidFill>
                  <a:srgbClr val="808080"/>
                </a:solidFill>
              </a:rPr>
              <a:t>sqrt</a:t>
            </a:r>
            <a:r>
              <a:rPr lang="en-US" sz="2000" i="1" dirty="0">
                <a:solidFill>
                  <a:srgbClr val="808080"/>
                </a:solidFill>
              </a:rPr>
              <a:t>, pi, ...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dirty="0" err="1"/>
              <a:t>env.update</a:t>
            </a:r>
            <a:r>
              <a:rPr lang="en-US" sz="2000" dirty="0" smtClean="0"/>
              <a:t>({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streamOp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streamOp.ops</a:t>
            </a:r>
            <a:r>
              <a:rPr lang="en-US" sz="2000" dirty="0"/>
              <a:t>(x[:]),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'where'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streamOp.where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orderby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streamOp.orderBy</a:t>
            </a:r>
            <a:r>
              <a:rPr lang="en-US" sz="2000" dirty="0"/>
              <a:t>(x),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b="1" dirty="0" err="1">
                <a:solidFill>
                  <a:srgbClr val="008000"/>
                </a:solidFill>
              </a:rPr>
              <a:t>jArray</a:t>
            </a:r>
            <a:r>
              <a:rPr lang="en-US" sz="2000" b="1" dirty="0">
                <a:solidFill>
                  <a:srgbClr val="008000"/>
                </a:solidFill>
              </a:rPr>
              <a:t>'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80"/>
                </a:solidFill>
              </a:rPr>
              <a:t>lambda </a:t>
            </a:r>
            <a:r>
              <a:rPr lang="en-US" sz="2000" dirty="0"/>
              <a:t>x: </a:t>
            </a:r>
            <a:r>
              <a:rPr lang="en-US" sz="2000" dirty="0" err="1"/>
              <a:t>makeObject.jarray</a:t>
            </a:r>
            <a:r>
              <a:rPr lang="en-US" sz="2000" dirty="0"/>
              <a:t>(x),</a:t>
            </a:r>
          </a:p>
        </p:txBody>
      </p:sp>
    </p:spTree>
    <p:extLst>
      <p:ext uri="{BB962C8B-B14F-4D97-AF65-F5344CB8AC3E}">
        <p14:creationId xmlns:p14="http://schemas.microsoft.com/office/powerpoint/2010/main" val="8311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makeObject.java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</a:rPr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makeObject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Object </a:t>
            </a:r>
            <a:r>
              <a:rPr lang="en-US" sz="2000" dirty="0" err="1"/>
              <a:t>jarray</a:t>
            </a:r>
            <a:r>
              <a:rPr lang="en-US" sz="2000" dirty="0"/>
              <a:t>(List&lt;Object&gt;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for </a:t>
            </a:r>
            <a:r>
              <a:rPr lang="en-US" sz="2000" dirty="0"/>
              <a:t>(Object item: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i="1" dirty="0">
                <a:solidFill>
                  <a:srgbClr val="808080"/>
                </a:solidFill>
              </a:rPr>
              <a:t>//</a:t>
            </a:r>
            <a:r>
              <a:rPr lang="en-US" sz="2000" i="1" dirty="0" err="1">
                <a:solidFill>
                  <a:srgbClr val="808080"/>
                </a:solidFill>
              </a:rPr>
              <a:t>System.out.println</a:t>
            </a:r>
            <a:r>
              <a:rPr lang="en-US" sz="2000" i="1" dirty="0">
                <a:solidFill>
                  <a:srgbClr val="808080"/>
                </a:solidFill>
              </a:rPr>
              <a:t>(</a:t>
            </a:r>
            <a:r>
              <a:rPr lang="en-US" sz="2000" i="1" dirty="0" err="1">
                <a:solidFill>
                  <a:srgbClr val="808080"/>
                </a:solidFill>
              </a:rPr>
              <a:t>item.getClass</a:t>
            </a:r>
            <a:r>
              <a:rPr lang="en-US" sz="2000" i="1" dirty="0">
                <a:solidFill>
                  <a:srgbClr val="808080"/>
                </a:solidFill>
              </a:rPr>
              <a:t>());</a:t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    </a:t>
            </a:r>
            <a:r>
              <a:rPr lang="en-US" sz="2000" dirty="0" err="1"/>
              <a:t>output.add</a:t>
            </a:r>
            <a:r>
              <a:rPr lang="en-US" sz="2000" dirty="0"/>
              <a:t>(item);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2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1409700"/>
            <a:ext cx="685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where(List&lt;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    .filter(e -&gt; (Integer) 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 &lt; </a:t>
            </a:r>
            <a:r>
              <a:rPr lang="en-US" sz="2000" dirty="0">
                <a:solidFill>
                  <a:srgbClr val="0000FF"/>
                </a:solidFill>
              </a:rPr>
              <a:t>40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5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2" y="762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streamOp.java</a:t>
            </a:r>
            <a:endParaRPr lang="en-US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3585358"/>
            <a:ext cx="80010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362"/>
            <a:ext cx="6858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streamOp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//code for "</a:t>
            </a:r>
            <a:r>
              <a:rPr lang="en-US" sz="2000" i="1" dirty="0" smtClean="0">
                <a:solidFill>
                  <a:srgbClr val="808080"/>
                </a:solidFill>
              </a:rPr>
              <a:t>order </a:t>
            </a:r>
            <a:r>
              <a:rPr lang="en-US" sz="2000" i="1" dirty="0">
                <a:solidFill>
                  <a:srgbClr val="808080"/>
                </a:solidFill>
              </a:rPr>
              <a:t>by" </a:t>
            </a:r>
            <a:r>
              <a:rPr lang="en-US" sz="2000" i="1" dirty="0" err="1">
                <a:solidFill>
                  <a:srgbClr val="808080"/>
                </a:solidFill>
              </a:rPr>
              <a:t>opertation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List&lt;Object&gt; </a:t>
            </a:r>
            <a:r>
              <a:rPr lang="en-US" sz="2000" dirty="0" err="1"/>
              <a:t>orderBy</a:t>
            </a:r>
            <a:r>
              <a:rPr lang="en-US" sz="2000" dirty="0"/>
              <a:t>(List&lt;</a:t>
            </a:r>
            <a:r>
              <a:rPr lang="en-US" sz="2000" dirty="0" err="1"/>
              <a:t>ArrayList</a:t>
            </a:r>
            <a:r>
              <a:rPr lang="en-US" sz="2000" dirty="0"/>
              <a:t>&lt;Object&gt;&gt; </a:t>
            </a:r>
            <a:r>
              <a:rPr lang="en-US" sz="2000" dirty="0" err="1"/>
              <a:t>arg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List&lt;Object&gt; output = 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&lt;Object&gt;();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arg.stream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.sorted((</a:t>
            </a:r>
            <a:r>
              <a:rPr lang="en-US" sz="2000" dirty="0" err="1"/>
              <a:t>e,a</a:t>
            </a:r>
            <a:r>
              <a:rPr lang="en-US" sz="2000" dirty="0"/>
              <a:t>) -&gt; ((Integer)</a:t>
            </a:r>
            <a:r>
              <a:rPr lang="en-US" sz="2000" dirty="0" err="1"/>
              <a:t>e.get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)).</a:t>
            </a:r>
            <a:r>
              <a:rPr lang="en-US" sz="2000" dirty="0" err="1"/>
              <a:t>compareTo</a:t>
            </a:r>
            <a:r>
              <a:rPr lang="en-US" sz="2000" dirty="0"/>
              <a:t>((Integer)</a:t>
            </a:r>
            <a:r>
              <a:rPr lang="en-US" sz="2000" dirty="0" err="1"/>
              <a:t>a.get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/>
              <a:t>)))</a:t>
            </a:r>
            <a:br>
              <a:rPr lang="en-US" sz="2000" dirty="0"/>
            </a:br>
            <a:r>
              <a:rPr lang="en-US" sz="2000" dirty="0"/>
              <a:t>            .</a:t>
            </a:r>
            <a:r>
              <a:rPr lang="en-US" sz="2000" dirty="0" err="1"/>
              <a:t>forEach</a:t>
            </a:r>
            <a:r>
              <a:rPr lang="en-US" sz="2000" dirty="0"/>
              <a:t> (e -&gt; {</a:t>
            </a:r>
            <a:r>
              <a:rPr lang="en-US" sz="2000" dirty="0" err="1"/>
              <a:t>output.add</a:t>
            </a:r>
            <a:r>
              <a:rPr lang="en-US" sz="2000" dirty="0"/>
              <a:t>(e</a:t>
            </a:r>
            <a:r>
              <a:rPr lang="en-US" sz="2000" dirty="0" smtClean="0"/>
              <a:t>);});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(output);</a:t>
            </a:r>
            <a:br>
              <a:rPr lang="en-US" sz="2000" dirty="0"/>
            </a:br>
            <a:r>
              <a:rPr lang="en-US" sz="2000" dirty="0"/>
              <a:t>}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6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4-3_UT_Primary_powerpoint</Template>
  <TotalTime>192</TotalTime>
  <Words>258</Words>
  <Application>Microsoft Macintosh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Calibri</vt:lpstr>
      <vt:lpstr>Courier New</vt:lpstr>
      <vt:lpstr>ヒラギノ角ゴ Pro W3</vt:lpstr>
      <vt:lpstr>4-3 Light Background</vt:lpstr>
      <vt:lpstr>4-3 White Backgroud</vt:lpstr>
      <vt:lpstr>Python Closure Demo</vt:lpstr>
      <vt:lpstr>PowerPoint Presentation</vt:lpstr>
      <vt:lpstr>PowerPoint Presentation</vt:lpstr>
      <vt:lpstr>PowerPoint Presentation</vt:lpstr>
      <vt:lpstr>Java Stream Ops Demo</vt:lpstr>
      <vt:lpstr>PowerPoint Presentation</vt:lpstr>
      <vt:lpstr>PowerPoint Presentation</vt:lpstr>
      <vt:lpstr>PowerPoint Presentation</vt:lpstr>
      <vt:lpstr>PowerPoint Presentation</vt:lpstr>
      <vt:lpstr>Python Lambda &amp;  List Comprehension Demo</vt:lpstr>
      <vt:lpstr>PowerPoint Presentation</vt:lpstr>
      <vt:lpstr>PowerPoint Presentation</vt:lpstr>
      <vt:lpstr>PowerPoint Presentation</vt:lpstr>
      <vt:lpstr>Java Stream Ops Demo</vt:lpstr>
      <vt:lpstr>PowerPoint Presentation</vt:lpstr>
      <vt:lpstr>Willow Programming Language</vt:lpstr>
      <vt:lpstr>What goes into building a programming language?</vt:lpstr>
      <vt:lpstr>Scope of Implementation</vt:lpstr>
      <vt:lpstr>Tester Code</vt:lpstr>
      <vt:lpstr>Abstract Syntax Tree </vt:lpstr>
      <vt:lpstr>Interpreter Output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Quan Nguyen</dc:creator>
  <cp:keywords/>
  <dc:description/>
  <cp:lastModifiedBy>Microsoft Office User</cp:lastModifiedBy>
  <cp:revision>13</cp:revision>
  <cp:lastPrinted>2011-01-24T02:49:42Z</cp:lastPrinted>
  <dcterms:created xsi:type="dcterms:W3CDTF">2016-05-12T18:36:08Z</dcterms:created>
  <dcterms:modified xsi:type="dcterms:W3CDTF">2016-05-12T21:59:13Z</dcterms:modified>
  <cp:category/>
</cp:coreProperties>
</file>