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E999-8305-45FC-854C-3B0F706B470B}" type="datetimeFigureOut">
              <a:rPr lang="zh-CN" altLang="en-US" smtClean="0"/>
              <a:t>2019/9/19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5886-A358-4CE4-A0F1-B3558E2CA8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1"/>
          <p:cNvSpPr>
            <a:spLocks noChangeArrowheads="1"/>
          </p:cNvSpPr>
          <p:nvPr/>
        </p:nvSpPr>
        <p:spPr bwMode="auto">
          <a:xfrm>
            <a:off x="1835696" y="1916832"/>
            <a:ext cx="525982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高校数据中心平台介绍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2346076" y="3701066"/>
            <a:ext cx="110908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项目理解</a:t>
            </a: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3455670" y="3700780"/>
            <a:ext cx="187642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现有业务系统概述</a:t>
            </a:r>
          </a:p>
        </p:txBody>
      </p:sp>
      <p:sp>
        <p:nvSpPr>
          <p:cNvPr id="7" name="Freeform 21"/>
          <p:cNvSpPr>
            <a:spLocks noEditPoints="1" noChangeArrowheads="1"/>
          </p:cNvSpPr>
          <p:nvPr/>
        </p:nvSpPr>
        <p:spPr bwMode="auto">
          <a:xfrm>
            <a:off x="2021860" y="3770810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3506 h 234"/>
              <a:gd name="T20" fmla="*/ 153865 w 234"/>
              <a:gd name="T21" fmla="*/ 113506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3506 h 234"/>
              <a:gd name="T28" fmla="*/ 39891 w 234"/>
              <a:gd name="T29" fmla="*/ 113506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reeform 22"/>
          <p:cNvSpPr>
            <a:spLocks noEditPoints="1" noChangeArrowheads="1"/>
          </p:cNvSpPr>
          <p:nvPr/>
        </p:nvSpPr>
        <p:spPr bwMode="auto">
          <a:xfrm>
            <a:off x="3255746" y="3770810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2360 h 234"/>
              <a:gd name="T20" fmla="*/ 153865 w 234"/>
              <a:gd name="T21" fmla="*/ 112360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2360 h 234"/>
              <a:gd name="T28" fmla="*/ 39891 w 234"/>
              <a:gd name="T29" fmla="*/ 112360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37"/>
          <p:cNvSpPr txBox="1">
            <a:spLocks noChangeArrowheads="1"/>
          </p:cNvSpPr>
          <p:nvPr/>
        </p:nvSpPr>
        <p:spPr bwMode="auto">
          <a:xfrm>
            <a:off x="5554980" y="3700780"/>
            <a:ext cx="191706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数据中心平台介绍</a:t>
            </a:r>
          </a:p>
        </p:txBody>
      </p:sp>
      <p:sp>
        <p:nvSpPr>
          <p:cNvPr id="10" name="Freeform 22"/>
          <p:cNvSpPr>
            <a:spLocks noEditPoints="1" noChangeArrowheads="1"/>
          </p:cNvSpPr>
          <p:nvPr/>
        </p:nvSpPr>
        <p:spPr bwMode="auto">
          <a:xfrm>
            <a:off x="5332414" y="3749855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2360 h 234"/>
              <a:gd name="T20" fmla="*/ 153865 w 234"/>
              <a:gd name="T21" fmla="*/ 112360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2360 h 234"/>
              <a:gd name="T28" fmla="*/ 39891 w 234"/>
              <a:gd name="T29" fmla="*/ 112360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2346325" y="4043680"/>
            <a:ext cx="1764665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数据中心柔性方案</a:t>
            </a:r>
          </a:p>
        </p:txBody>
      </p:sp>
      <p:sp>
        <p:nvSpPr>
          <p:cNvPr id="12" name="Freeform 21"/>
          <p:cNvSpPr>
            <a:spLocks noEditPoints="1" noChangeArrowheads="1"/>
          </p:cNvSpPr>
          <p:nvPr/>
        </p:nvSpPr>
        <p:spPr bwMode="auto">
          <a:xfrm>
            <a:off x="2021860" y="4092577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3506 h 234"/>
              <a:gd name="T20" fmla="*/ 153865 w 234"/>
              <a:gd name="T21" fmla="*/ 113506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3506 h 234"/>
              <a:gd name="T28" fmla="*/ 39891 w 234"/>
              <a:gd name="T29" fmla="*/ 113506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Box 40"/>
          <p:cNvSpPr txBox="1">
            <a:spLocks noChangeArrowheads="1"/>
          </p:cNvSpPr>
          <p:nvPr/>
        </p:nvSpPr>
        <p:spPr bwMode="auto">
          <a:xfrm>
            <a:off x="4347490" y="4037837"/>
            <a:ext cx="1207856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功能特性</a:t>
            </a:r>
          </a:p>
        </p:txBody>
      </p:sp>
      <p:sp>
        <p:nvSpPr>
          <p:cNvPr id="14" name="Freeform 22"/>
          <p:cNvSpPr>
            <a:spLocks noEditPoints="1" noChangeArrowheads="1"/>
          </p:cNvSpPr>
          <p:nvPr/>
        </p:nvSpPr>
        <p:spPr bwMode="auto">
          <a:xfrm>
            <a:off x="4110989" y="4098057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2360 h 234"/>
              <a:gd name="T20" fmla="*/ 153865 w 234"/>
              <a:gd name="T21" fmla="*/ 112360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2360 h 234"/>
              <a:gd name="T28" fmla="*/ 39891 w 234"/>
              <a:gd name="T29" fmla="*/ 112360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reeform 22"/>
          <p:cNvSpPr>
            <a:spLocks noEditPoints="1" noChangeArrowheads="1"/>
          </p:cNvSpPr>
          <p:nvPr/>
        </p:nvSpPr>
        <p:spPr bwMode="auto">
          <a:xfrm>
            <a:off x="5332094" y="4164097"/>
            <a:ext cx="199921" cy="201111"/>
          </a:xfrm>
          <a:custGeom>
            <a:avLst/>
            <a:gdLst>
              <a:gd name="T0" fmla="*/ 133350 w 234"/>
              <a:gd name="T1" fmla="*/ 0 h 234"/>
              <a:gd name="T2" fmla="*/ 266700 w 234"/>
              <a:gd name="T3" fmla="*/ 134144 h 234"/>
              <a:gd name="T4" fmla="*/ 133350 w 234"/>
              <a:gd name="T5" fmla="*/ 268288 h 234"/>
              <a:gd name="T6" fmla="*/ 0 w 234"/>
              <a:gd name="T7" fmla="*/ 134144 h 234"/>
              <a:gd name="T8" fmla="*/ 133350 w 234"/>
              <a:gd name="T9" fmla="*/ 0 h 234"/>
              <a:gd name="T10" fmla="*/ 112835 w 234"/>
              <a:gd name="T11" fmla="*/ 228159 h 234"/>
              <a:gd name="T12" fmla="*/ 153865 w 234"/>
              <a:gd name="T13" fmla="*/ 228159 h 234"/>
              <a:gd name="T14" fmla="*/ 153865 w 234"/>
              <a:gd name="T15" fmla="*/ 155928 h 234"/>
              <a:gd name="T16" fmla="*/ 226809 w 234"/>
              <a:gd name="T17" fmla="*/ 155928 h 234"/>
              <a:gd name="T18" fmla="*/ 226809 w 234"/>
              <a:gd name="T19" fmla="*/ 112360 h 234"/>
              <a:gd name="T20" fmla="*/ 153865 w 234"/>
              <a:gd name="T21" fmla="*/ 112360 h 234"/>
              <a:gd name="T22" fmla="*/ 153865 w 234"/>
              <a:gd name="T23" fmla="*/ 40129 h 234"/>
              <a:gd name="T24" fmla="*/ 112835 w 234"/>
              <a:gd name="T25" fmla="*/ 40129 h 234"/>
              <a:gd name="T26" fmla="*/ 112835 w 234"/>
              <a:gd name="T27" fmla="*/ 112360 h 234"/>
              <a:gd name="T28" fmla="*/ 39891 w 234"/>
              <a:gd name="T29" fmla="*/ 112360 h 234"/>
              <a:gd name="T30" fmla="*/ 39891 w 234"/>
              <a:gd name="T31" fmla="*/ 155928 h 234"/>
              <a:gd name="T32" fmla="*/ 112835 w 234"/>
              <a:gd name="T33" fmla="*/ 155928 h 234"/>
              <a:gd name="T34" fmla="*/ 112835 w 234"/>
              <a:gd name="T35" fmla="*/ 228159 h 2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16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40"/>
          <p:cNvSpPr txBox="1">
            <a:spLocks noChangeArrowheads="1"/>
          </p:cNvSpPr>
          <p:nvPr/>
        </p:nvSpPr>
        <p:spPr bwMode="auto">
          <a:xfrm>
            <a:off x="5555260" y="4092447"/>
            <a:ext cx="1207856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人员画像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260648"/>
            <a:ext cx="4417911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lang="en-US" altLang="zh-CN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数据流向</a:t>
            </a:r>
            <a:endParaRPr kumimoji="0" lang="zh-CN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87318" cy="382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548680"/>
            <a:ext cx="4417911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数据交换平台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60432" cy="411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404664"/>
            <a:ext cx="4417911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数据交换平台</a:t>
            </a:r>
            <a:r>
              <a:rPr lang="en-US" altLang="zh-CN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服务总线</a:t>
            </a:r>
            <a:endParaRPr lang="zh-CN" altLang="zh-CN" sz="2100" b="1" dirty="0">
              <a:solidFill>
                <a:srgbClr val="00A7F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087543" cy="368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332656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建设参考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1124744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服务目标：数据中台通过数据集成、数据治理、数据建模和存储、数据分析计算等数据加工处理过程，形成统一的、标准的、学校全域的、高质量的数据资产，进而更高效的支撑学校的核心业务：教学、科研、管理和服务。</a:t>
            </a:r>
          </a:p>
          <a:p>
            <a:r>
              <a:rPr lang="zh-CN" altLang="en-US" dirty="0"/>
              <a:t>招标技术部分框架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、数据集成与开发工具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、数据共享服务工具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、数据治理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、数据中台主要主题库建设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、数据迁移与算法服务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、其他整体要求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548680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noProof="0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需求与重点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E92930B-0981-4A16-95B4-8C25C5B41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1844824"/>
            <a:ext cx="8964488" cy="30129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548680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中心化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340768"/>
            <a:ext cx="7720816" cy="404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23528" y="332656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noProof="0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1412776"/>
            <a:ext cx="8423249" cy="371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476672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需求的中台化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484784"/>
            <a:ext cx="79613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404664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556792"/>
            <a:ext cx="8168939" cy="35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332656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noProof="0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1268760"/>
            <a:ext cx="8316416" cy="39999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548680"/>
            <a:ext cx="5687524" cy="5143500"/>
          </a:xfrm>
          <a:prstGeom prst="rect">
            <a:avLst/>
          </a:prstGeom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251520" y="260648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平台介绍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项目理解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476672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noProof="0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数据中心赋能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56792"/>
            <a:ext cx="7956376" cy="37588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548680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en-US" altLang="zh-CN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赋能设计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8D91A95-95AA-4784-B719-1142530B49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1484784"/>
            <a:ext cx="8103751" cy="377282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404664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敏捷与复杂性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032" y="1340768"/>
            <a:ext cx="8604448" cy="396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539552" y="332656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noProof="0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196752"/>
            <a:ext cx="8451933" cy="405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404664"/>
            <a:ext cx="4198974" cy="392419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数据智能化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人员画像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1412776"/>
            <a:ext cx="5616623" cy="40771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截图_2019030922190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1340768"/>
            <a:ext cx="8117205" cy="3743325"/>
          </a:xfrm>
          <a:prstGeom prst="rect">
            <a:avLst/>
          </a:prstGeom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467544" y="332656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平台介绍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项目理解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绘图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052736"/>
            <a:ext cx="6733872" cy="4251325"/>
          </a:xfrm>
          <a:prstGeom prst="rect">
            <a:avLst/>
          </a:prstGeom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323528" y="260648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平台介绍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–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项目理解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096969" cy="384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467544" y="620688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现有业务系统概述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页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1124744"/>
            <a:ext cx="7128792" cy="4127560"/>
          </a:xfrm>
          <a:prstGeom prst="rect">
            <a:avLst/>
          </a:prstGeom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266700" y="119063"/>
            <a:ext cx="6321523" cy="1083945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学校数据活动域 ,输出与工具链</a:t>
            </a:r>
            <a:endParaRPr lang="zh-CN" alt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A7F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378899" cy="372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"/>
          <p:cNvSpPr>
            <a:spLocks noChangeArrowheads="1"/>
          </p:cNvSpPr>
          <p:nvPr/>
        </p:nvSpPr>
        <p:spPr bwMode="auto">
          <a:xfrm>
            <a:off x="467544" y="404664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分层设计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467544" y="476672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lvl="0">
              <a:defRPr/>
            </a:pPr>
            <a:r>
              <a:rPr lang="zh-CN" altLang="en-US" sz="2100" b="1" dirty="0">
                <a:solidFill>
                  <a:srgbClr val="00A7F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数据标准</a:t>
            </a:r>
          </a:p>
        </p:txBody>
      </p:sp>
      <p:pic>
        <p:nvPicPr>
          <p:cNvPr id="5" name="图片 4" descr="数据标准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1268760"/>
            <a:ext cx="706755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>
            <a:spLocks noChangeArrowheads="1"/>
          </p:cNvSpPr>
          <p:nvPr/>
        </p:nvSpPr>
        <p:spPr bwMode="auto">
          <a:xfrm>
            <a:off x="395536" y="404664"/>
            <a:ext cx="4198974" cy="391160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A7F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整体架构设计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44099F-116C-492A-9DE5-E154B25956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124744"/>
            <a:ext cx="3977003" cy="4036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244</Words>
  <Application>Microsoft Office PowerPoint</Application>
  <PresentationFormat>全屏显示(4:3)</PresentationFormat>
  <Paragraphs>39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体验用户07</dc:creator>
  <cp:lastModifiedBy>体验用户07</cp:lastModifiedBy>
  <cp:revision>59</cp:revision>
  <dcterms:created xsi:type="dcterms:W3CDTF">2019-09-19T01:18:43Z</dcterms:created>
  <dcterms:modified xsi:type="dcterms:W3CDTF">2019-09-19T02:56:05Z</dcterms:modified>
</cp:coreProperties>
</file>