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4" r:id="rId8"/>
    <p:sldId id="261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emo.jeesite.com/js/a/inde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.primeton.com/articles/59a0ba030a5a196b427b23c8" TargetMode="External"/><Relationship Id="rId2" Type="http://schemas.openxmlformats.org/officeDocument/2006/relationships/hyperlink" Target="http://p.primeton.com/topics/53572a3a33e72f12bf000004/articl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super@davinci.com" TargetMode="External"/><Relationship Id="rId2" Type="http://schemas.openxmlformats.org/officeDocument/2006/relationships/hyperlink" Target="http://192.168.12.156:8080/#/report/widget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p.weixin.qq.com/s/m8kqanZ6fUUcg0U94E5ptQ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altLang="zh-CN" dirty="0"/>
              <a:t>“</a:t>
            </a:r>
            <a:r>
              <a:rPr lang="zh-CN" altLang="it-IT" dirty="0"/>
              <a:t>有深度的</a:t>
            </a:r>
            <a:r>
              <a:rPr lang="it-IT" altLang="zh-CN" dirty="0" smtClean="0"/>
              <a:t>Demo”</a:t>
            </a:r>
            <a:br>
              <a:rPr lang="it-IT" altLang="zh-CN" dirty="0" smtClean="0"/>
            </a:br>
            <a:r>
              <a:rPr lang="zh-CN" altLang="en-US" dirty="0" smtClean="0"/>
              <a:t>数据中心建设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2019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</a:t>
            </a:r>
            <a:r>
              <a:rPr lang="zh-CN" altLang="en-US" dirty="0" smtClean="0"/>
              <a:t>月 </a:t>
            </a:r>
            <a:r>
              <a:rPr lang="en-US" altLang="zh-CN" dirty="0" smtClean="0"/>
              <a:t>V0.1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033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90600" y="2224732"/>
            <a:ext cx="5321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 </a:t>
            </a:r>
            <a:r>
              <a:rPr lang="zh-CN" altLang="en-US" sz="2400" dirty="0" smtClean="0"/>
              <a:t>数据库，数据标准展示平台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990600" y="3126432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 </a:t>
            </a:r>
            <a:r>
              <a:rPr lang="zh-CN" altLang="en-US" sz="2400" dirty="0" smtClean="0"/>
              <a:t>数据交换平台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990600" y="4028132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3  </a:t>
            </a:r>
            <a:r>
              <a:rPr lang="zh-CN" altLang="en-US" sz="2400" dirty="0" smtClean="0"/>
              <a:t>数据服务总线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990600" y="4929832"/>
            <a:ext cx="22557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4 </a:t>
            </a:r>
            <a:r>
              <a:rPr lang="zh-CN" altLang="en-US" sz="2400" dirty="0" smtClean="0"/>
              <a:t>可视</a:t>
            </a:r>
            <a:r>
              <a:rPr lang="zh-CN" altLang="en-US" sz="2400" dirty="0"/>
              <a:t>应用平台</a:t>
            </a:r>
          </a:p>
        </p:txBody>
      </p:sp>
      <p:sp>
        <p:nvSpPr>
          <p:cNvPr id="10" name="矩形 9"/>
          <p:cNvSpPr/>
          <p:nvPr/>
        </p:nvSpPr>
        <p:spPr>
          <a:xfrm>
            <a:off x="990600" y="1310332"/>
            <a:ext cx="29402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0 </a:t>
            </a:r>
            <a:r>
              <a:rPr lang="zh-CN" altLang="en-US" sz="2400" dirty="0" smtClean="0"/>
              <a:t>总体框架 产品界限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990600" y="5831532"/>
            <a:ext cx="28712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5 </a:t>
            </a:r>
            <a:r>
              <a:rPr lang="zh-CN" altLang="en-US" sz="2400" dirty="0" smtClean="0"/>
              <a:t>数据中心建设展望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262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 </a:t>
            </a:r>
            <a:r>
              <a:rPr lang="zh-CN" altLang="en-US" dirty="0"/>
              <a:t>总体框架 产品</a:t>
            </a:r>
            <a:r>
              <a:rPr lang="zh-CN" altLang="en-US" dirty="0" smtClean="0"/>
              <a:t>界限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738" y="2400332"/>
            <a:ext cx="6497549" cy="389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85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数据库，数据标准展示</a:t>
            </a:r>
            <a:r>
              <a:rPr lang="zh-CN" altLang="en-US" dirty="0" smtClean="0"/>
              <a:t>平台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JYT1001_</a:t>
            </a:r>
            <a:r>
              <a:rPr lang="zh-CN" altLang="en-US" dirty="0"/>
              <a:t>教育管理基础</a:t>
            </a:r>
            <a:r>
              <a:rPr lang="zh-CN" altLang="en-US" dirty="0" smtClean="0"/>
              <a:t>代码 </a:t>
            </a:r>
            <a:r>
              <a:rPr lang="en-US" altLang="zh-CN" dirty="0"/>
              <a:t>JY/T 1001—2012 </a:t>
            </a:r>
            <a:endParaRPr lang="zh-CN" altLang="en-US" dirty="0"/>
          </a:p>
          <a:p>
            <a:r>
              <a:rPr lang="en-US" altLang="zh-CN" dirty="0"/>
              <a:t>JYT1002_</a:t>
            </a:r>
            <a:r>
              <a:rPr lang="zh-CN" altLang="en-US" dirty="0"/>
              <a:t>教育管理基础</a:t>
            </a:r>
            <a:r>
              <a:rPr lang="zh-CN" altLang="en-US" dirty="0" smtClean="0"/>
              <a:t>信息 </a:t>
            </a:r>
            <a:r>
              <a:rPr lang="en-US" altLang="zh-CN" dirty="0"/>
              <a:t>JY/T </a:t>
            </a:r>
            <a:r>
              <a:rPr lang="en-US" altLang="zh-CN" dirty="0" smtClean="0"/>
              <a:t>1002—2012 </a:t>
            </a:r>
            <a:endParaRPr lang="zh-CN" altLang="en-US" dirty="0"/>
          </a:p>
          <a:p>
            <a:r>
              <a:rPr lang="en-US" altLang="zh-CN" dirty="0"/>
              <a:t>JYT1003_</a:t>
            </a:r>
            <a:r>
              <a:rPr lang="zh-CN" altLang="en-US" dirty="0"/>
              <a:t>教育行政管理</a:t>
            </a:r>
            <a:r>
              <a:rPr lang="zh-CN" altLang="en-US" dirty="0" smtClean="0"/>
              <a:t>信息 </a:t>
            </a:r>
            <a:r>
              <a:rPr lang="en-US" altLang="zh-CN" dirty="0"/>
              <a:t>JY/T </a:t>
            </a:r>
            <a:r>
              <a:rPr lang="en-US" altLang="zh-CN" dirty="0" smtClean="0"/>
              <a:t>1003—2012 </a:t>
            </a:r>
            <a:endParaRPr lang="zh-CN" altLang="en-US" dirty="0"/>
          </a:p>
          <a:p>
            <a:r>
              <a:rPr lang="en-US" altLang="zh-CN" dirty="0"/>
              <a:t>JYT1006_</a:t>
            </a:r>
            <a:r>
              <a:rPr lang="zh-CN" altLang="en-US" dirty="0"/>
              <a:t>高等学校管理</a:t>
            </a:r>
            <a:r>
              <a:rPr lang="zh-CN" altLang="en-US" dirty="0" smtClean="0"/>
              <a:t>信息 </a:t>
            </a:r>
            <a:r>
              <a:rPr lang="en-US" altLang="zh-CN" dirty="0"/>
              <a:t>JY/T </a:t>
            </a:r>
            <a:r>
              <a:rPr lang="en-US" altLang="zh-CN" dirty="0" smtClean="0"/>
              <a:t>1006—2012 </a:t>
            </a:r>
            <a:endParaRPr lang="zh-CN" altLang="en-US" dirty="0"/>
          </a:p>
          <a:p>
            <a:r>
              <a:rPr lang="en-US" altLang="zh-CN" dirty="0"/>
              <a:t>JYT1007_</a:t>
            </a:r>
            <a:r>
              <a:rPr lang="zh-CN" altLang="en-US" dirty="0"/>
              <a:t>教育统计</a:t>
            </a:r>
            <a:r>
              <a:rPr lang="zh-CN" altLang="en-US" dirty="0" smtClean="0"/>
              <a:t>信息 </a:t>
            </a:r>
            <a:r>
              <a:rPr lang="en-US" altLang="zh-CN" dirty="0"/>
              <a:t>JY/T </a:t>
            </a:r>
            <a:r>
              <a:rPr lang="en-US" altLang="zh-CN" dirty="0" smtClean="0"/>
              <a:t>1007—2012 </a:t>
            </a:r>
          </a:p>
          <a:p>
            <a:r>
              <a:rPr lang="zh-CN" altLang="en-US" dirty="0" smtClean="0"/>
              <a:t>结合实际情况对照</a:t>
            </a:r>
            <a:r>
              <a:rPr lang="en-US" altLang="zh-CN" dirty="0" smtClean="0"/>
              <a:t>pdf</a:t>
            </a:r>
            <a:r>
              <a:rPr lang="zh-CN" altLang="en-US" dirty="0" smtClean="0"/>
              <a:t>讲解</a:t>
            </a:r>
            <a:endParaRPr lang="en-US" altLang="zh-CN" dirty="0" smtClean="0"/>
          </a:p>
          <a:p>
            <a:r>
              <a:rPr lang="zh-CN" altLang="en-US" dirty="0" smtClean="0"/>
              <a:t>主要包括</a:t>
            </a:r>
            <a:r>
              <a:rPr lang="en-US" altLang="zh-CN" dirty="0" smtClean="0"/>
              <a:t>(1) </a:t>
            </a:r>
            <a:r>
              <a:rPr lang="zh-CN" altLang="en-US" dirty="0" smtClean="0"/>
              <a:t>各文档之间的关系 </a:t>
            </a:r>
            <a:r>
              <a:rPr lang="en-US" altLang="zh-CN" dirty="0" smtClean="0"/>
              <a:t>(2) </a:t>
            </a:r>
            <a:r>
              <a:rPr lang="zh-CN" altLang="en-US" dirty="0"/>
              <a:t>数据层次与元数据结构 </a:t>
            </a:r>
            <a:r>
              <a:rPr lang="zh-CN" altLang="en-US" dirty="0" smtClean="0"/>
              <a:t>说明 </a:t>
            </a:r>
            <a:r>
              <a:rPr lang="en-US" altLang="zh-CN" dirty="0" smtClean="0"/>
              <a:t>(3) </a:t>
            </a:r>
            <a:r>
              <a:rPr lang="zh-CN" altLang="en-US" dirty="0" smtClean="0"/>
              <a:t>元数据结构 </a:t>
            </a:r>
            <a:r>
              <a:rPr lang="en-US" altLang="zh-CN" dirty="0" smtClean="0"/>
              <a:t>(4) </a:t>
            </a:r>
            <a:r>
              <a:rPr lang="zh-CN" altLang="en-US" dirty="0" smtClean="0"/>
              <a:t>实际建设中的问题 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数据标准过时 数据中心数据不完整</a:t>
            </a:r>
            <a:r>
              <a:rPr lang="en-US" altLang="zh-CN" dirty="0" smtClean="0"/>
              <a:t>,</a:t>
            </a:r>
            <a:r>
              <a:rPr lang="zh-CN" altLang="en-US" dirty="0" smtClean="0"/>
              <a:t>数据质量不高 过程数据缺失 数据处理过程管理无法界面化 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(5) </a:t>
            </a:r>
            <a:r>
              <a:rPr lang="zh-CN" altLang="en-US" dirty="0" smtClean="0"/>
              <a:t>数据中心建设的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各层次 </a:t>
            </a:r>
            <a:r>
              <a:rPr lang="en-US" altLang="zh-CN" dirty="0" smtClean="0"/>
              <a:t>A </a:t>
            </a:r>
            <a:r>
              <a:rPr lang="zh-CN" altLang="en-US" dirty="0" smtClean="0"/>
              <a:t>原始数据层 </a:t>
            </a:r>
            <a:r>
              <a:rPr lang="en-US" altLang="zh-CN" dirty="0" smtClean="0"/>
              <a:t>B </a:t>
            </a:r>
            <a:r>
              <a:rPr lang="zh-CN" altLang="en-US" dirty="0" smtClean="0"/>
              <a:t>主题明细数据层 </a:t>
            </a:r>
            <a:r>
              <a:rPr lang="en-US" altLang="zh-CN" dirty="0" smtClean="0"/>
              <a:t>C </a:t>
            </a:r>
            <a:r>
              <a:rPr lang="zh-CN" altLang="en-US" dirty="0" smtClean="0"/>
              <a:t>汇总统计数据层</a:t>
            </a:r>
            <a:r>
              <a:rPr lang="en-US" altLang="zh-CN" dirty="0" smtClean="0"/>
              <a:t>  D</a:t>
            </a:r>
            <a:r>
              <a:rPr lang="zh-CN" altLang="en-US" dirty="0"/>
              <a:t>应用数据层 </a:t>
            </a:r>
            <a:r>
              <a:rPr lang="en-US" altLang="zh-CN" dirty="0" smtClean="0"/>
              <a:t>(6) </a:t>
            </a:r>
            <a:r>
              <a:rPr lang="zh-CN" altLang="en-US" dirty="0" smtClean="0"/>
              <a:t>数据处理作业类别化</a:t>
            </a:r>
            <a:r>
              <a:rPr lang="en-US" altLang="zh-CN" dirty="0" smtClean="0"/>
              <a:t>(</a:t>
            </a:r>
            <a:r>
              <a:rPr lang="zh-CN" altLang="en-US" dirty="0" smtClean="0"/>
              <a:t>结合</a:t>
            </a:r>
            <a:r>
              <a:rPr lang="en-US" altLang="zh-CN" dirty="0" smtClean="0"/>
              <a:t>ETL</a:t>
            </a:r>
            <a:r>
              <a:rPr lang="zh-CN" altLang="en-US" dirty="0" smtClean="0"/>
              <a:t>说明</a:t>
            </a:r>
            <a:r>
              <a:rPr lang="en-US" altLang="zh-CN" dirty="0" smtClean="0"/>
              <a:t>) (7) </a:t>
            </a:r>
            <a:r>
              <a:rPr lang="zh-CN" altLang="en-US" dirty="0" smtClean="0"/>
              <a:t>数据质量检测 建设数据质量监控系统 </a:t>
            </a:r>
            <a:r>
              <a:rPr lang="en-US" altLang="zh-CN" dirty="0" smtClean="0"/>
              <a:t>(8) </a:t>
            </a:r>
            <a:r>
              <a:rPr lang="zh-CN" altLang="en-US" dirty="0" smtClean="0"/>
              <a:t>问题数据修复服务化</a:t>
            </a:r>
            <a:endParaRPr lang="en-US" altLang="zh-CN" dirty="0" smtClean="0"/>
          </a:p>
          <a:p>
            <a:r>
              <a:rPr lang="zh-CN" altLang="en-US" dirty="0" smtClean="0"/>
              <a:t>展示平台参考 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demo.jeesite.com/js/a/index</a:t>
            </a:r>
            <a:r>
              <a:rPr lang="en-US" altLang="zh-CN" dirty="0" smtClean="0"/>
              <a:t> </a:t>
            </a:r>
            <a:r>
              <a:rPr lang="zh-CN" altLang="en-US" dirty="0" smtClean="0"/>
              <a:t>基于</a:t>
            </a:r>
            <a:r>
              <a:rPr lang="en-US" altLang="zh-CN" dirty="0" err="1" smtClean="0"/>
              <a:t>jeesite</a:t>
            </a:r>
            <a:r>
              <a:rPr lang="zh-CN" altLang="en-US" dirty="0" smtClean="0"/>
              <a:t>开发，用于展示数据标准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8102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数据交换</a:t>
            </a:r>
            <a:r>
              <a:rPr lang="zh-CN" altLang="en-US" dirty="0" smtClean="0"/>
              <a:t>平台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Kettle </a:t>
            </a:r>
            <a:r>
              <a:rPr lang="zh-CN" altLang="en-US" dirty="0" smtClean="0"/>
              <a:t>组成</a:t>
            </a:r>
            <a:endParaRPr lang="en-US" altLang="zh-CN" dirty="0" smtClean="0"/>
          </a:p>
          <a:p>
            <a:r>
              <a:rPr lang="en-US" altLang="zh-CN" dirty="0"/>
              <a:t>Spoon.bat:  </a:t>
            </a:r>
            <a:r>
              <a:rPr lang="zh-CN" altLang="en-US" dirty="0"/>
              <a:t>图形界面方式启动作业和转换设计器。 </a:t>
            </a:r>
          </a:p>
          <a:p>
            <a:r>
              <a:rPr lang="en-US" altLang="zh-CN" dirty="0"/>
              <a:t>Pan.bat:    </a:t>
            </a:r>
            <a:r>
              <a:rPr lang="zh-CN" altLang="en-US" dirty="0"/>
              <a:t>命令行方式执行转换。 </a:t>
            </a:r>
          </a:p>
          <a:p>
            <a:r>
              <a:rPr lang="en-US" altLang="zh-CN" dirty="0"/>
              <a:t>Kitchen.bat: </a:t>
            </a:r>
            <a:r>
              <a:rPr lang="zh-CN" altLang="en-US" dirty="0"/>
              <a:t>命令行方式执行作业。 </a:t>
            </a:r>
          </a:p>
          <a:p>
            <a:r>
              <a:rPr lang="en-US" altLang="zh-CN" dirty="0"/>
              <a:t>Carte.bat:   </a:t>
            </a:r>
            <a:r>
              <a:rPr lang="zh-CN" altLang="en-US" dirty="0"/>
              <a:t>启动</a:t>
            </a:r>
            <a:r>
              <a:rPr lang="en-US" altLang="zh-CN" dirty="0"/>
              <a:t>web</a:t>
            </a:r>
            <a:r>
              <a:rPr lang="zh-CN" altLang="en-US" dirty="0"/>
              <a:t>服务，用于 </a:t>
            </a:r>
            <a:r>
              <a:rPr lang="en-US" altLang="zh-CN" dirty="0"/>
              <a:t>Kettle </a:t>
            </a:r>
            <a:r>
              <a:rPr lang="zh-CN" altLang="en-US" dirty="0"/>
              <a:t>的远程运行或 集群运行。 </a:t>
            </a:r>
          </a:p>
          <a:p>
            <a:r>
              <a:rPr lang="en-US" altLang="zh-CN" dirty="0"/>
              <a:t>Encr.bat:    </a:t>
            </a:r>
            <a:r>
              <a:rPr lang="zh-CN" altLang="en-US" dirty="0"/>
              <a:t>密码</a:t>
            </a:r>
            <a:r>
              <a:rPr lang="zh-CN" altLang="en-US" dirty="0" smtClean="0"/>
              <a:t>加密</a:t>
            </a:r>
            <a:endParaRPr lang="en-US" altLang="zh-CN" dirty="0" smtClean="0"/>
          </a:p>
          <a:p>
            <a:r>
              <a:rPr lang="zh-CN" altLang="en-US" dirty="0" smtClean="0"/>
              <a:t>结合实际案例讲解 对照</a:t>
            </a:r>
            <a:r>
              <a:rPr lang="en-US" altLang="zh-CN" dirty="0" smtClean="0"/>
              <a:t>V0.8 word </a:t>
            </a:r>
            <a:r>
              <a:rPr lang="zh-CN" altLang="en-US" dirty="0" smtClean="0"/>
              <a:t>完成讲解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0659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 </a:t>
            </a:r>
            <a:r>
              <a:rPr lang="zh-CN" altLang="en-US" dirty="0"/>
              <a:t>数据服务</a:t>
            </a:r>
            <a:r>
              <a:rPr lang="zh-CN" altLang="en-US" dirty="0" smtClean="0"/>
              <a:t>总线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采用</a:t>
            </a:r>
            <a:r>
              <a:rPr lang="en-US" altLang="zh-CN" dirty="0" err="1" smtClean="0"/>
              <a:t>Primeton</a:t>
            </a:r>
            <a:r>
              <a:rPr lang="zh-CN" altLang="en-US" dirty="0" smtClean="0"/>
              <a:t>产品</a:t>
            </a:r>
            <a:endParaRPr lang="en-US" altLang="zh-CN" dirty="0" smtClean="0"/>
          </a:p>
          <a:p>
            <a:r>
              <a:rPr lang="en-US" altLang="zh-CN" dirty="0" smtClean="0"/>
              <a:t>Primeton_ESB_6.6_Developer_Windows_32 ESB </a:t>
            </a:r>
            <a:r>
              <a:rPr lang="zh-CN" altLang="en-US" dirty="0" smtClean="0"/>
              <a:t>开发</a:t>
            </a:r>
            <a:r>
              <a:rPr lang="en-US" altLang="zh-CN" dirty="0" smtClean="0"/>
              <a:t>studio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r>
              <a:rPr lang="en-US" altLang="zh-CN" dirty="0" smtClean="0"/>
              <a:t>Primeton_ESB_6.6_Governor_Windows_64 ESB</a:t>
            </a:r>
            <a:r>
              <a:rPr lang="zh-CN" altLang="en-US" dirty="0" smtClean="0"/>
              <a:t>服务治理平台</a:t>
            </a:r>
            <a:endParaRPr lang="en-US" altLang="zh-CN" dirty="0" smtClean="0"/>
          </a:p>
          <a:p>
            <a:r>
              <a:rPr lang="en-US" altLang="zh-CN" dirty="0" smtClean="0"/>
              <a:t>Primeton_ESB_6.6_Server_Windows_64 ESB</a:t>
            </a:r>
            <a:r>
              <a:rPr lang="zh-CN" altLang="en-US" dirty="0" smtClean="0"/>
              <a:t>服务器安装包</a:t>
            </a:r>
            <a:endParaRPr lang="en-US" altLang="zh-CN" dirty="0" smtClean="0"/>
          </a:p>
          <a:p>
            <a:r>
              <a:rPr lang="en-US" altLang="zh-CN" dirty="0" smtClean="0"/>
              <a:t>Primeton_ESB_6.6_SSM_Windows_64 ESB </a:t>
            </a:r>
            <a:r>
              <a:rPr lang="zh-CN" altLang="en-US" dirty="0" smtClean="0"/>
              <a:t>服务状态监控程序</a:t>
            </a:r>
            <a:endParaRPr lang="en-US" altLang="zh-CN" dirty="0" smtClean="0"/>
          </a:p>
          <a:p>
            <a:r>
              <a:rPr lang="zh-CN" altLang="en-US" dirty="0" smtClean="0"/>
              <a:t>产品使用信息 </a:t>
            </a: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p.primeton.com/topics/53572a3a33e72f12bf000004/articles</a:t>
            </a:r>
            <a:endParaRPr lang="en-US" altLang="zh-CN" dirty="0" smtClean="0"/>
          </a:p>
          <a:p>
            <a:r>
              <a:rPr lang="en-US" altLang="zh-CN" dirty="0" err="1"/>
              <a:t>Primeton</a:t>
            </a:r>
            <a:r>
              <a:rPr lang="en-US" altLang="zh-CN" dirty="0"/>
              <a:t> ESB6.6</a:t>
            </a:r>
            <a:r>
              <a:rPr lang="zh-CN" altLang="en-US" dirty="0"/>
              <a:t>用户手册</a:t>
            </a:r>
            <a:r>
              <a:rPr lang="en-US" altLang="zh-CN" dirty="0"/>
              <a:t>-</a:t>
            </a:r>
            <a:r>
              <a:rPr lang="zh-CN" altLang="en-US" dirty="0"/>
              <a:t>快速入门</a:t>
            </a:r>
            <a:r>
              <a:rPr lang="zh-CN" altLang="en-US" dirty="0" smtClean="0"/>
              <a:t>手册</a:t>
            </a:r>
            <a:endParaRPr lang="en-US" altLang="zh-CN" dirty="0" smtClean="0"/>
          </a:p>
          <a:p>
            <a:r>
              <a:rPr lang="zh-CN" altLang="en-US" dirty="0" smtClean="0"/>
              <a:t>实例 </a:t>
            </a:r>
            <a:r>
              <a:rPr lang="en-US" altLang="zh-CN" dirty="0"/>
              <a:t>http://www.webxml.com.cn/WebServices/WeatherWebService.asmx?wsdl</a:t>
            </a:r>
            <a:endParaRPr lang="en-US" altLang="zh-CN" dirty="0" smtClean="0"/>
          </a:p>
          <a:p>
            <a:r>
              <a:rPr lang="zh-CN" altLang="en-US" dirty="0" smtClean="0"/>
              <a:t>讲解 </a:t>
            </a:r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p.primeton.com/articles/59a0ba030a5a196b427b23c8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ESB </a:t>
            </a:r>
            <a:r>
              <a:rPr lang="zh-CN" altLang="en-US" dirty="0"/>
              <a:t>中介服务快速发布数据库表服务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100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</a:t>
            </a:r>
            <a:r>
              <a:rPr lang="zh-CN" altLang="en-US" dirty="0"/>
              <a:t>可视应用</a:t>
            </a:r>
            <a:r>
              <a:rPr lang="zh-CN" altLang="en-US" dirty="0" smtClean="0"/>
              <a:t>平台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程序地址</a:t>
            </a:r>
            <a:endParaRPr lang="en-US" altLang="zh-CN" dirty="0" smtClean="0"/>
          </a:p>
          <a:p>
            <a:r>
              <a:rPr lang="en-US" altLang="zh-CN" dirty="0" smtClean="0"/>
              <a:t>https</a:t>
            </a:r>
            <a:r>
              <a:rPr lang="en-US" altLang="zh-CN" dirty="0"/>
              <a:t>://</a:t>
            </a:r>
            <a:r>
              <a:rPr lang="en-US" altLang="zh-CN" dirty="0" smtClean="0"/>
              <a:t>github.com/edp963/davinci</a:t>
            </a:r>
            <a:endParaRPr lang="en-US" altLang="zh-CN" dirty="0"/>
          </a:p>
          <a:p>
            <a:r>
              <a:rPr lang="zh-CN" altLang="en-US" dirty="0" smtClean="0"/>
              <a:t>演示</a:t>
            </a:r>
            <a:endParaRPr lang="en-US" altLang="zh-CN" dirty="0" smtClean="0"/>
          </a:p>
          <a:p>
            <a:r>
              <a:rPr lang="en-US" altLang="zh-CN" dirty="0">
                <a:hlinkClick r:id="rId2"/>
              </a:rPr>
              <a:t>http://192.168.12.156:8080/#/</a:t>
            </a:r>
            <a:r>
              <a:rPr lang="en-US" altLang="zh-CN" dirty="0" smtClean="0">
                <a:hlinkClick r:id="rId2"/>
              </a:rPr>
              <a:t>report/widgets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super@davinci.com</a:t>
            </a:r>
            <a:endParaRPr lang="en-US" altLang="zh-CN" dirty="0" smtClean="0"/>
          </a:p>
          <a:p>
            <a:r>
              <a:rPr lang="zh-CN" altLang="en-US" dirty="0"/>
              <a:t>全校生源地</a:t>
            </a:r>
            <a:r>
              <a:rPr lang="zh-CN" altLang="en-US" dirty="0" smtClean="0"/>
              <a:t>分布</a:t>
            </a:r>
            <a:endParaRPr lang="en-US" altLang="zh-CN" dirty="0" smtClean="0"/>
          </a:p>
          <a:p>
            <a:r>
              <a:rPr lang="en-US" altLang="zh-CN" dirty="0" smtClean="0"/>
              <a:t>1 </a:t>
            </a:r>
            <a:r>
              <a:rPr lang="zh-CN" altLang="en-US" dirty="0" smtClean="0"/>
              <a:t>创建数据源 </a:t>
            </a:r>
            <a:r>
              <a:rPr lang="en-US" altLang="zh-CN" dirty="0" smtClean="0"/>
              <a:t>2 </a:t>
            </a:r>
            <a:r>
              <a:rPr lang="zh-CN" altLang="en-US" dirty="0" smtClean="0"/>
              <a:t>创建视图 </a:t>
            </a:r>
            <a:r>
              <a:rPr lang="en-US" altLang="zh-CN" dirty="0" smtClean="0"/>
              <a:t>3 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Widget 4 Dashboard</a:t>
            </a:r>
            <a:r>
              <a:rPr lang="zh-CN" altLang="en-US" dirty="0" smtClean="0"/>
              <a:t>管理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082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 </a:t>
            </a:r>
            <a:r>
              <a:rPr lang="zh-CN" altLang="en-US" dirty="0" smtClean="0"/>
              <a:t>展望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407" y="1662906"/>
            <a:ext cx="7620000" cy="3514725"/>
          </a:xfrm>
        </p:spPr>
      </p:pic>
      <p:sp>
        <p:nvSpPr>
          <p:cNvPr id="5" name="矩形 4"/>
          <p:cNvSpPr/>
          <p:nvPr/>
        </p:nvSpPr>
        <p:spPr>
          <a:xfrm>
            <a:off x="1529407" y="5556974"/>
            <a:ext cx="318548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linkClick r:id="rId3"/>
              </a:rPr>
              <a:t>如何设计实时数据平台</a:t>
            </a:r>
            <a:endParaRPr lang="en-US" altLang="zh-CN" dirty="0" smtClean="0">
              <a:hlinkClick r:id="rId3"/>
            </a:endParaRPr>
          </a:p>
          <a:p>
            <a:r>
              <a:rPr lang="zh-CN" altLang="en-US" dirty="0" smtClean="0"/>
              <a:t>数据</a:t>
            </a:r>
            <a:r>
              <a:rPr lang="zh-CN" altLang="en-US" dirty="0"/>
              <a:t>虚拟化环境设计步骤</a:t>
            </a:r>
            <a:r>
              <a:rPr lang="zh-CN" altLang="en-US" dirty="0" smtClean="0"/>
              <a:t>分解</a:t>
            </a:r>
            <a:endParaRPr lang="en-US" altLang="zh-CN" dirty="0" smtClean="0"/>
          </a:p>
          <a:p>
            <a:r>
              <a:rPr lang="zh-CN" altLang="en-US" dirty="0"/>
              <a:t>如何设计逻辑数据</a:t>
            </a:r>
            <a:r>
              <a:rPr lang="zh-CN" altLang="en-US" dirty="0" smtClean="0"/>
              <a:t>仓库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425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谢谢大家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73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124</TotalTime>
  <Words>382</Words>
  <Application>Microsoft Office PowerPoint</Application>
  <PresentationFormat>宽屏</PresentationFormat>
  <Paragraphs>51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天体</vt:lpstr>
      <vt:lpstr>“有深度的Demo” 数据中心建设</vt:lpstr>
      <vt:lpstr>PowerPoint 演示文稿</vt:lpstr>
      <vt:lpstr>0 总体框架 产品界限</vt:lpstr>
      <vt:lpstr>1 数据库，数据标准展示平台</vt:lpstr>
      <vt:lpstr>2 数据交换平台</vt:lpstr>
      <vt:lpstr>3  数据服务总线</vt:lpstr>
      <vt:lpstr>4 可视应用平台</vt:lpstr>
      <vt:lpstr>5 展望</vt:lpstr>
      <vt:lpstr>谢谢大家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“有深度的Demo” 数据中心建设</dc:title>
  <dc:creator>Windows 用户</dc:creator>
  <cp:lastModifiedBy>Windows 用户</cp:lastModifiedBy>
  <cp:revision>24</cp:revision>
  <dcterms:created xsi:type="dcterms:W3CDTF">2019-01-24T15:11:29Z</dcterms:created>
  <dcterms:modified xsi:type="dcterms:W3CDTF">2019-01-24T17:16:07Z</dcterms:modified>
</cp:coreProperties>
</file>