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3FC2-EF13-F31C-5133-3003C070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49A3-6EAD-C86E-A90E-38C1982E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7BD2-C890-E91A-3C07-117391C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C52A-CBC0-5BDC-98A1-C8450DAE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44A2-4569-71C9-0E0D-70E664D8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8D37-86CE-11AC-1AD4-6E3CCD01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2D0A-853D-3137-8BD1-ECF1A969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B34C-55CA-51BB-DCA1-4872DBC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A8FD-4675-692A-4A58-203D6D6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AB4A-4F3E-450D-A037-8BA1603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E4B3-B8F5-1CC1-F53C-51B11F54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9D1F-CAD8-43BE-7692-92869083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A3FA-0C84-1377-ABBC-8B10D6CC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CDC9-B709-8F2D-3CA9-EAC6237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1F6C-E39C-D118-146C-5ADB7C02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D44A-E629-4A7C-5CAA-C66B11C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FBDA-FEFE-CAA9-00C4-79FEDA6D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480F-DFC3-F2AE-035E-8F0C51D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FE7-5B2A-3BB5-2421-36D873D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1CF1-0E69-AE53-4626-F4D31867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057-0339-D02B-6F89-05A9EDFD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1FF3-36C9-66C6-B0C2-43EB1551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6C43-0DB6-42B6-2CA6-0E929F8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D10-3EAB-7154-1D5B-4795EC80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4ECF-57E7-8E8B-36F5-80C3EC66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CF5-5025-710D-8913-AF764E99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CC2C-EB8D-F43F-C8C1-91353882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10B2F-9FD6-D3E2-57D0-D7C78F6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E695-79FD-6E0A-9CB0-F566DB9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4B11-A282-FD2E-C6E5-8C1FD26C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50FF-8BE8-C0E9-331B-3513160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8A0A-A895-2841-CFFD-4DE7D41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35A2-FD60-9E7F-803B-9A0030E3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6D18-8004-52EF-B3E4-8C3EAC79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5BEB8-102C-369D-CAC9-3F100BBD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02936-0820-118A-4919-4E56C1B2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64A-CA56-E799-F7CE-F135043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FB5A-9556-1FC7-C006-2A6AF8A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CCB5C-8010-403F-0008-2A2AF9CD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782D-70CC-56FA-A65C-76EDAF9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D9D75-AAF8-4AE1-0154-0BDCC0A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EB0E-95CC-9B29-D412-E269E7F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A186-DEFB-9AC4-C85B-39375F7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CC851-2774-EA60-5D30-B593BD3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0A928-230D-CA08-0AE0-69FACBEE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1DA22-0C9A-66F8-BFA6-50A49D8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2F99-9CFE-E1E1-5DF2-80272B4C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951-1D9B-00BF-E606-F1536DF0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B7BC-3640-2CC2-FCA1-B933B413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2FB0-157A-AD23-0221-E50F0B78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0891-EB9C-1808-8704-B5E32E2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0140-4EB4-3D47-6A53-BDBB052E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DF3-480C-C5FB-8035-9A390B6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78E3A-B67D-A102-6DB6-450FDBAEA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863C-969A-63D0-D4FF-2989D373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F932-E6CE-A00E-5019-BA365F67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38A-8166-D2E4-E681-0D385E5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78DC-BD59-A427-47A0-4EED1685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1F3CB-5EAC-AA6E-8103-B000B94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4F9B-4FCB-483C-D2E7-0096DB7D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6626-6BCA-0619-83AC-3804DE3C3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9C8F-7773-40B2-76D2-55D0F60B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293C-4A5C-FFF2-6444-268BE7BB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0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8C8-E6E6-A762-9F40-C3F7F56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GB" sz="3200" dirty="0"/>
              <a:t>Robust Robotic Grasping Utilising </a:t>
            </a:r>
            <a:br>
              <a:rPr lang="en-GB" sz="3200" dirty="0"/>
            </a:br>
            <a:r>
              <a:rPr lang="en-GB" sz="3200" dirty="0"/>
              <a:t>Touch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AFB-0EF8-52DE-6DCF-A8869387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Koo</a:t>
            </a:r>
          </a:p>
          <a:p>
            <a:br>
              <a:rPr lang="en-GB" dirty="0"/>
            </a:br>
            <a:r>
              <a:rPr lang="en-GB" dirty="0"/>
              <a:t>March 22, 2023</a:t>
            </a:r>
          </a:p>
        </p:txBody>
      </p:sp>
    </p:spTree>
    <p:extLst>
      <p:ext uri="{BB962C8B-B14F-4D97-AF65-F5344CB8AC3E}">
        <p14:creationId xmlns:p14="http://schemas.microsoft.com/office/powerpoint/2010/main" val="34175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A84-F542-F13D-A13D-2BE0EFC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</a:t>
            </a:r>
            <a:r>
              <a:rPr lang="en-GB" sz="4400" dirty="0"/>
              <a:t>MLP approach (50% complete)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14D-2CBD-2B7A-0F84-DA201C63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61" y="1757259"/>
            <a:ext cx="1036248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Aim of approach: To generalise grasping rules for 3 primitive objects – e.g. A MLP trained on rectangular blocks of varying dimensions should ideally be able to grasp an unseen block of different dimensions.</a:t>
            </a:r>
          </a:p>
        </p:txBody>
      </p:sp>
    </p:spTree>
    <p:extLst>
      <p:ext uri="{BB962C8B-B14F-4D97-AF65-F5344CB8AC3E}">
        <p14:creationId xmlns:p14="http://schemas.microsoft.com/office/powerpoint/2010/main" val="18898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262-D7A0-3AC7-7EC6-0976D54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63FD-82DD-0459-792A-F1C8C59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Data collection:</a:t>
            </a:r>
          </a:p>
          <a:p>
            <a:pPr lvl="1"/>
            <a:r>
              <a:rPr lang="en-GB" dirty="0"/>
              <a:t>Collected 600 samples of tactile and visual data for 3 blocks and 3 cylinders of different dimension</a:t>
            </a:r>
          </a:p>
          <a:p>
            <a:pPr lvl="1"/>
            <a:r>
              <a:rPr lang="en-GB" dirty="0"/>
              <a:t>Dataset is balanced (300 successful grasps, 300 unsuccessful grasps)</a:t>
            </a:r>
          </a:p>
          <a:p>
            <a:pPr lvl="1"/>
            <a:r>
              <a:rPr lang="en-GB" dirty="0"/>
              <a:t>TODO: Collect remaining data on a third primitive object, e.g. sphere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2. Feature selection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3. Training</a:t>
            </a:r>
          </a:p>
        </p:txBody>
      </p:sp>
    </p:spTree>
    <p:extLst>
      <p:ext uri="{BB962C8B-B14F-4D97-AF65-F5344CB8AC3E}">
        <p14:creationId xmlns:p14="http://schemas.microsoft.com/office/powerpoint/2010/main" val="194864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734-EC3F-D76A-F006-8A17C21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3"/>
            <a:ext cx="10515600" cy="1325563"/>
          </a:xfrm>
        </p:spPr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32D-CDF6-6D53-424D-025847C6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4809981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sz="2400" dirty="0"/>
              <a:t>Feature selection</a:t>
            </a:r>
          </a:p>
          <a:p>
            <a:pPr lvl="1"/>
            <a:r>
              <a:rPr lang="en-GB" sz="2000" dirty="0"/>
              <a:t>Object features: Width, height, depth and curvature (using principle-curvature based region detector (2 components)) -&gt; 5D</a:t>
            </a:r>
          </a:p>
          <a:p>
            <a:pPr lvl="1"/>
            <a:r>
              <a:rPr lang="en-GB" sz="2000" dirty="0"/>
              <a:t>To check if the features can represent object class, performed normalisation and then spectral clustering / K-Means</a:t>
            </a:r>
          </a:p>
          <a:p>
            <a:pPr lvl="1"/>
            <a:r>
              <a:rPr lang="en-GB" sz="2000" dirty="0"/>
              <a:t>Result: clustering correctly differentiates between blocks and cylinders, but plot doesn’t show clustered groups</a:t>
            </a:r>
            <a:br>
              <a:rPr lang="en-GB" sz="2000" dirty="0"/>
            </a:b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6ECA8-55ED-AFC9-4B7F-9AB6012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4315619"/>
            <a:ext cx="3695700" cy="201930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E8FB444-81C6-04E3-46D5-4AE882887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7" y="3876986"/>
            <a:ext cx="3373167" cy="2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0137-1AC4-4DE2-6F66-B1C1259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F9E-E8D4-EE1B-C352-EE51E35A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pre-processing</a:t>
            </a:r>
          </a:p>
          <a:p>
            <a:pPr marL="0" indent="0">
              <a:buNone/>
            </a:pPr>
            <a:r>
              <a:rPr lang="en-GB" dirty="0"/>
              <a:t>3. Training:</a:t>
            </a:r>
          </a:p>
          <a:p>
            <a:pPr lvl="1"/>
            <a:r>
              <a:rPr lang="en-GB" dirty="0"/>
              <a:t>So far, only trained MLP for blocks on tactile + </a:t>
            </a:r>
          </a:p>
          <a:p>
            <a:pPr marL="457200" lvl="1" indent="0">
              <a:buNone/>
            </a:pPr>
            <a:r>
              <a:rPr lang="en-GB" dirty="0"/>
              <a:t>   visual data, with CNN to reduce dimensionality</a:t>
            </a:r>
          </a:p>
          <a:p>
            <a:pPr lvl="1"/>
            <a:r>
              <a:rPr lang="en-GB" dirty="0"/>
              <a:t>85% validation grasping accuracy</a:t>
            </a:r>
          </a:p>
          <a:p>
            <a:pPr lvl="1"/>
            <a:r>
              <a:rPr lang="en-GB" dirty="0"/>
              <a:t>TODO: Use PCA on the CNN-transformed data </a:t>
            </a:r>
          </a:p>
          <a:p>
            <a:pPr marL="457200" lvl="1" indent="0">
              <a:buNone/>
            </a:pPr>
            <a:r>
              <a:rPr lang="en-GB" dirty="0"/>
              <a:t>    and retrain MLP to see difference</a:t>
            </a:r>
          </a:p>
          <a:p>
            <a:pPr lvl="1"/>
            <a:r>
              <a:rPr lang="en-GB" dirty="0"/>
              <a:t>TODO: Combine datasets of the 3 primitive </a:t>
            </a:r>
          </a:p>
          <a:p>
            <a:pPr marL="457200" lvl="1" indent="0">
              <a:buNone/>
            </a:pPr>
            <a:r>
              <a:rPr lang="en-GB" dirty="0"/>
              <a:t>   object types and train MLP</a:t>
            </a:r>
          </a:p>
          <a:p>
            <a:endParaRPr lang="en-GB" dirty="0"/>
          </a:p>
        </p:txBody>
      </p:sp>
      <p:pic>
        <p:nvPicPr>
          <p:cNvPr id="9" name="Picture 8" descr="Chart">
            <a:extLst>
              <a:ext uri="{FF2B5EF4-FFF2-40B4-BE49-F238E27FC236}">
                <a16:creationId xmlns:a16="http://schemas.microsoft.com/office/drawing/2014/main" id="{CE6B0DB3-F813-2E0D-CA86-3C3A3FB1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67" y="3217846"/>
            <a:ext cx="3389120" cy="25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145-0A5F-E872-AA3F-F89EE1B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-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68C1-1D20-1138-AB66-8E0676BB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if MLP can generalise a grasp for a primitive object</a:t>
            </a:r>
          </a:p>
          <a:p>
            <a:pPr lvl="1"/>
            <a:r>
              <a:rPr lang="en-GB" dirty="0"/>
              <a:t>Train MLP on data from 2 blocks; test on data from another block. Each block has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411965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3-A918-FBDA-B62D-262E71B0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A183-6597-B29C-7778-526C4004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MLP approach (collect enough data)</a:t>
            </a:r>
          </a:p>
          <a:p>
            <a:pPr lvl="1"/>
            <a:r>
              <a:rPr lang="en-GB" dirty="0"/>
              <a:t>Reduce dimensionality of tactile data down to 6D (from 128D) using PCA (ensure components capture &gt;90% of data variance)</a:t>
            </a:r>
          </a:p>
          <a:p>
            <a:pPr lvl="1"/>
            <a:endParaRPr lang="en-GB" dirty="0"/>
          </a:p>
          <a:p>
            <a:r>
              <a:rPr lang="en-GB" dirty="0"/>
              <a:t>Evaluation on MLP (with real data)</a:t>
            </a:r>
          </a:p>
        </p:txBody>
      </p:sp>
    </p:spTree>
    <p:extLst>
      <p:ext uri="{BB962C8B-B14F-4D97-AF65-F5344CB8AC3E}">
        <p14:creationId xmlns:p14="http://schemas.microsoft.com/office/powerpoint/2010/main" val="2857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Robust Robotic Grasping Utilising  Touch Sensing</vt:lpstr>
      <vt:lpstr>Progress - MLP approach (50% complete)</vt:lpstr>
      <vt:lpstr>MLP</vt:lpstr>
      <vt:lpstr>MLP</vt:lpstr>
      <vt:lpstr>MLP</vt:lpstr>
      <vt:lpstr>MLP - experiments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Robotic Grasping Utilising  Touch Sensing</dc:title>
  <dc:creator>Koo, Justin</dc:creator>
  <cp:lastModifiedBy>Koo, Justin</cp:lastModifiedBy>
  <cp:revision>6</cp:revision>
  <dcterms:created xsi:type="dcterms:W3CDTF">2023-03-21T22:42:01Z</dcterms:created>
  <dcterms:modified xsi:type="dcterms:W3CDTF">2023-03-22T09:30:18Z</dcterms:modified>
</cp:coreProperties>
</file>