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58" r:id="rId3"/>
    <p:sldId id="262" r:id="rId4"/>
    <p:sldId id="265" r:id="rId5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976F65-077E-8D94-C562-78FCF338A403}" name="Yi-Ting Lin" initials="YTL" userId="S::ying5867@umd.edu::ae3871d9-b72d-45c7-b42d-b44fb4d94a8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  <a:srgbClr val="66FF66"/>
    <a:srgbClr val="FFFFCC"/>
    <a:srgbClr val="F2F2F2"/>
    <a:srgbClr val="FFD579"/>
    <a:srgbClr val="FFFD78"/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81551" autoAdjust="0"/>
  </p:normalViewPr>
  <p:slideViewPr>
    <p:cSldViewPr snapToGrid="0" snapToObjects="1">
      <p:cViewPr varScale="1">
        <p:scale>
          <a:sx n="89" d="100"/>
          <a:sy n="89" d="100"/>
        </p:scale>
        <p:origin x="12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B4368-3511-446C-B098-026B0EB3A1D5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6AC1A-FA43-4286-A148-ADCE98B5C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1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You can use the existing appearance of those buttons. Do not need to strictly follow the slides.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6AC1A-FA43-4286-A148-ADCE98B5C5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16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page only show the basic data characteristics, without any analysis.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6AC1A-FA43-4286-A148-ADCE98B5C5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8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page shows the analysis results.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6AC1A-FA43-4286-A148-ADCE98B5C5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6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3E89-0D04-CB8B-28F6-255C6981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97017-8230-CA0C-F15C-3C2F1E338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F1A95-3EDB-F54F-47E6-CD842D11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AB9A-E090-9943-BEBE-77794999849C}" type="datetimeFigureOut">
              <a:rPr lang="en-TW" smtClean="0"/>
              <a:t>08/04/2022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57BAD-310C-2640-DABE-95A96F18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E0364-39FF-BDD9-6DA1-920665AB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D2B-05E9-C14C-AD00-F948B461927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7814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6347-F04E-87B5-6C5F-DF875C98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A9DE8-15A3-7C5C-AA05-05803BDBB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83F03-B64B-97C7-04C4-3E8F843B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AB9A-E090-9943-BEBE-77794999849C}" type="datetimeFigureOut">
              <a:rPr lang="en-TW" smtClean="0"/>
              <a:t>08/04/2022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5381A-AA75-9FAE-B0F5-C366E6C7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3E17C-C025-1672-466C-C333302B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D2B-05E9-C14C-AD00-F948B461927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665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4FCBC-AB9D-03FA-8B43-A03F2DAE7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2796B-373A-5B08-CC24-2546DEC93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344C4-2003-CF23-6B0C-C06921A2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AB9A-E090-9943-BEBE-77794999849C}" type="datetimeFigureOut">
              <a:rPr lang="en-TW" smtClean="0"/>
              <a:t>08/04/2022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2DEF1-D4D7-28B3-08AA-110A2735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EDC81-38EC-2F81-14B9-6EF8F657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D2B-05E9-C14C-AD00-F948B461927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938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7173-A228-3A1D-FADB-7F4BCC52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87C31-34EF-F89E-DFE2-FE6386B6A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4BFE1-EB45-7824-D200-094F8FB9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AB9A-E090-9943-BEBE-77794999849C}" type="datetimeFigureOut">
              <a:rPr lang="en-TW" smtClean="0"/>
              <a:t>08/04/2022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67F5E-27F9-73BE-060B-31465408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06AC0-EFC0-1AB4-C975-ADB54ACD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D2B-05E9-C14C-AD00-F948B461927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681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D4F0-44D6-1E6A-F5B3-9B6BED46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B8C62-D96B-91C3-2A64-2A6156E5B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970D1-09FD-7E15-590F-DCDDA33A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AB9A-E090-9943-BEBE-77794999849C}" type="datetimeFigureOut">
              <a:rPr lang="en-TW" smtClean="0"/>
              <a:t>08/04/2022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99B5F-0376-CC04-A90B-BDA27889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675D0-DE70-D0A6-D7AE-F6F99D7D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D2B-05E9-C14C-AD00-F948B461927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4950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4A3E-5561-83A8-9038-309C1F130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09D21-6881-9B53-DD9C-5C14E580B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2EFBD-1AD6-FE21-C49C-F0EE20C2B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E597-B7D4-402F-D5A3-94BAFA81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AB9A-E090-9943-BEBE-77794999849C}" type="datetimeFigureOut">
              <a:rPr lang="en-TW" smtClean="0"/>
              <a:t>08/04/2022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F9ED5-15AD-C8F7-53FC-9CB8F022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F566E-CAB5-D217-B3DC-87524BFF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D2B-05E9-C14C-AD00-F948B461927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732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BEEE-43DB-5732-1915-8A1D7AB4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9AAE0-AC31-F061-E197-D3A5A8CC4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2B5F7-705A-7C5B-3BDB-A2987477F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F31C7-3514-A7B6-5F54-027A69F3B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0706A-7121-FD99-6369-445D3DD01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1610C-8321-9CB7-3C2D-B10C1C60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AB9A-E090-9943-BEBE-77794999849C}" type="datetimeFigureOut">
              <a:rPr lang="en-TW" smtClean="0"/>
              <a:t>08/04/2022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767C7-D4B6-B839-2010-AF61B5D4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978409-CE27-B41E-2C77-8C141D8B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D2B-05E9-C14C-AD00-F948B461927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6542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4D79-264F-F606-1A7D-54355D48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04B32-6B1B-063A-D6C8-17667642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AB9A-E090-9943-BEBE-77794999849C}" type="datetimeFigureOut">
              <a:rPr lang="en-TW" smtClean="0"/>
              <a:t>08/04/2022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8469B-F9A1-C5E4-DC22-015526EA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579F7-6480-A029-79A5-BC884C05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D2B-05E9-C14C-AD00-F948B461927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3816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A08AA-60A6-CCA8-D231-644DFC8A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AB9A-E090-9943-BEBE-77794999849C}" type="datetimeFigureOut">
              <a:rPr lang="en-TW" smtClean="0"/>
              <a:t>08/04/2022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E53B5-C5A2-5146-7CB0-1BBADF15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87268-60C2-EC06-DEC0-F7A944A1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D2B-05E9-C14C-AD00-F948B461927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7325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603B0-7B0A-94C0-F186-AB1FA98E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66B0-D248-B153-C9DC-6ACBCFF2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87F45-B9B7-CFB7-E214-D331EEA43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3B82C-6758-2E69-F181-DF70C508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AB9A-E090-9943-BEBE-77794999849C}" type="datetimeFigureOut">
              <a:rPr lang="en-TW" smtClean="0"/>
              <a:t>08/04/2022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CFB31-E2A3-D4F3-38BF-0D47D756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DC5E2-11A5-7F56-9C2A-259495BD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D2B-05E9-C14C-AD00-F948B461927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1499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79B4-5B19-2FF1-7512-A9CA4099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5E58CA-5627-D2FF-0A3D-B927C2595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D0953-0CAD-D570-6BB2-31BE680C0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F7F48-A3B0-E0D2-AF35-22D72526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AB9A-E090-9943-BEBE-77794999849C}" type="datetimeFigureOut">
              <a:rPr lang="en-TW" smtClean="0"/>
              <a:t>08/04/2022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D557E-0600-3D10-D542-FE38EE6D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C244F-2483-D238-F547-98D56CC4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D2B-05E9-C14C-AD00-F948B461927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5476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618B5-2E3F-B651-7D5B-A6EECC9F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90A59-3F10-DAB8-7B5F-0518A1FFE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8646D-2C99-BF6A-53D7-3AF3F5CB2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1AB9A-E090-9943-BEBE-77794999849C}" type="datetimeFigureOut">
              <a:rPr lang="en-TW" smtClean="0"/>
              <a:t>08/04/2022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5DA4E-6248-B2A0-4283-BD04A1192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146AD-7FD3-3B14-1277-ACACC5533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9CD2B-05E9-C14C-AD00-F948B461927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2810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60332B-F8C5-1A0D-78B2-E61404327BFB}"/>
              </a:ext>
            </a:extLst>
          </p:cNvPr>
          <p:cNvSpPr/>
          <p:nvPr/>
        </p:nvSpPr>
        <p:spPr>
          <a:xfrm>
            <a:off x="1359017" y="570452"/>
            <a:ext cx="8187655" cy="52598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667209-F94A-DE29-8955-59DBFE9A5A1B}"/>
              </a:ext>
            </a:extLst>
          </p:cNvPr>
          <p:cNvSpPr/>
          <p:nvPr/>
        </p:nvSpPr>
        <p:spPr>
          <a:xfrm>
            <a:off x="1451296" y="838900"/>
            <a:ext cx="8003097" cy="490756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9512CB-D7FD-472B-BBCB-74769D2ED824}"/>
              </a:ext>
            </a:extLst>
          </p:cNvPr>
          <p:cNvSpPr/>
          <p:nvPr/>
        </p:nvSpPr>
        <p:spPr>
          <a:xfrm>
            <a:off x="1551963" y="964734"/>
            <a:ext cx="7810151" cy="4647501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A890D4-17D2-509E-C652-3693D3488664}"/>
              </a:ext>
            </a:extLst>
          </p:cNvPr>
          <p:cNvSpPr/>
          <p:nvPr/>
        </p:nvSpPr>
        <p:spPr>
          <a:xfrm>
            <a:off x="4160938" y="964734"/>
            <a:ext cx="2858023" cy="444616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EC4D5-AB0C-D56D-7461-5A52FA43EBE5}"/>
              </a:ext>
            </a:extLst>
          </p:cNvPr>
          <p:cNvSpPr txBox="1"/>
          <p:nvPr/>
        </p:nvSpPr>
        <p:spPr>
          <a:xfrm>
            <a:off x="1668887" y="1045710"/>
            <a:ext cx="2494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Data Source Selection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3FEA7E-FC4D-E3EE-0FF4-3D803837A0E9}"/>
              </a:ext>
            </a:extLst>
          </p:cNvPr>
          <p:cNvSpPr txBox="1"/>
          <p:nvPr/>
        </p:nvSpPr>
        <p:spPr>
          <a:xfrm>
            <a:off x="4160938" y="1040018"/>
            <a:ext cx="2858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Basic Data Characteristics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D369F-E8D3-5915-E21C-28C0E9829B4A}"/>
              </a:ext>
            </a:extLst>
          </p:cNvPr>
          <p:cNvSpPr txBox="1"/>
          <p:nvPr/>
        </p:nvSpPr>
        <p:spPr>
          <a:xfrm>
            <a:off x="7411673" y="1040018"/>
            <a:ext cx="2858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Analysis Results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F1B007-DC59-48DC-10A9-76F7FCD01026}"/>
              </a:ext>
            </a:extLst>
          </p:cNvPr>
          <p:cNvSpPr/>
          <p:nvPr/>
        </p:nvSpPr>
        <p:spPr>
          <a:xfrm>
            <a:off x="7018961" y="964734"/>
            <a:ext cx="2343153" cy="444616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579132-1307-CA56-3012-6179F64E996C}"/>
              </a:ext>
            </a:extLst>
          </p:cNvPr>
          <p:cNvCxnSpPr>
            <a:cxnSpLocks/>
          </p:cNvCxnSpPr>
          <p:nvPr/>
        </p:nvCxnSpPr>
        <p:spPr>
          <a:xfrm>
            <a:off x="4163562" y="964734"/>
            <a:ext cx="519855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69E5BD-F7D1-4317-EFDF-16EDA90BA6D4}"/>
              </a:ext>
            </a:extLst>
          </p:cNvPr>
          <p:cNvSpPr txBox="1"/>
          <p:nvPr/>
        </p:nvSpPr>
        <p:spPr>
          <a:xfrm>
            <a:off x="2877424" y="1486805"/>
            <a:ext cx="4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Source Selection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E3D55B-76D8-283C-5C0F-E8B0DFC94859}"/>
              </a:ext>
            </a:extLst>
          </p:cNvPr>
          <p:cNvCxnSpPr>
            <a:cxnSpLocks/>
          </p:cNvCxnSpPr>
          <p:nvPr/>
        </p:nvCxnSpPr>
        <p:spPr>
          <a:xfrm>
            <a:off x="9362114" y="906011"/>
            <a:ext cx="0" cy="50333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21B15B-294F-D159-162D-7DEFDB300028}"/>
              </a:ext>
            </a:extLst>
          </p:cNvPr>
          <p:cNvCxnSpPr>
            <a:cxnSpLocks/>
          </p:cNvCxnSpPr>
          <p:nvPr/>
        </p:nvCxnSpPr>
        <p:spPr>
          <a:xfrm>
            <a:off x="2877424" y="1847531"/>
            <a:ext cx="40434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B5831-9D6C-3DAB-7ABD-42C81990AA74}"/>
              </a:ext>
            </a:extLst>
          </p:cNvPr>
          <p:cNvCxnSpPr>
            <a:cxnSpLocks/>
          </p:cNvCxnSpPr>
          <p:nvPr/>
        </p:nvCxnSpPr>
        <p:spPr>
          <a:xfrm>
            <a:off x="4036504" y="1847531"/>
            <a:ext cx="358908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DAD772-89B0-1B19-F2C5-E566A2220D12}"/>
              </a:ext>
            </a:extLst>
          </p:cNvPr>
          <p:cNvCxnSpPr>
            <a:cxnSpLocks/>
          </p:cNvCxnSpPr>
          <p:nvPr/>
        </p:nvCxnSpPr>
        <p:spPr>
          <a:xfrm>
            <a:off x="5437465" y="1847531"/>
            <a:ext cx="21461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40E9F2-C0A4-8E3C-AB62-D3CD326B266A}"/>
              </a:ext>
            </a:extLst>
          </p:cNvPr>
          <p:cNvCxnSpPr>
            <a:cxnSpLocks/>
          </p:cNvCxnSpPr>
          <p:nvPr/>
        </p:nvCxnSpPr>
        <p:spPr>
          <a:xfrm>
            <a:off x="6678337" y="1847531"/>
            <a:ext cx="1049323" cy="2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0D9AE95-A8DA-A01C-5682-9FF94F7DDBF2}"/>
              </a:ext>
            </a:extLst>
          </p:cNvPr>
          <p:cNvSpPr txBox="1"/>
          <p:nvPr/>
        </p:nvSpPr>
        <p:spPr>
          <a:xfrm>
            <a:off x="3100660" y="1931314"/>
            <a:ext cx="4024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Select a sensor data CSV file to begin 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CCF3EA-44A8-1CA8-CA0E-DB0DB0BA1F0F}"/>
              </a:ext>
            </a:extLst>
          </p:cNvPr>
          <p:cNvSpPr txBox="1"/>
          <p:nvPr/>
        </p:nvSpPr>
        <p:spPr>
          <a:xfrm>
            <a:off x="3665781" y="2345045"/>
            <a:ext cx="3012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(Please select a Lane Reading file)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9113DC-779C-169F-9139-A6D4B3DEB9B1}"/>
              </a:ext>
            </a:extLst>
          </p:cNvPr>
          <p:cNvSpPr/>
          <p:nvPr/>
        </p:nvSpPr>
        <p:spPr>
          <a:xfrm>
            <a:off x="3094806" y="2792741"/>
            <a:ext cx="4632850" cy="4529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758D8A-2247-0617-E589-7109433CDD5B}"/>
              </a:ext>
            </a:extLst>
          </p:cNvPr>
          <p:cNvSpPr/>
          <p:nvPr/>
        </p:nvSpPr>
        <p:spPr>
          <a:xfrm>
            <a:off x="3221764" y="2881456"/>
            <a:ext cx="1538243" cy="2993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Upload the file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8946E-9177-AF14-2036-B0BABD8E56D4}"/>
              </a:ext>
            </a:extLst>
          </p:cNvPr>
          <p:cNvSpPr txBox="1"/>
          <p:nvPr/>
        </p:nvSpPr>
        <p:spPr>
          <a:xfrm>
            <a:off x="4826560" y="2865305"/>
            <a:ext cx="1221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file chosen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B4BBB7-EFDA-6A2A-39F8-F57F57DE3371}"/>
              </a:ext>
            </a:extLst>
          </p:cNvPr>
          <p:cNvSpPr/>
          <p:nvPr/>
        </p:nvSpPr>
        <p:spPr>
          <a:xfrm>
            <a:off x="2963148" y="3449283"/>
            <a:ext cx="4850236" cy="432482"/>
          </a:xfrm>
          <a:prstGeom prst="rect">
            <a:avLst/>
          </a:prstGeom>
          <a:solidFill>
            <a:srgbClr val="00CCFF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266B6-18E4-29BD-D170-78C362D98809}"/>
              </a:ext>
            </a:extLst>
          </p:cNvPr>
          <p:cNvSpPr txBox="1"/>
          <p:nvPr/>
        </p:nvSpPr>
        <p:spPr>
          <a:xfrm flipH="1">
            <a:off x="2972673" y="3474873"/>
            <a:ext cx="485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Optional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9ED1C9-3FEB-E967-5DF1-3227756797BD}"/>
              </a:ext>
            </a:extLst>
          </p:cNvPr>
          <p:cNvSpPr txBox="1"/>
          <p:nvPr/>
        </p:nvSpPr>
        <p:spPr>
          <a:xfrm>
            <a:off x="3190056" y="3955213"/>
            <a:ext cx="197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 a start time: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A326D1-CA78-63CE-FF71-64FC4FB9FF1B}"/>
              </a:ext>
            </a:extLst>
          </p:cNvPr>
          <p:cNvSpPr txBox="1"/>
          <p:nvPr/>
        </p:nvSpPr>
        <p:spPr>
          <a:xfrm>
            <a:off x="5005907" y="3990951"/>
            <a:ext cx="158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E58E42-9497-3822-2B66-530A6F4AA379}"/>
              </a:ext>
            </a:extLst>
          </p:cNvPr>
          <p:cNvSpPr txBox="1"/>
          <p:nvPr/>
        </p:nvSpPr>
        <p:spPr>
          <a:xfrm>
            <a:off x="5351281" y="3953391"/>
            <a:ext cx="158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mm/dd/</a:t>
            </a:r>
            <a:r>
              <a:rPr lang="en-US" dirty="0" err="1"/>
              <a:t>yyyy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44C353-0836-57EB-D133-09F29543A5BE}"/>
              </a:ext>
            </a:extLst>
          </p:cNvPr>
          <p:cNvSpPr txBox="1"/>
          <p:nvPr/>
        </p:nvSpPr>
        <p:spPr>
          <a:xfrm>
            <a:off x="3190056" y="4576030"/>
            <a:ext cx="201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 an end time: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5CE00-6DED-661A-2EE0-7DE8CAD7C490}"/>
              </a:ext>
            </a:extLst>
          </p:cNvPr>
          <p:cNvSpPr txBox="1"/>
          <p:nvPr/>
        </p:nvSpPr>
        <p:spPr>
          <a:xfrm>
            <a:off x="5351281" y="4574208"/>
            <a:ext cx="158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mm/dd/</a:t>
            </a:r>
            <a:r>
              <a:rPr lang="en-US" dirty="0" err="1"/>
              <a:t>yyyy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572F02-1F30-D6A9-3805-769E65BFBF42}"/>
              </a:ext>
            </a:extLst>
          </p:cNvPr>
          <p:cNvSpPr/>
          <p:nvPr/>
        </p:nvSpPr>
        <p:spPr>
          <a:xfrm>
            <a:off x="2972674" y="3449283"/>
            <a:ext cx="4850236" cy="169587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273E28-C6AC-047D-8CAE-3C354851703F}"/>
              </a:ext>
            </a:extLst>
          </p:cNvPr>
          <p:cNvCxnSpPr>
            <a:cxnSpLocks/>
          </p:cNvCxnSpPr>
          <p:nvPr/>
        </p:nvCxnSpPr>
        <p:spPr>
          <a:xfrm>
            <a:off x="2972674" y="3881765"/>
            <a:ext cx="4850236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Bevel 12">
            <a:extLst>
              <a:ext uri="{FF2B5EF4-FFF2-40B4-BE49-F238E27FC236}">
                <a16:creationId xmlns:a16="http://schemas.microsoft.com/office/drawing/2014/main" id="{96C3140F-1E27-0419-7B49-3D9FDA55B4FB}"/>
              </a:ext>
            </a:extLst>
          </p:cNvPr>
          <p:cNvSpPr/>
          <p:nvPr/>
        </p:nvSpPr>
        <p:spPr>
          <a:xfrm>
            <a:off x="7547262" y="5229153"/>
            <a:ext cx="778145" cy="36889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Save</a:t>
            </a:r>
            <a:endParaRPr lang="en-TW" sz="1400" b="1" dirty="0"/>
          </a:p>
        </p:txBody>
      </p:sp>
      <p:sp>
        <p:nvSpPr>
          <p:cNvPr id="45" name="Bevel 13">
            <a:extLst>
              <a:ext uri="{FF2B5EF4-FFF2-40B4-BE49-F238E27FC236}">
                <a16:creationId xmlns:a16="http://schemas.microsoft.com/office/drawing/2014/main" id="{DE0A3627-923F-662A-39B3-9AC740FCA922}"/>
              </a:ext>
            </a:extLst>
          </p:cNvPr>
          <p:cNvSpPr/>
          <p:nvPr/>
        </p:nvSpPr>
        <p:spPr>
          <a:xfrm>
            <a:off x="8546489" y="5229152"/>
            <a:ext cx="778145" cy="36889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Next</a:t>
            </a:r>
            <a:endParaRPr lang="en-TW" sz="1400" b="1" dirty="0"/>
          </a:p>
        </p:txBody>
      </p:sp>
      <p:sp>
        <p:nvSpPr>
          <p:cNvPr id="46" name="Bevel 14">
            <a:extLst>
              <a:ext uri="{FF2B5EF4-FFF2-40B4-BE49-F238E27FC236}">
                <a16:creationId xmlns:a16="http://schemas.microsoft.com/office/drawing/2014/main" id="{07C60C8C-F060-B7C2-3E5F-63B2B6935113}"/>
              </a:ext>
            </a:extLst>
          </p:cNvPr>
          <p:cNvSpPr/>
          <p:nvPr/>
        </p:nvSpPr>
        <p:spPr>
          <a:xfrm>
            <a:off x="6510557" y="5230831"/>
            <a:ext cx="778145" cy="36889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b="1" dirty="0"/>
              <a:t>Home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E3C5CAAF-E4FC-CB4E-2CE1-09C1489F9B1E}"/>
              </a:ext>
            </a:extLst>
          </p:cNvPr>
          <p:cNvSpPr/>
          <p:nvPr/>
        </p:nvSpPr>
        <p:spPr>
          <a:xfrm>
            <a:off x="7952009" y="1990165"/>
            <a:ext cx="1686941" cy="503339"/>
          </a:xfrm>
          <a:prstGeom prst="wedgeRoundRectCallout">
            <a:avLst>
              <a:gd name="adj1" fmla="val -105371"/>
              <a:gd name="adj2" fmla="val -25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Bold</a:t>
            </a:r>
          </a:p>
        </p:txBody>
      </p:sp>
      <p:sp>
        <p:nvSpPr>
          <p:cNvPr id="43" name="Speech Bubble: Rectangle with Corners Rounded 42">
            <a:extLst>
              <a:ext uri="{FF2B5EF4-FFF2-40B4-BE49-F238E27FC236}">
                <a16:creationId xmlns:a16="http://schemas.microsoft.com/office/drawing/2014/main" id="{5920FE9E-10F3-1FE2-6AB5-E79FE98421BD}"/>
              </a:ext>
            </a:extLst>
          </p:cNvPr>
          <p:cNvSpPr/>
          <p:nvPr/>
        </p:nvSpPr>
        <p:spPr>
          <a:xfrm>
            <a:off x="8840684" y="4045549"/>
            <a:ext cx="2183800" cy="503339"/>
          </a:xfrm>
          <a:prstGeom prst="wedgeRoundRectCallout">
            <a:avLst>
              <a:gd name="adj1" fmla="val -88791"/>
              <a:gd name="adj2" fmla="val 38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color and border</a:t>
            </a:r>
          </a:p>
        </p:txBody>
      </p:sp>
      <p:sp>
        <p:nvSpPr>
          <p:cNvPr id="47" name="Speech Bubble: Rectangle with Corners Rounded 46">
            <a:extLst>
              <a:ext uri="{FF2B5EF4-FFF2-40B4-BE49-F238E27FC236}">
                <a16:creationId xmlns:a16="http://schemas.microsoft.com/office/drawing/2014/main" id="{6E4ACCBF-3C19-281A-3261-80CDEBF2C1E3}"/>
              </a:ext>
            </a:extLst>
          </p:cNvPr>
          <p:cNvSpPr/>
          <p:nvPr/>
        </p:nvSpPr>
        <p:spPr>
          <a:xfrm>
            <a:off x="1050666" y="2758630"/>
            <a:ext cx="1686941" cy="503339"/>
          </a:xfrm>
          <a:prstGeom prst="wedgeRoundRectCallout">
            <a:avLst>
              <a:gd name="adj1" fmla="val 73823"/>
              <a:gd name="adj2" fmla="val 17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  <a:r>
              <a:rPr lang="zh-CN" altLang="en-US" dirty="0"/>
              <a:t> </a:t>
            </a:r>
            <a:r>
              <a:rPr lang="en-US" altLang="zh-CN" dirty="0"/>
              <a:t>changed</a:t>
            </a:r>
            <a:endParaRPr lang="en-US" dirty="0"/>
          </a:p>
        </p:txBody>
      </p:sp>
      <p:sp>
        <p:nvSpPr>
          <p:cNvPr id="48" name="Speech Bubble: Rectangle with Corners Rounded 47">
            <a:extLst>
              <a:ext uri="{FF2B5EF4-FFF2-40B4-BE49-F238E27FC236}">
                <a16:creationId xmlns:a16="http://schemas.microsoft.com/office/drawing/2014/main" id="{8774C9F0-2338-66C4-157B-F2C9F9A7561C}"/>
              </a:ext>
            </a:extLst>
          </p:cNvPr>
          <p:cNvSpPr/>
          <p:nvPr/>
        </p:nvSpPr>
        <p:spPr>
          <a:xfrm>
            <a:off x="1050665" y="2118945"/>
            <a:ext cx="1686941" cy="503339"/>
          </a:xfrm>
          <a:prstGeom prst="wedgeRoundRectCallout">
            <a:avLst>
              <a:gd name="adj1" fmla="val 106346"/>
              <a:gd name="adj2" fmla="val 209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  <a:r>
              <a:rPr lang="zh-CN" altLang="en-US" dirty="0"/>
              <a:t> </a:t>
            </a:r>
            <a:r>
              <a:rPr lang="en-US" altLang="zh-CN" dirty="0"/>
              <a:t>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0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B90D96-C4E0-7449-BCC6-37932FA46DDC}"/>
              </a:ext>
            </a:extLst>
          </p:cNvPr>
          <p:cNvSpPr/>
          <p:nvPr/>
        </p:nvSpPr>
        <p:spPr>
          <a:xfrm>
            <a:off x="768096" y="426720"/>
            <a:ext cx="10338816" cy="587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CA6578-082C-60F7-B981-4AB31E7B9FC0}"/>
              </a:ext>
            </a:extLst>
          </p:cNvPr>
          <p:cNvSpPr/>
          <p:nvPr/>
        </p:nvSpPr>
        <p:spPr>
          <a:xfrm>
            <a:off x="935421" y="693683"/>
            <a:ext cx="9964227" cy="54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B1217C-1095-4C98-2443-63D582F87265}"/>
              </a:ext>
            </a:extLst>
          </p:cNvPr>
          <p:cNvSpPr/>
          <p:nvPr/>
        </p:nvSpPr>
        <p:spPr>
          <a:xfrm>
            <a:off x="1085088" y="882869"/>
            <a:ext cx="9719547" cy="513956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28BD2-1F28-F803-C6DB-42410831ABD7}"/>
              </a:ext>
            </a:extLst>
          </p:cNvPr>
          <p:cNvSpPr txBox="1"/>
          <p:nvPr/>
        </p:nvSpPr>
        <p:spPr>
          <a:xfrm>
            <a:off x="1177159" y="4832426"/>
            <a:ext cx="4401269" cy="923330"/>
          </a:xfrm>
          <a:prstGeom prst="rect">
            <a:avLst/>
          </a:prstGeom>
          <a:noFill/>
          <a:ln w="15875">
            <a:solidFill>
              <a:schemeClr val="accent4">
                <a:lumMod val="75000"/>
                <a:alpha val="81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TW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b="1" dirty="0"/>
              <a:t>Peak hours</a:t>
            </a:r>
            <a:r>
              <a:rPr lang="en-TW" dirty="0"/>
              <a:t>: 9 am to 6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b="1" dirty="0"/>
              <a:t>Congested days: </a:t>
            </a:r>
            <a:r>
              <a:rPr lang="en-TW" dirty="0"/>
              <a:t>Friday, Saturday, Sundays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A04818-B25A-6E07-38D6-FAAB1EA43546}"/>
              </a:ext>
            </a:extLst>
          </p:cNvPr>
          <p:cNvSpPr/>
          <p:nvPr/>
        </p:nvSpPr>
        <p:spPr>
          <a:xfrm>
            <a:off x="5326223" y="2123090"/>
            <a:ext cx="5297214" cy="2448910"/>
          </a:xfrm>
          <a:prstGeom prst="rect">
            <a:avLst/>
          </a:prstGeom>
          <a:solidFill>
            <a:schemeClr val="accent2">
              <a:lumMod val="60000"/>
              <a:lumOff val="40000"/>
              <a:alpha val="23137"/>
            </a:schemeClr>
          </a:solidFill>
          <a:ln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0A76C4CB-4A72-8A12-6B25-8A6373DBB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711332"/>
              </p:ext>
            </p:extLst>
          </p:nvPr>
        </p:nvGraphicFramePr>
        <p:xfrm>
          <a:off x="5917534" y="2190312"/>
          <a:ext cx="4308821" cy="2314466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339710">
                  <a:extLst>
                    <a:ext uri="{9D8B030D-6E8A-4147-A177-3AD203B41FA5}">
                      <a16:colId xmlns:a16="http://schemas.microsoft.com/office/drawing/2014/main" val="287758207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0369485"/>
                    </a:ext>
                  </a:extLst>
                </a:gridCol>
                <a:gridCol w="1086523">
                  <a:extLst>
                    <a:ext uri="{9D8B030D-6E8A-4147-A177-3AD203B41FA5}">
                      <a16:colId xmlns:a16="http://schemas.microsoft.com/office/drawing/2014/main" val="4195866373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1379697895"/>
                    </a:ext>
                  </a:extLst>
                </a:gridCol>
              </a:tblGrid>
              <a:tr h="639073">
                <a:tc>
                  <a:txBody>
                    <a:bodyPr/>
                    <a:lstStyle/>
                    <a:p>
                      <a:pPr algn="l"/>
                      <a:endParaRPr lang="en-TW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400" dirty="0">
                          <a:solidFill>
                            <a:schemeClr val="tx1"/>
                          </a:solidFill>
                        </a:rPr>
                        <a:t>Peak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TW" sz="1400" dirty="0">
                          <a:solidFill>
                            <a:schemeClr val="tx1"/>
                          </a:solidFill>
                        </a:rPr>
                        <a:t>hours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400" dirty="0">
                          <a:solidFill>
                            <a:schemeClr val="tx1"/>
                          </a:solidFill>
                        </a:rPr>
                        <a:t>Off-Peak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TW" sz="1400" dirty="0">
                          <a:solidFill>
                            <a:schemeClr val="tx1"/>
                          </a:solidFill>
                        </a:rPr>
                        <a:t>hours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400" dirty="0">
                          <a:solidFill>
                            <a:schemeClr val="tx1"/>
                          </a:solidFill>
                        </a:rPr>
                        <a:t>Total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TW" sz="1400" dirty="0">
                          <a:solidFill>
                            <a:schemeClr val="tx1"/>
                          </a:solidFill>
                        </a:rPr>
                        <a:t>(days)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617252"/>
                  </a:ext>
                </a:extLst>
              </a:tr>
              <a:tr h="406566">
                <a:tc>
                  <a:txBody>
                    <a:bodyPr/>
                    <a:lstStyle/>
                    <a:p>
                      <a:pPr algn="ctr"/>
                      <a:r>
                        <a:rPr lang="en-TW" sz="1400" dirty="0">
                          <a:solidFill>
                            <a:schemeClr val="tx1"/>
                          </a:solidFill>
                        </a:rPr>
                        <a:t>Congested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TW" sz="1400" dirty="0">
                          <a:solidFill>
                            <a:schemeClr val="tx1"/>
                          </a:solidFill>
                        </a:rPr>
                        <a:t>days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en-TW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en-TW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Dddd</a:t>
                      </a:r>
                      <a:endParaRPr lang="en-TW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512157"/>
                  </a:ext>
                </a:extLst>
              </a:tr>
              <a:tr h="639073">
                <a:tc>
                  <a:txBody>
                    <a:bodyPr/>
                    <a:lstStyle/>
                    <a:p>
                      <a:pPr algn="ctr"/>
                      <a:r>
                        <a:rPr lang="en-TW" sz="1400" dirty="0">
                          <a:solidFill>
                            <a:schemeClr val="tx1"/>
                          </a:solidFill>
                        </a:rPr>
                        <a:t>Non-Congested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TW" sz="1400" dirty="0">
                          <a:solidFill>
                            <a:schemeClr val="tx1"/>
                          </a:solidFill>
                        </a:rPr>
                        <a:t>days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en-TW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en-TW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Dddd</a:t>
                      </a:r>
                      <a:endParaRPr lang="en-TW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727130"/>
                  </a:ext>
                </a:extLst>
              </a:tr>
              <a:tr h="406566">
                <a:tc>
                  <a:txBody>
                    <a:bodyPr/>
                    <a:lstStyle/>
                    <a:p>
                      <a:pPr algn="ctr"/>
                      <a:r>
                        <a:rPr lang="en-TW" sz="1400" dirty="0">
                          <a:solidFill>
                            <a:schemeClr val="tx1"/>
                          </a:solidFill>
                        </a:rPr>
                        <a:t>Total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TW" sz="1400" dirty="0">
                          <a:solidFill>
                            <a:schemeClr val="tx1"/>
                          </a:solidFill>
                        </a:rPr>
                        <a:t>(hours)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Hhhh</a:t>
                      </a:r>
                      <a:endParaRPr lang="en-TW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Hhhh</a:t>
                      </a:r>
                      <a:endParaRPr lang="en-TW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674552"/>
                  </a:ext>
                </a:extLst>
              </a:tr>
            </a:tbl>
          </a:graphicData>
        </a:graphic>
      </p:graphicFrame>
      <p:sp>
        <p:nvSpPr>
          <p:cNvPr id="13" name="Bevel 12">
            <a:extLst>
              <a:ext uri="{FF2B5EF4-FFF2-40B4-BE49-F238E27FC236}">
                <a16:creationId xmlns:a16="http://schemas.microsoft.com/office/drawing/2014/main" id="{3BE66E58-E286-447F-176B-065847888588}"/>
              </a:ext>
            </a:extLst>
          </p:cNvPr>
          <p:cNvSpPr/>
          <p:nvPr/>
        </p:nvSpPr>
        <p:spPr>
          <a:xfrm>
            <a:off x="9595945" y="5243672"/>
            <a:ext cx="1027492" cy="51208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b="1" dirty="0"/>
              <a:t>Next</a:t>
            </a:r>
          </a:p>
        </p:txBody>
      </p:sp>
      <p:sp>
        <p:nvSpPr>
          <p:cNvPr id="14" name="Bevel 13">
            <a:extLst>
              <a:ext uri="{FF2B5EF4-FFF2-40B4-BE49-F238E27FC236}">
                <a16:creationId xmlns:a16="http://schemas.microsoft.com/office/drawing/2014/main" id="{C14A435F-F744-0732-5848-9F61D4956848}"/>
              </a:ext>
            </a:extLst>
          </p:cNvPr>
          <p:cNvSpPr/>
          <p:nvPr/>
        </p:nvSpPr>
        <p:spPr>
          <a:xfrm>
            <a:off x="8361189" y="5243672"/>
            <a:ext cx="1027492" cy="51208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b="1" dirty="0"/>
              <a:t>Back</a:t>
            </a:r>
          </a:p>
        </p:txBody>
      </p:sp>
      <p:sp>
        <p:nvSpPr>
          <p:cNvPr id="15" name="Bevel 14">
            <a:extLst>
              <a:ext uri="{FF2B5EF4-FFF2-40B4-BE49-F238E27FC236}">
                <a16:creationId xmlns:a16="http://schemas.microsoft.com/office/drawing/2014/main" id="{63494833-7C56-EA25-FD47-476972AC6604}"/>
              </a:ext>
            </a:extLst>
          </p:cNvPr>
          <p:cNvSpPr/>
          <p:nvPr/>
        </p:nvSpPr>
        <p:spPr>
          <a:xfrm>
            <a:off x="7126433" y="5229249"/>
            <a:ext cx="1027492" cy="51208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b="1" dirty="0"/>
              <a:t>Home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CA3AF-B0A7-57D5-879B-AB6DF2C09C6D}"/>
              </a:ext>
            </a:extLst>
          </p:cNvPr>
          <p:cNvSpPr txBox="1"/>
          <p:nvPr/>
        </p:nvSpPr>
        <p:spPr>
          <a:xfrm>
            <a:off x="4471293" y="1458035"/>
            <a:ext cx="3436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Basic Data Characteristics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ABA36-7D79-5381-BFA3-4031D7D7AB14}"/>
              </a:ext>
            </a:extLst>
          </p:cNvPr>
          <p:cNvSpPr txBox="1"/>
          <p:nvPr/>
        </p:nvSpPr>
        <p:spPr>
          <a:xfrm>
            <a:off x="1085087" y="923764"/>
            <a:ext cx="32659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 Source Selection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C06461-2041-2DE3-6E78-5D401EBA08FD}"/>
              </a:ext>
            </a:extLst>
          </p:cNvPr>
          <p:cNvSpPr txBox="1"/>
          <p:nvPr/>
        </p:nvSpPr>
        <p:spPr>
          <a:xfrm>
            <a:off x="4350988" y="923764"/>
            <a:ext cx="34052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Basic Data Characteristics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170E1-77A1-A5A2-68C0-D16F1F945492}"/>
              </a:ext>
            </a:extLst>
          </p:cNvPr>
          <p:cNvSpPr txBox="1"/>
          <p:nvPr/>
        </p:nvSpPr>
        <p:spPr>
          <a:xfrm>
            <a:off x="7777217" y="923764"/>
            <a:ext cx="29664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Analysis results</a:t>
            </a:r>
            <a:endParaRPr lang="en-US" sz="2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9103A7-C0AF-5920-7BB4-C61B7EFBFF9E}"/>
              </a:ext>
            </a:extLst>
          </p:cNvPr>
          <p:cNvCxnSpPr>
            <a:cxnSpLocks/>
          </p:cNvCxnSpPr>
          <p:nvPr/>
        </p:nvCxnSpPr>
        <p:spPr>
          <a:xfrm>
            <a:off x="1085088" y="882869"/>
            <a:ext cx="32448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77ECE04-D338-2DEC-876E-DA19C20EB1F6}"/>
              </a:ext>
            </a:extLst>
          </p:cNvPr>
          <p:cNvCxnSpPr>
            <a:cxnSpLocks/>
          </p:cNvCxnSpPr>
          <p:nvPr/>
        </p:nvCxnSpPr>
        <p:spPr>
          <a:xfrm>
            <a:off x="7777221" y="882869"/>
            <a:ext cx="301690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F63115-0647-349C-000C-50CD04FF36DF}"/>
              </a:ext>
            </a:extLst>
          </p:cNvPr>
          <p:cNvCxnSpPr/>
          <p:nvPr/>
        </p:nvCxnSpPr>
        <p:spPr>
          <a:xfrm>
            <a:off x="1085088" y="1323874"/>
            <a:ext cx="3244883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49F25C2-3652-6084-C656-31D86C0981D8}"/>
              </a:ext>
            </a:extLst>
          </p:cNvPr>
          <p:cNvCxnSpPr>
            <a:cxnSpLocks/>
          </p:cNvCxnSpPr>
          <p:nvPr/>
        </p:nvCxnSpPr>
        <p:spPr>
          <a:xfrm flipV="1">
            <a:off x="7777221" y="1313364"/>
            <a:ext cx="3016904" cy="4827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DF2A12-DABC-3C62-ADA6-67CDAE6C75F9}"/>
              </a:ext>
            </a:extLst>
          </p:cNvPr>
          <p:cNvCxnSpPr>
            <a:cxnSpLocks/>
          </p:cNvCxnSpPr>
          <p:nvPr/>
        </p:nvCxnSpPr>
        <p:spPr>
          <a:xfrm flipV="1">
            <a:off x="4329971" y="882869"/>
            <a:ext cx="0" cy="441005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7DA773-B006-221E-F828-E32867244E87}"/>
              </a:ext>
            </a:extLst>
          </p:cNvPr>
          <p:cNvCxnSpPr>
            <a:cxnSpLocks/>
          </p:cNvCxnSpPr>
          <p:nvPr/>
        </p:nvCxnSpPr>
        <p:spPr>
          <a:xfrm flipV="1">
            <a:off x="7782185" y="872359"/>
            <a:ext cx="0" cy="441005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896DAC-AE53-DBAE-5607-EB18D34FCC6A}"/>
              </a:ext>
            </a:extLst>
          </p:cNvPr>
          <p:cNvCxnSpPr/>
          <p:nvPr/>
        </p:nvCxnSpPr>
        <p:spPr>
          <a:xfrm>
            <a:off x="3718252" y="1968569"/>
            <a:ext cx="40434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52AE00-497F-144F-1D54-105FD95E4436}"/>
              </a:ext>
            </a:extLst>
          </p:cNvPr>
          <p:cNvCxnSpPr>
            <a:cxnSpLocks/>
          </p:cNvCxnSpPr>
          <p:nvPr/>
        </p:nvCxnSpPr>
        <p:spPr>
          <a:xfrm>
            <a:off x="4877332" y="1968569"/>
            <a:ext cx="358908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BF6E1BF-34AF-A7CC-74CA-AABD3F6B3A3C}"/>
              </a:ext>
            </a:extLst>
          </p:cNvPr>
          <p:cNvCxnSpPr>
            <a:cxnSpLocks/>
          </p:cNvCxnSpPr>
          <p:nvPr/>
        </p:nvCxnSpPr>
        <p:spPr>
          <a:xfrm>
            <a:off x="6278293" y="1968569"/>
            <a:ext cx="21461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74A262-000F-D31F-2994-8F43DE428AB8}"/>
              </a:ext>
            </a:extLst>
          </p:cNvPr>
          <p:cNvCxnSpPr>
            <a:cxnSpLocks/>
          </p:cNvCxnSpPr>
          <p:nvPr/>
        </p:nvCxnSpPr>
        <p:spPr>
          <a:xfrm>
            <a:off x="7519165" y="1968569"/>
            <a:ext cx="1049323" cy="2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E5BC061-05D9-39C5-6B60-4F985EE4A63B}"/>
              </a:ext>
            </a:extLst>
          </p:cNvPr>
          <p:cNvSpPr/>
          <p:nvPr/>
        </p:nvSpPr>
        <p:spPr>
          <a:xfrm>
            <a:off x="1177159" y="2123090"/>
            <a:ext cx="4056993" cy="2448910"/>
          </a:xfrm>
          <a:prstGeom prst="rect">
            <a:avLst/>
          </a:prstGeom>
          <a:solidFill>
            <a:schemeClr val="accent2">
              <a:lumMod val="60000"/>
              <a:lumOff val="40000"/>
              <a:alpha val="23137"/>
            </a:schemeClr>
          </a:solidFill>
          <a:ln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809A3E-0DDA-A781-12B9-7C17EDEC18F0}"/>
              </a:ext>
            </a:extLst>
          </p:cNvPr>
          <p:cNvSpPr txBox="1"/>
          <p:nvPr/>
        </p:nvSpPr>
        <p:spPr>
          <a:xfrm>
            <a:off x="1177159" y="2193383"/>
            <a:ext cx="40569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b="1" dirty="0"/>
              <a:t>Sensor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b="1" dirty="0"/>
              <a:t>Zone ID: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b="1" dirty="0"/>
              <a:t>Lane: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b="1" dirty="0"/>
              <a:t>Start time:</a:t>
            </a:r>
            <a:r>
              <a:rPr lang="en-TW" dirty="0"/>
              <a:t> mm/dd/yyyy  hh:mm:ss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b="1" dirty="0"/>
              <a:t>End time  : </a:t>
            </a:r>
            <a:r>
              <a:rPr lang="en-TW" dirty="0"/>
              <a:t>mm/dd/yyyy  hh:mm:ss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number of time intervals in the entire period:</a:t>
            </a:r>
          </a:p>
          <a:p>
            <a:r>
              <a:rPr lang="en-TW" b="1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46D7D3-B43A-899E-25A6-F0B3CAB3093B}"/>
              </a:ext>
            </a:extLst>
          </p:cNvPr>
          <p:cNvSpPr txBox="1"/>
          <p:nvPr/>
        </p:nvSpPr>
        <p:spPr>
          <a:xfrm>
            <a:off x="5937504" y="2171699"/>
            <a:ext cx="1202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Time intervals</a:t>
            </a:r>
            <a:endParaRPr lang="en-US" dirty="0"/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80D8CB4E-FCA6-B35D-31E8-8B67C2E1F16D}"/>
              </a:ext>
            </a:extLst>
          </p:cNvPr>
          <p:cNvSpPr/>
          <p:nvPr/>
        </p:nvSpPr>
        <p:spPr>
          <a:xfrm>
            <a:off x="10226355" y="3009093"/>
            <a:ext cx="2318938" cy="795880"/>
          </a:xfrm>
          <a:prstGeom prst="wedgeRoundRectCallout">
            <a:avLst>
              <a:gd name="adj1" fmla="val -61335"/>
              <a:gd name="adj2" fmla="val -14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 to closest integer number</a:t>
            </a:r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A495F502-E5F3-55B7-AB05-3B94060C9379}"/>
              </a:ext>
            </a:extLst>
          </p:cNvPr>
          <p:cNvSpPr/>
          <p:nvPr/>
        </p:nvSpPr>
        <p:spPr>
          <a:xfrm>
            <a:off x="4650870" y="4621079"/>
            <a:ext cx="2318938" cy="795880"/>
          </a:xfrm>
          <a:prstGeom prst="wedgeRoundRectCallout">
            <a:avLst>
              <a:gd name="adj1" fmla="val 72733"/>
              <a:gd name="adj2" fmla="val -716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 to closest integer number</a:t>
            </a:r>
          </a:p>
        </p:txBody>
      </p:sp>
    </p:spTree>
    <p:extLst>
      <p:ext uri="{BB962C8B-B14F-4D97-AF65-F5344CB8AC3E}">
        <p14:creationId xmlns:p14="http://schemas.microsoft.com/office/powerpoint/2010/main" val="76036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B90D96-C4E0-7449-BCC6-37932FA46DDC}"/>
              </a:ext>
            </a:extLst>
          </p:cNvPr>
          <p:cNvSpPr/>
          <p:nvPr/>
        </p:nvSpPr>
        <p:spPr>
          <a:xfrm>
            <a:off x="768096" y="426720"/>
            <a:ext cx="10338816" cy="587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CA6578-082C-60F7-B981-4AB31E7B9FC0}"/>
              </a:ext>
            </a:extLst>
          </p:cNvPr>
          <p:cNvSpPr/>
          <p:nvPr/>
        </p:nvSpPr>
        <p:spPr>
          <a:xfrm>
            <a:off x="935421" y="693683"/>
            <a:ext cx="9964227" cy="54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B1217C-1095-4C98-2443-63D582F87265}"/>
              </a:ext>
            </a:extLst>
          </p:cNvPr>
          <p:cNvSpPr/>
          <p:nvPr/>
        </p:nvSpPr>
        <p:spPr>
          <a:xfrm>
            <a:off x="1085088" y="882869"/>
            <a:ext cx="9719547" cy="513956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4" name="Bevel 13">
            <a:extLst>
              <a:ext uri="{FF2B5EF4-FFF2-40B4-BE49-F238E27FC236}">
                <a16:creationId xmlns:a16="http://schemas.microsoft.com/office/drawing/2014/main" id="{C14A435F-F744-0732-5848-9F61D4956848}"/>
              </a:ext>
            </a:extLst>
          </p:cNvPr>
          <p:cNvSpPr/>
          <p:nvPr/>
        </p:nvSpPr>
        <p:spPr>
          <a:xfrm>
            <a:off x="9613181" y="5467160"/>
            <a:ext cx="1027492" cy="51208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b="1" dirty="0"/>
              <a:t>Back</a:t>
            </a:r>
          </a:p>
        </p:txBody>
      </p:sp>
      <p:sp>
        <p:nvSpPr>
          <p:cNvPr id="15" name="Bevel 14">
            <a:extLst>
              <a:ext uri="{FF2B5EF4-FFF2-40B4-BE49-F238E27FC236}">
                <a16:creationId xmlns:a16="http://schemas.microsoft.com/office/drawing/2014/main" id="{63494833-7C56-EA25-FD47-476972AC6604}"/>
              </a:ext>
            </a:extLst>
          </p:cNvPr>
          <p:cNvSpPr/>
          <p:nvPr/>
        </p:nvSpPr>
        <p:spPr>
          <a:xfrm>
            <a:off x="8502027" y="5467160"/>
            <a:ext cx="1027492" cy="51208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b="1" dirty="0"/>
              <a:t>Home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792E7C-63EB-BDD9-8E01-2A80827BA63A}"/>
              </a:ext>
            </a:extLst>
          </p:cNvPr>
          <p:cNvSpPr/>
          <p:nvPr/>
        </p:nvSpPr>
        <p:spPr>
          <a:xfrm>
            <a:off x="1839558" y="2740978"/>
            <a:ext cx="7773623" cy="2475076"/>
          </a:xfrm>
          <a:prstGeom prst="rect">
            <a:avLst/>
          </a:prstGeom>
          <a:solidFill>
            <a:srgbClr val="FFFD78">
              <a:alpha val="23137"/>
            </a:srgbClr>
          </a:solidFill>
          <a:ln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graphicFrame>
        <p:nvGraphicFramePr>
          <p:cNvPr id="20" name="Table 6">
            <a:extLst>
              <a:ext uri="{FF2B5EF4-FFF2-40B4-BE49-F238E27FC236}">
                <a16:creationId xmlns:a16="http://schemas.microsoft.com/office/drawing/2014/main" id="{26869D4E-F8BA-A432-14A2-B07844134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972607"/>
              </p:ext>
            </p:extLst>
          </p:nvPr>
        </p:nvGraphicFramePr>
        <p:xfrm>
          <a:off x="1936321" y="3191988"/>
          <a:ext cx="7584968" cy="1960731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551686">
                  <a:extLst>
                    <a:ext uri="{9D8B030D-6E8A-4147-A177-3AD203B41FA5}">
                      <a16:colId xmlns:a16="http://schemas.microsoft.com/office/drawing/2014/main" val="2877582074"/>
                    </a:ext>
                  </a:extLst>
                </a:gridCol>
                <a:gridCol w="2011094">
                  <a:extLst>
                    <a:ext uri="{9D8B030D-6E8A-4147-A177-3AD203B41FA5}">
                      <a16:colId xmlns:a16="http://schemas.microsoft.com/office/drawing/2014/main" val="240369485"/>
                    </a:ext>
                  </a:extLst>
                </a:gridCol>
                <a:gridCol w="2011094">
                  <a:extLst>
                    <a:ext uri="{9D8B030D-6E8A-4147-A177-3AD203B41FA5}">
                      <a16:colId xmlns:a16="http://schemas.microsoft.com/office/drawing/2014/main" val="4195866373"/>
                    </a:ext>
                  </a:extLst>
                </a:gridCol>
                <a:gridCol w="2011094">
                  <a:extLst>
                    <a:ext uri="{9D8B030D-6E8A-4147-A177-3AD203B41FA5}">
                      <a16:colId xmlns:a16="http://schemas.microsoft.com/office/drawing/2014/main" val="1379697895"/>
                    </a:ext>
                  </a:extLst>
                </a:gridCol>
              </a:tblGrid>
              <a:tr h="508526">
                <a:tc>
                  <a:txBody>
                    <a:bodyPr/>
                    <a:lstStyle/>
                    <a:p>
                      <a:pPr algn="l"/>
                      <a:endParaRPr lang="en-TW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dirty="0">
                          <a:solidFill>
                            <a:schemeClr val="tx1"/>
                          </a:solidFill>
                        </a:rPr>
                        <a:t>Peak hours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dirty="0">
                          <a:solidFill>
                            <a:schemeClr val="tx1"/>
                          </a:solidFill>
                        </a:rPr>
                        <a:t>Off-Peak hours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617252"/>
                  </a:ext>
                </a:extLst>
              </a:tr>
              <a:tr h="406566">
                <a:tc>
                  <a:txBody>
                    <a:bodyPr/>
                    <a:lstStyle/>
                    <a:p>
                      <a:pPr algn="l"/>
                      <a:r>
                        <a:rPr lang="en-TW" sz="1600" dirty="0">
                          <a:solidFill>
                            <a:schemeClr val="tx1"/>
                          </a:solidFill>
                        </a:rPr>
                        <a:t>Congested days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TW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TW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TW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512157"/>
                  </a:ext>
                </a:extLst>
              </a:tr>
              <a:tr h="639073">
                <a:tc>
                  <a:txBody>
                    <a:bodyPr/>
                    <a:lstStyle/>
                    <a:p>
                      <a:pPr algn="l"/>
                      <a:r>
                        <a:rPr lang="en-TW" sz="1600" dirty="0">
                          <a:solidFill>
                            <a:schemeClr val="tx1"/>
                          </a:solidFill>
                        </a:rPr>
                        <a:t>Non-Congested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TW" sz="1600" dirty="0">
                          <a:solidFill>
                            <a:schemeClr val="tx1"/>
                          </a:solidFill>
                        </a:rPr>
                        <a:t>days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TW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TW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TW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727130"/>
                  </a:ext>
                </a:extLst>
              </a:tr>
              <a:tr h="406566">
                <a:tc>
                  <a:txBody>
                    <a:bodyPr/>
                    <a:lstStyle/>
                    <a:p>
                      <a:pPr algn="l"/>
                      <a:r>
                        <a:rPr lang="en-TW" sz="16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TW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TW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TW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6745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C5DB1B8-BE30-6FF0-A6F9-4CA16AA41D62}"/>
              </a:ext>
            </a:extLst>
          </p:cNvPr>
          <p:cNvSpPr txBox="1"/>
          <p:nvPr/>
        </p:nvSpPr>
        <p:spPr>
          <a:xfrm>
            <a:off x="1953114" y="2766137"/>
            <a:ext cx="258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b="1" dirty="0"/>
              <a:t>Total Missing</a:t>
            </a:r>
            <a:r>
              <a:rPr lang="en-US" b="1" dirty="0"/>
              <a:t>/faulty</a:t>
            </a:r>
            <a:r>
              <a:rPr lang="en-TW" b="1" dirty="0"/>
              <a:t> rate: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393F57-FA73-08A2-05C3-08F0530672E7}"/>
              </a:ext>
            </a:extLst>
          </p:cNvPr>
          <p:cNvSpPr txBox="1"/>
          <p:nvPr/>
        </p:nvSpPr>
        <p:spPr>
          <a:xfrm>
            <a:off x="3552589" y="372006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TW" dirty="0"/>
              <a:t>x 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0CA8B-947A-0EC9-8290-38531E2EE9A1}"/>
              </a:ext>
            </a:extLst>
          </p:cNvPr>
          <p:cNvSpPr txBox="1"/>
          <p:nvPr/>
        </p:nvSpPr>
        <p:spPr>
          <a:xfrm>
            <a:off x="1085087" y="923764"/>
            <a:ext cx="32659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 Source Selection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EF1EF-54DA-28FC-93B2-B97F70C828DC}"/>
              </a:ext>
            </a:extLst>
          </p:cNvPr>
          <p:cNvSpPr txBox="1"/>
          <p:nvPr/>
        </p:nvSpPr>
        <p:spPr>
          <a:xfrm>
            <a:off x="4350988" y="923764"/>
            <a:ext cx="34052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Basic Data Characteristics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036DC-8298-B68B-78C8-AA7847B62864}"/>
              </a:ext>
            </a:extLst>
          </p:cNvPr>
          <p:cNvSpPr txBox="1"/>
          <p:nvPr/>
        </p:nvSpPr>
        <p:spPr>
          <a:xfrm>
            <a:off x="7777217" y="923764"/>
            <a:ext cx="29664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Analysis results</a:t>
            </a:r>
            <a:endParaRPr lang="en-US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73C909-9E99-BEF1-DB29-EB48C551220D}"/>
              </a:ext>
            </a:extLst>
          </p:cNvPr>
          <p:cNvCxnSpPr/>
          <p:nvPr/>
        </p:nvCxnSpPr>
        <p:spPr>
          <a:xfrm>
            <a:off x="1085088" y="1323874"/>
            <a:ext cx="3244883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8BADAB-7873-1FA9-FF06-C41A35399A68}"/>
              </a:ext>
            </a:extLst>
          </p:cNvPr>
          <p:cNvCxnSpPr>
            <a:cxnSpLocks/>
          </p:cNvCxnSpPr>
          <p:nvPr/>
        </p:nvCxnSpPr>
        <p:spPr>
          <a:xfrm>
            <a:off x="4327044" y="1322528"/>
            <a:ext cx="3474243" cy="1346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BE682D-9C01-80DB-31D0-C2BE402479A8}"/>
              </a:ext>
            </a:extLst>
          </p:cNvPr>
          <p:cNvCxnSpPr>
            <a:cxnSpLocks/>
          </p:cNvCxnSpPr>
          <p:nvPr/>
        </p:nvCxnSpPr>
        <p:spPr>
          <a:xfrm flipV="1">
            <a:off x="4329971" y="882869"/>
            <a:ext cx="0" cy="441005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CB552A-EDD3-5CC9-BF6B-19833B813BDA}"/>
              </a:ext>
            </a:extLst>
          </p:cNvPr>
          <p:cNvCxnSpPr>
            <a:cxnSpLocks/>
          </p:cNvCxnSpPr>
          <p:nvPr/>
        </p:nvCxnSpPr>
        <p:spPr>
          <a:xfrm flipV="1">
            <a:off x="7782185" y="872359"/>
            <a:ext cx="0" cy="441005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DA2DE70-D867-9755-FB4C-E356C35C7FC4}"/>
              </a:ext>
            </a:extLst>
          </p:cNvPr>
          <p:cNvCxnSpPr>
            <a:cxnSpLocks/>
          </p:cNvCxnSpPr>
          <p:nvPr/>
        </p:nvCxnSpPr>
        <p:spPr>
          <a:xfrm>
            <a:off x="1085088" y="882869"/>
            <a:ext cx="669212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A02D398-B12D-604E-1B27-8C3C2F429B37}"/>
              </a:ext>
            </a:extLst>
          </p:cNvPr>
          <p:cNvSpPr txBox="1"/>
          <p:nvPr/>
        </p:nvSpPr>
        <p:spPr>
          <a:xfrm>
            <a:off x="4278600" y="1856980"/>
            <a:ext cx="31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TW" dirty="0"/>
              <a:t>Sensor should be calibrated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D7557D-C2A6-7C77-5A51-F8E0CF87EEAA}"/>
              </a:ext>
            </a:extLst>
          </p:cNvPr>
          <p:cNvSpPr txBox="1"/>
          <p:nvPr/>
        </p:nvSpPr>
        <p:spPr>
          <a:xfrm>
            <a:off x="2078754" y="1429922"/>
            <a:ext cx="2191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 b="1" dirty="0"/>
              <a:t>Evaluation Results: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E6A7A7D-1C91-76FD-1162-05CA3FA6522B}"/>
              </a:ext>
            </a:extLst>
          </p:cNvPr>
          <p:cNvGrpSpPr/>
          <p:nvPr/>
        </p:nvGrpSpPr>
        <p:grpSpPr>
          <a:xfrm>
            <a:off x="1163115" y="2664409"/>
            <a:ext cx="9592500" cy="666649"/>
            <a:chOff x="2877424" y="2105637"/>
            <a:chExt cx="4850235" cy="441569658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C60C4B3-6DFE-C955-30EB-DC7708271904}"/>
                </a:ext>
              </a:extLst>
            </p:cNvPr>
            <p:cNvCxnSpPr/>
            <p:nvPr/>
          </p:nvCxnSpPr>
          <p:spPr>
            <a:xfrm>
              <a:off x="2877424" y="2105637"/>
              <a:ext cx="404349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4C5967E-DF19-B6C8-A397-CF1B32B1345B}"/>
                </a:ext>
              </a:extLst>
            </p:cNvPr>
            <p:cNvCxnSpPr>
              <a:cxnSpLocks/>
            </p:cNvCxnSpPr>
            <p:nvPr/>
          </p:nvCxnSpPr>
          <p:spPr>
            <a:xfrm>
              <a:off x="4036504" y="2105637"/>
              <a:ext cx="3589089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75BEC74-A9BD-05DA-2767-D926CB735D32}"/>
                </a:ext>
              </a:extLst>
            </p:cNvPr>
            <p:cNvCxnSpPr>
              <a:cxnSpLocks/>
            </p:cNvCxnSpPr>
            <p:nvPr/>
          </p:nvCxnSpPr>
          <p:spPr>
            <a:xfrm>
              <a:off x="5437465" y="2105637"/>
              <a:ext cx="21461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F488443-9E09-EE9E-6546-BDAC6FCB839A}"/>
                </a:ext>
              </a:extLst>
            </p:cNvPr>
            <p:cNvCxnSpPr>
              <a:cxnSpLocks/>
            </p:cNvCxnSpPr>
            <p:nvPr/>
          </p:nvCxnSpPr>
          <p:spPr>
            <a:xfrm>
              <a:off x="6678337" y="2105637"/>
              <a:ext cx="1049323" cy="21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C96A2B7-F7D1-F1B2-8DDE-E41D132F6F46}"/>
              </a:ext>
            </a:extLst>
          </p:cNvPr>
          <p:cNvGrpSpPr/>
          <p:nvPr/>
        </p:nvGrpSpPr>
        <p:grpSpPr>
          <a:xfrm>
            <a:off x="1146881" y="1428988"/>
            <a:ext cx="9592500" cy="666649"/>
            <a:chOff x="2877424" y="2105637"/>
            <a:chExt cx="4850235" cy="441569658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B6C6C96-883D-B39C-FA6B-09BED96D6679}"/>
                </a:ext>
              </a:extLst>
            </p:cNvPr>
            <p:cNvCxnSpPr/>
            <p:nvPr/>
          </p:nvCxnSpPr>
          <p:spPr>
            <a:xfrm>
              <a:off x="2877424" y="2105637"/>
              <a:ext cx="404349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1ADF0FD-7612-6A58-7A31-2D8F33439A75}"/>
                </a:ext>
              </a:extLst>
            </p:cNvPr>
            <p:cNvCxnSpPr>
              <a:cxnSpLocks/>
            </p:cNvCxnSpPr>
            <p:nvPr/>
          </p:nvCxnSpPr>
          <p:spPr>
            <a:xfrm>
              <a:off x="4036504" y="2105637"/>
              <a:ext cx="3589089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AAF70AC-923F-0E1B-0B74-CC42F9FB0036}"/>
                </a:ext>
              </a:extLst>
            </p:cNvPr>
            <p:cNvCxnSpPr>
              <a:cxnSpLocks/>
            </p:cNvCxnSpPr>
            <p:nvPr/>
          </p:nvCxnSpPr>
          <p:spPr>
            <a:xfrm>
              <a:off x="5437465" y="2105637"/>
              <a:ext cx="21461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E51EF87-0376-0C23-2DE3-4F7D2E1330F3}"/>
                </a:ext>
              </a:extLst>
            </p:cNvPr>
            <p:cNvCxnSpPr>
              <a:cxnSpLocks/>
            </p:cNvCxnSpPr>
            <p:nvPr/>
          </p:nvCxnSpPr>
          <p:spPr>
            <a:xfrm>
              <a:off x="6678337" y="2105637"/>
              <a:ext cx="1049323" cy="21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8D51657-FE94-D0AB-6CDC-E155F0E1050C}"/>
              </a:ext>
            </a:extLst>
          </p:cNvPr>
          <p:cNvGrpSpPr/>
          <p:nvPr/>
        </p:nvGrpSpPr>
        <p:grpSpPr>
          <a:xfrm rot="5400000">
            <a:off x="9973148" y="1905773"/>
            <a:ext cx="1268256" cy="278932"/>
            <a:chOff x="2877424" y="2105637"/>
            <a:chExt cx="4748169" cy="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BC87FF0-7957-F552-353E-9B2DA64E449A}"/>
                </a:ext>
              </a:extLst>
            </p:cNvPr>
            <p:cNvCxnSpPr/>
            <p:nvPr/>
          </p:nvCxnSpPr>
          <p:spPr>
            <a:xfrm>
              <a:off x="2877424" y="2105637"/>
              <a:ext cx="404349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9ACD80-7733-39D4-722C-6BEA0D7ACAED}"/>
                </a:ext>
              </a:extLst>
            </p:cNvPr>
            <p:cNvCxnSpPr>
              <a:cxnSpLocks/>
            </p:cNvCxnSpPr>
            <p:nvPr/>
          </p:nvCxnSpPr>
          <p:spPr>
            <a:xfrm>
              <a:off x="4036504" y="2105637"/>
              <a:ext cx="3589089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7F37062-3A61-76A7-4FFB-5F61EB4D6445}"/>
                </a:ext>
              </a:extLst>
            </p:cNvPr>
            <p:cNvCxnSpPr>
              <a:cxnSpLocks/>
            </p:cNvCxnSpPr>
            <p:nvPr/>
          </p:nvCxnSpPr>
          <p:spPr>
            <a:xfrm>
              <a:off x="5437465" y="2105637"/>
              <a:ext cx="21461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18BF19C-CDAF-5BDE-85CE-60CE235CB14A}"/>
              </a:ext>
            </a:extLst>
          </p:cNvPr>
          <p:cNvGrpSpPr/>
          <p:nvPr/>
        </p:nvGrpSpPr>
        <p:grpSpPr>
          <a:xfrm rot="5400000">
            <a:off x="429164" y="1930461"/>
            <a:ext cx="1247935" cy="219964"/>
            <a:chOff x="2877424" y="2105637"/>
            <a:chExt cx="4748169" cy="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E9DDA8B-D040-E737-BB1C-EF19604A6225}"/>
                </a:ext>
              </a:extLst>
            </p:cNvPr>
            <p:cNvCxnSpPr/>
            <p:nvPr/>
          </p:nvCxnSpPr>
          <p:spPr>
            <a:xfrm>
              <a:off x="2877424" y="2105637"/>
              <a:ext cx="404349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CD5EA92-4FB3-E1C0-DEB8-BF9A10F39F8E}"/>
                </a:ext>
              </a:extLst>
            </p:cNvPr>
            <p:cNvCxnSpPr>
              <a:cxnSpLocks/>
            </p:cNvCxnSpPr>
            <p:nvPr/>
          </p:nvCxnSpPr>
          <p:spPr>
            <a:xfrm>
              <a:off x="4036504" y="2105637"/>
              <a:ext cx="358908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953ACBF-1C88-FD29-30B6-3103F6822594}"/>
                </a:ext>
              </a:extLst>
            </p:cNvPr>
            <p:cNvCxnSpPr>
              <a:cxnSpLocks/>
            </p:cNvCxnSpPr>
            <p:nvPr/>
          </p:nvCxnSpPr>
          <p:spPr>
            <a:xfrm>
              <a:off x="5437465" y="2105637"/>
              <a:ext cx="2146184" cy="0"/>
            </a:xfrm>
            <a:prstGeom prst="line">
              <a:avLst/>
            </a:prstGeom>
            <a:ln w="38100">
              <a:solidFill>
                <a:srgbClr val="FFD5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E4710E3-45F6-BA2C-1676-16E9F4A5B183}"/>
              </a:ext>
            </a:extLst>
          </p:cNvPr>
          <p:cNvSpPr txBox="1"/>
          <p:nvPr/>
        </p:nvSpPr>
        <p:spPr>
          <a:xfrm>
            <a:off x="4278600" y="1461064"/>
            <a:ext cx="500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TW" sz="2000" b="1" dirty="0"/>
              <a:t>Sensor should be replaced</a:t>
            </a:r>
            <a:r>
              <a:rPr lang="en-US" sz="2000" b="1" dirty="0"/>
              <a:t>/</a:t>
            </a:r>
            <a:r>
              <a:rPr lang="en-US" sz="2000" dirty="0"/>
              <a:t> </a:t>
            </a:r>
            <a:r>
              <a:rPr lang="en-US" sz="2000" b="1" dirty="0"/>
              <a:t>maintained</a:t>
            </a:r>
            <a:endParaRPr lang="en-TW" sz="2000" b="1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56911EF-A5A5-B1DC-4B25-3E825F5EB2F9}"/>
              </a:ext>
            </a:extLst>
          </p:cNvPr>
          <p:cNvGrpSpPr/>
          <p:nvPr/>
        </p:nvGrpSpPr>
        <p:grpSpPr>
          <a:xfrm>
            <a:off x="4435481" y="1524953"/>
            <a:ext cx="108060" cy="136169"/>
            <a:chOff x="5987940" y="82006"/>
            <a:chExt cx="166181" cy="20718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6D4F9E-1877-8936-1FA3-0A2CD2B40AC3}"/>
                </a:ext>
              </a:extLst>
            </p:cNvPr>
            <p:cNvCxnSpPr>
              <a:cxnSpLocks/>
            </p:cNvCxnSpPr>
            <p:nvPr/>
          </p:nvCxnSpPr>
          <p:spPr>
            <a:xfrm>
              <a:off x="5987940" y="170598"/>
              <a:ext cx="59062" cy="11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53D4D55-84C6-9DDB-7FCC-20D2A8570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5115" y="82006"/>
              <a:ext cx="109006" cy="1988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4C89657-926A-2960-F5E0-A4C172204A15}"/>
              </a:ext>
            </a:extLst>
          </p:cNvPr>
          <p:cNvSpPr txBox="1"/>
          <p:nvPr/>
        </p:nvSpPr>
        <p:spPr>
          <a:xfrm>
            <a:off x="3550348" y="42913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TW" dirty="0"/>
              <a:t>x 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027606-03B8-1EE6-2FFF-807138F8CD8F}"/>
              </a:ext>
            </a:extLst>
          </p:cNvPr>
          <p:cNvSpPr txBox="1"/>
          <p:nvPr/>
        </p:nvSpPr>
        <p:spPr>
          <a:xfrm>
            <a:off x="5602734" y="374702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TW" dirty="0"/>
              <a:t>x 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35D686-25AA-5876-238B-BD6DBFA4345B}"/>
              </a:ext>
            </a:extLst>
          </p:cNvPr>
          <p:cNvSpPr txBox="1"/>
          <p:nvPr/>
        </p:nvSpPr>
        <p:spPr>
          <a:xfrm>
            <a:off x="5602734" y="430163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TW" dirty="0"/>
              <a:t>x %</a:t>
            </a:r>
          </a:p>
        </p:txBody>
      </p:sp>
      <p:sp>
        <p:nvSpPr>
          <p:cNvPr id="93" name="Bevel 13">
            <a:extLst>
              <a:ext uri="{FF2B5EF4-FFF2-40B4-BE49-F238E27FC236}">
                <a16:creationId xmlns:a16="http://schemas.microsoft.com/office/drawing/2014/main" id="{784B1E6A-7842-1C4D-8F1E-8B4CE611920D}"/>
              </a:ext>
            </a:extLst>
          </p:cNvPr>
          <p:cNvSpPr/>
          <p:nvPr/>
        </p:nvSpPr>
        <p:spPr>
          <a:xfrm>
            <a:off x="5131398" y="5410885"/>
            <a:ext cx="3166924" cy="563823"/>
          </a:xfrm>
          <a:prstGeom prst="homePlate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Click to download missing and faulty  data details</a:t>
            </a:r>
            <a:endParaRPr lang="en-TW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535964A-818E-735C-602C-5BA23318009E}"/>
              </a:ext>
            </a:extLst>
          </p:cNvPr>
          <p:cNvSpPr txBox="1"/>
          <p:nvPr/>
        </p:nvSpPr>
        <p:spPr>
          <a:xfrm>
            <a:off x="3531334" y="476606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TW" dirty="0"/>
              <a:t>x %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BCEFBAB-84B0-C96E-6849-C55AF512B228}"/>
              </a:ext>
            </a:extLst>
          </p:cNvPr>
          <p:cNvSpPr txBox="1"/>
          <p:nvPr/>
        </p:nvSpPr>
        <p:spPr>
          <a:xfrm>
            <a:off x="5615106" y="4752547"/>
            <a:ext cx="62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TW" dirty="0"/>
              <a:t>x %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CF67AA8-29A4-0D7C-3CE9-534B621D52E1}"/>
              </a:ext>
            </a:extLst>
          </p:cNvPr>
          <p:cNvSpPr txBox="1"/>
          <p:nvPr/>
        </p:nvSpPr>
        <p:spPr>
          <a:xfrm>
            <a:off x="7608102" y="371554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TW" dirty="0"/>
              <a:t>x %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93D2109-5897-BF99-4C9F-4C03F0050B81}"/>
              </a:ext>
            </a:extLst>
          </p:cNvPr>
          <p:cNvSpPr txBox="1"/>
          <p:nvPr/>
        </p:nvSpPr>
        <p:spPr>
          <a:xfrm>
            <a:off x="7637171" y="431967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TW" dirty="0"/>
              <a:t>x %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DC5F410-80CA-1FBB-C8C7-0C940163A999}"/>
              </a:ext>
            </a:extLst>
          </p:cNvPr>
          <p:cNvSpPr txBox="1"/>
          <p:nvPr/>
        </p:nvSpPr>
        <p:spPr>
          <a:xfrm>
            <a:off x="7656192" y="479444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YY</a:t>
            </a:r>
            <a:r>
              <a:rPr lang="en-TW" dirty="0"/>
              <a:t>%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1F96F3-3509-40BC-5A26-319D439730EC}"/>
              </a:ext>
            </a:extLst>
          </p:cNvPr>
          <p:cNvSpPr txBox="1"/>
          <p:nvPr/>
        </p:nvSpPr>
        <p:spPr>
          <a:xfrm>
            <a:off x="4396409" y="276923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YY</a:t>
            </a:r>
            <a:r>
              <a:rPr lang="en-TW" dirty="0"/>
              <a:t>%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DC21B9B-A78C-5119-69D2-CF10180C2113}"/>
              </a:ext>
            </a:extLst>
          </p:cNvPr>
          <p:cNvSpPr txBox="1"/>
          <p:nvPr/>
        </p:nvSpPr>
        <p:spPr>
          <a:xfrm>
            <a:off x="4278600" y="2175786"/>
            <a:ext cx="326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TW" dirty="0"/>
              <a:t>Sensor is in a good condition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7B726E9A-1F6F-29AF-68A1-24D87CF70281}"/>
              </a:ext>
            </a:extLst>
          </p:cNvPr>
          <p:cNvSpPr/>
          <p:nvPr/>
        </p:nvSpPr>
        <p:spPr>
          <a:xfrm>
            <a:off x="9873062" y="1582136"/>
            <a:ext cx="2318938" cy="795880"/>
          </a:xfrm>
          <a:prstGeom prst="wedgeRoundRectCallout">
            <a:avLst>
              <a:gd name="adj1" fmla="val -111437"/>
              <a:gd name="adj2" fmla="val -541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make the derived conclusion bold.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2FAF7F1-8819-4F1F-2A0A-04385D050399}"/>
                  </a:ext>
                </a:extLst>
              </p:cNvPr>
              <p:cNvSpPr txBox="1"/>
              <p:nvPr/>
            </p:nvSpPr>
            <p:spPr>
              <a:xfrm>
                <a:off x="4632395" y="3725271"/>
                <a:ext cx="720647" cy="407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𝑥𝑥𝑥𝑥𝑥</m:t>
                          </m:r>
                        </m:num>
                        <m:den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𝑋𝑋𝑋𝑋𝑋</m:t>
                          </m:r>
                        </m:den>
                      </m:f>
                    </m:oMath>
                  </m:oMathPara>
                </a14:m>
                <a:endParaRPr lang="en-TW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2FAF7F1-8819-4F1F-2A0A-04385D050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395" y="3725271"/>
                <a:ext cx="720647" cy="407356"/>
              </a:xfrm>
              <a:prstGeom prst="rect">
                <a:avLst/>
              </a:prstGeom>
              <a:blipFill>
                <a:blip r:embed="rId3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D3F3D1F-8B5B-832B-0EFD-F043C2D7B750}"/>
              </a:ext>
            </a:extLst>
          </p:cNvPr>
          <p:cNvCxnSpPr>
            <a:cxnSpLocks/>
          </p:cNvCxnSpPr>
          <p:nvPr/>
        </p:nvCxnSpPr>
        <p:spPr>
          <a:xfrm>
            <a:off x="4392080" y="3713857"/>
            <a:ext cx="4329" cy="1421543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C74898A-58B1-B0DA-E423-A619780A5AA0}"/>
                  </a:ext>
                </a:extLst>
              </p:cNvPr>
              <p:cNvSpPr txBox="1"/>
              <p:nvPr/>
            </p:nvSpPr>
            <p:spPr>
              <a:xfrm>
                <a:off x="4623501" y="4208891"/>
                <a:ext cx="720647" cy="407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𝑥𝑥𝑥𝑥𝑥</m:t>
                          </m:r>
                        </m:num>
                        <m:den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𝑋𝑋𝑋𝑋𝑋</m:t>
                          </m:r>
                        </m:den>
                      </m:f>
                    </m:oMath>
                  </m:oMathPara>
                </a14:m>
                <a:endParaRPr lang="en-TW" sz="12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C74898A-58B1-B0DA-E423-A619780A5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501" y="4208891"/>
                <a:ext cx="720647" cy="407356"/>
              </a:xfrm>
              <a:prstGeom prst="rect">
                <a:avLst/>
              </a:prstGeom>
              <a:blipFill>
                <a:blip r:embed="rId4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3F7987F-4688-0FD8-086C-EF5ACAB8B4C6}"/>
                  </a:ext>
                </a:extLst>
              </p:cNvPr>
              <p:cNvSpPr txBox="1"/>
              <p:nvPr/>
            </p:nvSpPr>
            <p:spPr>
              <a:xfrm>
                <a:off x="6739077" y="3736685"/>
                <a:ext cx="720647" cy="407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𝑥𝑥𝑥𝑥𝑥</m:t>
                          </m:r>
                        </m:num>
                        <m:den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𝑋𝑋𝑋𝑋𝑋</m:t>
                          </m:r>
                        </m:den>
                      </m:f>
                    </m:oMath>
                  </m:oMathPara>
                </a14:m>
                <a:endParaRPr lang="en-TW" sz="12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3F7987F-4688-0FD8-086C-EF5ACAB8B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077" y="3736685"/>
                <a:ext cx="720647" cy="4073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2495B88-6AB7-87AD-02C9-4F50A58B5D54}"/>
              </a:ext>
            </a:extLst>
          </p:cNvPr>
          <p:cNvCxnSpPr>
            <a:cxnSpLocks/>
          </p:cNvCxnSpPr>
          <p:nvPr/>
        </p:nvCxnSpPr>
        <p:spPr>
          <a:xfrm>
            <a:off x="6498762" y="3725271"/>
            <a:ext cx="0" cy="1386546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0CE4582-8787-818C-8983-F37953216787}"/>
                  </a:ext>
                </a:extLst>
              </p:cNvPr>
              <p:cNvSpPr txBox="1"/>
              <p:nvPr/>
            </p:nvSpPr>
            <p:spPr>
              <a:xfrm>
                <a:off x="6730183" y="4220305"/>
                <a:ext cx="720647" cy="407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𝑥𝑥𝑥𝑥𝑥</m:t>
                          </m:r>
                        </m:num>
                        <m:den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𝑋𝑋𝑋𝑋𝑋</m:t>
                          </m:r>
                        </m:den>
                      </m:f>
                    </m:oMath>
                  </m:oMathPara>
                </a14:m>
                <a:endParaRPr lang="en-TW" sz="12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0CE4582-8787-818C-8983-F37953216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183" y="4220305"/>
                <a:ext cx="720647" cy="407356"/>
              </a:xfrm>
              <a:prstGeom prst="rect">
                <a:avLst/>
              </a:prstGeom>
              <a:blipFill>
                <a:blip r:embed="rId3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4E95C59-DA50-C0D9-C55A-7B2EC2C00D8A}"/>
                  </a:ext>
                </a:extLst>
              </p:cNvPr>
              <p:cNvSpPr txBox="1"/>
              <p:nvPr/>
            </p:nvSpPr>
            <p:spPr>
              <a:xfrm>
                <a:off x="8632647" y="3726357"/>
                <a:ext cx="720647" cy="407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𝑥𝑥𝑥𝑥𝑥</m:t>
                          </m:r>
                        </m:num>
                        <m:den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𝑋𝑋𝑋𝑋𝑋</m:t>
                          </m:r>
                        </m:den>
                      </m:f>
                    </m:oMath>
                  </m:oMathPara>
                </a14:m>
                <a:endParaRPr lang="en-TW" sz="12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4E95C59-DA50-C0D9-C55A-7B2EC2C00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647" y="3726357"/>
                <a:ext cx="720647" cy="407356"/>
              </a:xfrm>
              <a:prstGeom prst="rect">
                <a:avLst/>
              </a:prstGeom>
              <a:blipFill>
                <a:blip r:embed="rId3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ED85760-8E9F-3D9F-444C-21BD262F81B9}"/>
              </a:ext>
            </a:extLst>
          </p:cNvPr>
          <p:cNvCxnSpPr>
            <a:cxnSpLocks/>
          </p:cNvCxnSpPr>
          <p:nvPr/>
        </p:nvCxnSpPr>
        <p:spPr>
          <a:xfrm>
            <a:off x="8392332" y="3714943"/>
            <a:ext cx="0" cy="1420457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4ED52B1-FEDC-59AE-F538-E6F8BDD701D4}"/>
                  </a:ext>
                </a:extLst>
              </p:cNvPr>
              <p:cNvSpPr txBox="1"/>
              <p:nvPr/>
            </p:nvSpPr>
            <p:spPr>
              <a:xfrm>
                <a:off x="8623753" y="4209977"/>
                <a:ext cx="720647" cy="407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𝑥𝑥𝑥𝑥𝑥</m:t>
                          </m:r>
                        </m:num>
                        <m:den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𝑋𝑋𝑋𝑋𝑋</m:t>
                          </m:r>
                        </m:den>
                      </m:f>
                    </m:oMath>
                  </m:oMathPara>
                </a14:m>
                <a:endParaRPr lang="en-TW" sz="12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4ED52B1-FEDC-59AE-F538-E6F8BDD70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753" y="4209977"/>
                <a:ext cx="720647" cy="407356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7F49374-4F8C-C92E-CDA8-312B364813F1}"/>
                  </a:ext>
                </a:extLst>
              </p:cNvPr>
              <p:cNvSpPr txBox="1"/>
              <p:nvPr/>
            </p:nvSpPr>
            <p:spPr>
              <a:xfrm>
                <a:off x="4625059" y="4704461"/>
                <a:ext cx="720647" cy="407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𝑥𝑥𝑥𝑥𝑥</m:t>
                          </m:r>
                        </m:num>
                        <m:den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𝑋𝑋𝑋𝑋𝑋</m:t>
                          </m:r>
                        </m:den>
                      </m:f>
                    </m:oMath>
                  </m:oMathPara>
                </a14:m>
                <a:endParaRPr lang="en-TW" sz="12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7F49374-4F8C-C92E-CDA8-312B36481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059" y="4704461"/>
                <a:ext cx="720647" cy="4073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DADA7E7-172A-4A35-F9BE-1C1A8A81287E}"/>
                  </a:ext>
                </a:extLst>
              </p:cNvPr>
              <p:cNvSpPr txBox="1"/>
              <p:nvPr/>
            </p:nvSpPr>
            <p:spPr>
              <a:xfrm>
                <a:off x="6730742" y="4707718"/>
                <a:ext cx="720647" cy="407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𝑥𝑥𝑥𝑥𝑥</m:t>
                          </m:r>
                        </m:num>
                        <m:den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𝑋𝑋𝑋𝑋𝑋</m:t>
                          </m:r>
                        </m:den>
                      </m:f>
                    </m:oMath>
                  </m:oMathPara>
                </a14:m>
                <a:endParaRPr lang="en-TW" sz="12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DADA7E7-172A-4A35-F9BE-1C1A8A812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742" y="4707718"/>
                <a:ext cx="720647" cy="407356"/>
              </a:xfrm>
              <a:prstGeom prst="rect">
                <a:avLst/>
              </a:prstGeom>
              <a:blipFill>
                <a:blip r:embed="rId3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889B7E4-7EA0-E3E7-3298-4E8FE7548559}"/>
                  </a:ext>
                </a:extLst>
              </p:cNvPr>
              <p:cNvSpPr txBox="1"/>
              <p:nvPr/>
            </p:nvSpPr>
            <p:spPr>
              <a:xfrm>
                <a:off x="8647240" y="4728045"/>
                <a:ext cx="720647" cy="407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𝑥𝑥𝑥𝑥𝑥</m:t>
                          </m:r>
                        </m:num>
                        <m:den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𝑋𝑋𝑋𝑋𝑋</m:t>
                          </m:r>
                        </m:den>
                      </m:f>
                    </m:oMath>
                  </m:oMathPara>
                </a14:m>
                <a:endParaRPr lang="en-TW" sz="12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889B7E4-7EA0-E3E7-3298-4E8FE7548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7240" y="4728045"/>
                <a:ext cx="720647" cy="407356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35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351CFB-4120-1FD7-CA53-21D9F41AB66A}"/>
              </a:ext>
            </a:extLst>
          </p:cNvPr>
          <p:cNvSpPr/>
          <p:nvPr/>
        </p:nvSpPr>
        <p:spPr>
          <a:xfrm>
            <a:off x="768096" y="426720"/>
            <a:ext cx="10338816" cy="587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930FDD-15D1-9DC1-F3B9-EC27A7B35FA8}"/>
              </a:ext>
            </a:extLst>
          </p:cNvPr>
          <p:cNvSpPr/>
          <p:nvPr/>
        </p:nvSpPr>
        <p:spPr>
          <a:xfrm>
            <a:off x="935421" y="693683"/>
            <a:ext cx="9964227" cy="54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1C5CCA-CFDB-8938-F232-BCB965B5362F}"/>
              </a:ext>
            </a:extLst>
          </p:cNvPr>
          <p:cNvGrpSpPr/>
          <p:nvPr/>
        </p:nvGrpSpPr>
        <p:grpSpPr>
          <a:xfrm>
            <a:off x="1157391" y="1516430"/>
            <a:ext cx="9592500" cy="666649"/>
            <a:chOff x="2877424" y="2105637"/>
            <a:chExt cx="4850235" cy="44156965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9253DEC-736F-244D-B44D-71F6BDF2DA61}"/>
                </a:ext>
              </a:extLst>
            </p:cNvPr>
            <p:cNvCxnSpPr/>
            <p:nvPr/>
          </p:nvCxnSpPr>
          <p:spPr>
            <a:xfrm>
              <a:off x="2877424" y="2105637"/>
              <a:ext cx="404349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D59E6F-8920-E2AB-639E-154908A40557}"/>
                </a:ext>
              </a:extLst>
            </p:cNvPr>
            <p:cNvCxnSpPr>
              <a:cxnSpLocks/>
            </p:cNvCxnSpPr>
            <p:nvPr/>
          </p:nvCxnSpPr>
          <p:spPr>
            <a:xfrm>
              <a:off x="4036504" y="2105637"/>
              <a:ext cx="3589089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6BA49C5-913C-E353-5F28-62EB95623FD3}"/>
                </a:ext>
              </a:extLst>
            </p:cNvPr>
            <p:cNvCxnSpPr>
              <a:cxnSpLocks/>
            </p:cNvCxnSpPr>
            <p:nvPr/>
          </p:nvCxnSpPr>
          <p:spPr>
            <a:xfrm>
              <a:off x="5437465" y="2105637"/>
              <a:ext cx="21461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4C84894-A8F3-4329-8AB7-4ED61064C5BD}"/>
                </a:ext>
              </a:extLst>
            </p:cNvPr>
            <p:cNvCxnSpPr>
              <a:cxnSpLocks/>
            </p:cNvCxnSpPr>
            <p:nvPr/>
          </p:nvCxnSpPr>
          <p:spPr>
            <a:xfrm>
              <a:off x="6678337" y="2105637"/>
              <a:ext cx="1049323" cy="21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0247982-BE4F-CBE0-43FA-0F174C5A57EB}"/>
              </a:ext>
            </a:extLst>
          </p:cNvPr>
          <p:cNvSpPr txBox="1"/>
          <p:nvPr/>
        </p:nvSpPr>
        <p:spPr>
          <a:xfrm>
            <a:off x="1157391" y="1023565"/>
            <a:ext cx="959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Results Details Downloads</a:t>
            </a:r>
          </a:p>
        </p:txBody>
      </p:sp>
      <p:sp>
        <p:nvSpPr>
          <p:cNvPr id="13" name="Bevel 14">
            <a:extLst>
              <a:ext uri="{FF2B5EF4-FFF2-40B4-BE49-F238E27FC236}">
                <a16:creationId xmlns:a16="http://schemas.microsoft.com/office/drawing/2014/main" id="{8F00966D-4D16-F4CE-3DD8-4E133ABF7929}"/>
              </a:ext>
            </a:extLst>
          </p:cNvPr>
          <p:cNvSpPr/>
          <p:nvPr/>
        </p:nvSpPr>
        <p:spPr>
          <a:xfrm>
            <a:off x="2092148" y="4760435"/>
            <a:ext cx="2614788" cy="721962"/>
          </a:xfrm>
          <a:prstGeom prst="bevel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Download selected data and descriptions</a:t>
            </a:r>
            <a:endParaRPr lang="en-TW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4" name="Bevel 13">
            <a:extLst>
              <a:ext uri="{FF2B5EF4-FFF2-40B4-BE49-F238E27FC236}">
                <a16:creationId xmlns:a16="http://schemas.microsoft.com/office/drawing/2014/main" id="{BF282577-7818-ADD9-1BFE-07620565004F}"/>
              </a:ext>
            </a:extLst>
          </p:cNvPr>
          <p:cNvSpPr/>
          <p:nvPr/>
        </p:nvSpPr>
        <p:spPr>
          <a:xfrm>
            <a:off x="9712249" y="5491657"/>
            <a:ext cx="1027492" cy="51208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b="1" dirty="0"/>
              <a:t>Back</a:t>
            </a:r>
          </a:p>
        </p:txBody>
      </p:sp>
      <p:sp>
        <p:nvSpPr>
          <p:cNvPr id="25" name="Bevel 14">
            <a:extLst>
              <a:ext uri="{FF2B5EF4-FFF2-40B4-BE49-F238E27FC236}">
                <a16:creationId xmlns:a16="http://schemas.microsoft.com/office/drawing/2014/main" id="{3C9EF04B-3EF1-7445-5094-A5034B8251B5}"/>
              </a:ext>
            </a:extLst>
          </p:cNvPr>
          <p:cNvSpPr/>
          <p:nvPr/>
        </p:nvSpPr>
        <p:spPr>
          <a:xfrm>
            <a:off x="8547642" y="5482397"/>
            <a:ext cx="1027492" cy="51208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b="1" dirty="0"/>
              <a:t>Home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3C00EC-93B3-073C-5B98-C5AB4BF3AFB5}"/>
              </a:ext>
            </a:extLst>
          </p:cNvPr>
          <p:cNvSpPr txBox="1"/>
          <p:nvPr/>
        </p:nvSpPr>
        <p:spPr>
          <a:xfrm>
            <a:off x="1214015" y="1860814"/>
            <a:ext cx="6540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Select data filters and click the download button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7E18B5-3F8C-9F4D-C261-814EC5CD8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040" y="2994724"/>
            <a:ext cx="244328" cy="24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83E5D05-E6B1-6972-BF89-4B02F0D0D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213" y="3414078"/>
            <a:ext cx="225979" cy="22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0F99D45E-4F11-DA9E-A539-063515606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214" y="3854326"/>
            <a:ext cx="225979" cy="22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6E5731D-8FD7-A6FA-D294-E69037544115}"/>
              </a:ext>
            </a:extLst>
          </p:cNvPr>
          <p:cNvSpPr txBox="1"/>
          <p:nvPr/>
        </p:nvSpPr>
        <p:spPr>
          <a:xfrm>
            <a:off x="1896192" y="2908747"/>
            <a:ext cx="163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Missing data</a:t>
            </a:r>
            <a:endParaRPr lang="en-TW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FF7FBD-28E7-EA79-4E8B-0D78C71298BB}"/>
              </a:ext>
            </a:extLst>
          </p:cNvPr>
          <p:cNvSpPr txBox="1"/>
          <p:nvPr/>
        </p:nvSpPr>
        <p:spPr>
          <a:xfrm>
            <a:off x="1896193" y="3382771"/>
            <a:ext cx="129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Faulty data</a:t>
            </a:r>
            <a:endParaRPr lang="en-TW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A157E0-0BE9-CDDD-9B37-0EC9F45E8509}"/>
              </a:ext>
            </a:extLst>
          </p:cNvPr>
          <p:cNvSpPr txBox="1"/>
          <p:nvPr/>
        </p:nvSpPr>
        <p:spPr>
          <a:xfrm>
            <a:off x="1892735" y="3824300"/>
            <a:ext cx="245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Missing and faulty data</a:t>
            </a:r>
            <a:endParaRPr lang="en-TW" dirty="0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717685D7-1121-6BB6-D04F-83A524163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552" y="2994724"/>
            <a:ext cx="244328" cy="24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id="{EE4D0B41-23B3-2BC7-4193-3510D1A31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725" y="3414078"/>
            <a:ext cx="225979" cy="22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3564AEDB-6760-0C6C-DD16-602F4925F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726" y="3854326"/>
            <a:ext cx="225979" cy="22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C379815-EF8E-7F1D-B51F-E770A9E6B77A}"/>
              </a:ext>
            </a:extLst>
          </p:cNvPr>
          <p:cNvSpPr txBox="1"/>
          <p:nvPr/>
        </p:nvSpPr>
        <p:spPr>
          <a:xfrm>
            <a:off x="5111704" y="2908747"/>
            <a:ext cx="163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Congested days</a:t>
            </a:r>
            <a:endParaRPr lang="en-TW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4F199F-94E1-6B9F-9BCB-AB8ECFA63564}"/>
              </a:ext>
            </a:extLst>
          </p:cNvPr>
          <p:cNvSpPr txBox="1"/>
          <p:nvPr/>
        </p:nvSpPr>
        <p:spPr>
          <a:xfrm>
            <a:off x="5111705" y="3382771"/>
            <a:ext cx="227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Non-congested days</a:t>
            </a:r>
            <a:endParaRPr lang="en-TW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45C2A9-6DFB-CC45-FDEC-C716AABD2251}"/>
              </a:ext>
            </a:extLst>
          </p:cNvPr>
          <p:cNvSpPr txBox="1"/>
          <p:nvPr/>
        </p:nvSpPr>
        <p:spPr>
          <a:xfrm>
            <a:off x="5108247" y="3824300"/>
            <a:ext cx="245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days</a:t>
            </a:r>
            <a:endParaRPr lang="en-TW" dirty="0"/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55A1DD4C-AD5B-8CCB-05EB-B6C292B24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718" y="3026533"/>
            <a:ext cx="244328" cy="24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>
            <a:extLst>
              <a:ext uri="{FF2B5EF4-FFF2-40B4-BE49-F238E27FC236}">
                <a16:creationId xmlns:a16="http://schemas.microsoft.com/office/drawing/2014/main" id="{AE54B79A-DF7B-CBE5-A5D8-ABB52A03B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891" y="3445887"/>
            <a:ext cx="225979" cy="22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>
            <a:extLst>
              <a:ext uri="{FF2B5EF4-FFF2-40B4-BE49-F238E27FC236}">
                <a16:creationId xmlns:a16="http://schemas.microsoft.com/office/drawing/2014/main" id="{EC5926E7-6E29-F81E-5B3B-3C6D6BC06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892" y="3886135"/>
            <a:ext cx="225979" cy="22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B4D52BE-AF7E-2B55-66DB-C241C3B03A2F}"/>
              </a:ext>
            </a:extLst>
          </p:cNvPr>
          <p:cNvSpPr txBox="1"/>
          <p:nvPr/>
        </p:nvSpPr>
        <p:spPr>
          <a:xfrm>
            <a:off x="8096870" y="2940556"/>
            <a:ext cx="163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 hours</a:t>
            </a:r>
            <a:endParaRPr lang="en-TW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5D618E-29EF-6999-E6A2-F4330AC0024A}"/>
              </a:ext>
            </a:extLst>
          </p:cNvPr>
          <p:cNvSpPr txBox="1"/>
          <p:nvPr/>
        </p:nvSpPr>
        <p:spPr>
          <a:xfrm>
            <a:off x="8096871" y="3414580"/>
            <a:ext cx="163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Off-peak hours</a:t>
            </a:r>
            <a:endParaRPr lang="en-TW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916EC4-BA91-E2DF-EEC5-C511B5A29C77}"/>
              </a:ext>
            </a:extLst>
          </p:cNvPr>
          <p:cNvSpPr txBox="1"/>
          <p:nvPr/>
        </p:nvSpPr>
        <p:spPr>
          <a:xfrm>
            <a:off x="8093413" y="3856109"/>
            <a:ext cx="245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hours</a:t>
            </a:r>
            <a:endParaRPr lang="en-TW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78FF31-E866-A01F-7271-38D4B599DB68}"/>
              </a:ext>
            </a:extLst>
          </p:cNvPr>
          <p:cNvSpPr/>
          <p:nvPr/>
        </p:nvSpPr>
        <p:spPr>
          <a:xfrm>
            <a:off x="1547099" y="2762842"/>
            <a:ext cx="2655768" cy="1540217"/>
          </a:xfrm>
          <a:prstGeom prst="rect">
            <a:avLst/>
          </a:prstGeom>
          <a:solidFill>
            <a:srgbClr val="FFFD78">
              <a:alpha val="23137"/>
            </a:srgbClr>
          </a:solidFill>
          <a:ln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3EEAB5-B4E2-259C-494B-CF9E3A826AB5}"/>
              </a:ext>
            </a:extLst>
          </p:cNvPr>
          <p:cNvSpPr/>
          <p:nvPr/>
        </p:nvSpPr>
        <p:spPr>
          <a:xfrm>
            <a:off x="4625670" y="2746735"/>
            <a:ext cx="2623667" cy="1540217"/>
          </a:xfrm>
          <a:prstGeom prst="rect">
            <a:avLst/>
          </a:prstGeom>
          <a:solidFill>
            <a:schemeClr val="accent1">
              <a:lumMod val="75000"/>
              <a:alpha val="23137"/>
            </a:schemeClr>
          </a:solidFill>
          <a:ln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0AC64A-2AD4-8BA0-F6D9-6A1A252BEF46}"/>
              </a:ext>
            </a:extLst>
          </p:cNvPr>
          <p:cNvSpPr/>
          <p:nvPr/>
        </p:nvSpPr>
        <p:spPr>
          <a:xfrm>
            <a:off x="7672140" y="2762842"/>
            <a:ext cx="2623667" cy="1540217"/>
          </a:xfrm>
          <a:prstGeom prst="rect">
            <a:avLst/>
          </a:prstGeom>
          <a:solidFill>
            <a:schemeClr val="accent2">
              <a:lumMod val="75000"/>
              <a:alpha val="23137"/>
            </a:schemeClr>
          </a:solidFill>
          <a:ln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00136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358</Words>
  <Application>Microsoft Office PowerPoint</Application>
  <PresentationFormat>Widescreen</PresentationFormat>
  <Paragraphs>118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Yi-Ting Lin</dc:creator>
  <cp:lastModifiedBy>Yao Cheng</cp:lastModifiedBy>
  <cp:revision>35</cp:revision>
  <dcterms:created xsi:type="dcterms:W3CDTF">2022-07-13T15:43:42Z</dcterms:created>
  <dcterms:modified xsi:type="dcterms:W3CDTF">2022-08-04T21:09:11Z</dcterms:modified>
</cp:coreProperties>
</file>