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3"/>
  </p:sldMasterIdLst>
  <p:sldIdLst>
    <p:sldId id="256" r:id="rId4"/>
    <p:sldId id="257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ntona Book" panose="00000500000000000000" pitchFamily="50" charset="0"/>
      <p:regular r:id="rId13"/>
      <p:bold r:id="rId14"/>
    </p:embeddedFont>
    <p:embeddedFont>
      <p:font typeface="Fira Sans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C62"/>
    <a:srgbClr val="404040"/>
    <a:srgbClr val="595959"/>
    <a:srgbClr val="08060A"/>
    <a:srgbClr val="767171"/>
    <a:srgbClr val="E93479"/>
    <a:srgbClr val="01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dataservices.library.jhu.edu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F2032EC2-48EB-4D72-9687-77A0F83638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70507" y="790293"/>
            <a:ext cx="4849218" cy="3231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13767C-44AB-47A2-8E5C-3455997A5CDB}"/>
              </a:ext>
            </a:extLst>
          </p:cNvPr>
          <p:cNvGrpSpPr/>
          <p:nvPr/>
        </p:nvGrpSpPr>
        <p:grpSpPr>
          <a:xfrm>
            <a:off x="472275" y="3858084"/>
            <a:ext cx="3248867" cy="1394320"/>
            <a:chOff x="472275" y="4193364"/>
            <a:chExt cx="3248867" cy="139432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6A98F42-ED17-485A-AD88-F28E39E4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flipH="1">
              <a:off x="474439" y="4302510"/>
              <a:ext cx="272156" cy="28093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B888C9-5899-459F-972F-F42024BE3B27}"/>
                </a:ext>
              </a:extLst>
            </p:cNvPr>
            <p:cNvSpPr/>
            <p:nvPr/>
          </p:nvSpPr>
          <p:spPr>
            <a:xfrm>
              <a:off x="764883" y="4193364"/>
              <a:ext cx="2956259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github.com/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jhu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-data-services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84F6323-E785-427B-90D8-4CCD25C0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72275" y="5275739"/>
              <a:ext cx="274320" cy="27432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2DFD76-8198-4453-A73E-BD5BDC5107F0}"/>
                </a:ext>
              </a:extLst>
            </p:cNvPr>
            <p:cNvSpPr/>
            <p:nvPr/>
          </p:nvSpPr>
          <p:spPr>
            <a:xfrm>
              <a:off x="764883" y="5163978"/>
              <a:ext cx="2257349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dataservices@jhu.edu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32A031F-A881-42F8-83E5-E5EBC789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72275" y="4792432"/>
              <a:ext cx="274320" cy="27432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1DFE5-6AE3-4A9C-A5BA-9481243BE4B1}"/>
                </a:ext>
              </a:extLst>
            </p:cNvPr>
            <p:cNvSpPr/>
            <p:nvPr/>
          </p:nvSpPr>
          <p:spPr>
            <a:xfrm>
              <a:off x="764883" y="4674629"/>
              <a:ext cx="2752677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dataservices.library.jhu.edu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D5B532C3-3D46-4667-AE8A-1A60E0DAEA1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2275" y="6061564"/>
            <a:ext cx="1149434" cy="402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0F4965-A8F3-47EE-8F85-EA2D2C15775D}"/>
              </a:ext>
            </a:extLst>
          </p:cNvPr>
          <p:cNvSpPr/>
          <p:nvPr userDrawn="1"/>
        </p:nvSpPr>
        <p:spPr>
          <a:xfrm>
            <a:off x="1621709" y="6061564"/>
            <a:ext cx="5663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These materials are licensed under a Creative Commons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Attribution-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NonCommercial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-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ShareAlike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4.0 International License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sz="10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attributable to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Services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 Johns Hopkins University.</a:t>
            </a:r>
          </a:p>
        </p:txBody>
      </p:sp>
    </p:spTree>
    <p:extLst>
      <p:ext uri="{BB962C8B-B14F-4D97-AF65-F5344CB8AC3E}">
        <p14:creationId xmlns:p14="http://schemas.microsoft.com/office/powerpoint/2010/main" val="38823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FF74-8A4E-4371-9D1C-E7E95FD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6553A-DBE7-4AB3-BB06-EAF2640C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95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BE856-B59A-4FBB-A003-56050E45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BBC2-2C69-4F2A-B3CE-41FE41863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68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8831-E64F-4066-9A2E-07FBD1D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CC6F-FE2D-4126-983A-8D47893E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2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A707-BE03-4CB0-9F5D-2D51CC86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A15-60B2-488D-B7AC-DB313A3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7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B62-A8D4-4C60-8F9F-02949B53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B9E9-C8EA-48F1-892D-57B2330F1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6D2E-A313-4029-8F77-A1B20E6CB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52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E3F6-3668-4994-9683-A9A7E52F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6C75-CB2D-4C5A-BE2F-693F5A77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13C8-46FB-4ED6-AD3B-A9A462EC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6EA0-040F-4D5C-AF08-2C735C6B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4626C-D1B6-4063-89A3-E8E35500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2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970F-0483-4A3D-BA60-DFE7CE47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6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D4E2-9ACF-4329-8A7C-DCC2E228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DFD-E0A7-4AC4-B429-9BEB0785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2694-9C41-497D-A73B-0D0ED261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A010-D0C6-4DA0-87E4-758A2923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ABB3E-4D61-4FCC-A479-86D61D24B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DB8D-4DEB-4BC0-8BB0-51AE8F780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5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A9F5F-C148-4655-90D8-45D2997C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B9E5-C8A2-4B6A-B3C9-FCEC8F43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9DE4D-4376-4485-8F1A-400DBD97A2FB}"/>
              </a:ext>
            </a:extLst>
          </p:cNvPr>
          <p:cNvGrpSpPr/>
          <p:nvPr userDrawn="1"/>
        </p:nvGrpSpPr>
        <p:grpSpPr>
          <a:xfrm>
            <a:off x="0" y="6758940"/>
            <a:ext cx="12192000" cy="99060"/>
            <a:chOff x="0" y="6592824"/>
            <a:chExt cx="12192000" cy="265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91823-7432-4528-9429-92C9881F32F6}"/>
                </a:ext>
              </a:extLst>
            </p:cNvPr>
            <p:cNvSpPr/>
            <p:nvPr/>
          </p:nvSpPr>
          <p:spPr>
            <a:xfrm>
              <a:off x="3084576" y="6592824"/>
              <a:ext cx="9107424" cy="265176"/>
            </a:xfrm>
            <a:prstGeom prst="rect">
              <a:avLst/>
            </a:prstGeom>
            <a:solidFill>
              <a:srgbClr val="451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4026E2-4115-48F0-BC35-F6CEE9EB4EAC}"/>
                </a:ext>
              </a:extLst>
            </p:cNvPr>
            <p:cNvSpPr/>
            <p:nvPr/>
          </p:nvSpPr>
          <p:spPr>
            <a:xfrm>
              <a:off x="0" y="6592824"/>
              <a:ext cx="1542288" cy="265176"/>
            </a:xfrm>
            <a:prstGeom prst="rect">
              <a:avLst/>
            </a:prstGeom>
            <a:solidFill>
              <a:srgbClr val="E93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49B379-EF2C-4D95-B8A4-CCD125843C00}"/>
                </a:ext>
              </a:extLst>
            </p:cNvPr>
            <p:cNvSpPr/>
            <p:nvPr/>
          </p:nvSpPr>
          <p:spPr>
            <a:xfrm>
              <a:off x="1539240" y="6592824"/>
              <a:ext cx="1545336" cy="265176"/>
            </a:xfrm>
            <a:prstGeom prst="rect">
              <a:avLst/>
            </a:prstGeom>
            <a:solidFill>
              <a:srgbClr val="01CD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5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04040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53B17D-A344-47AF-9C03-4CF62B98A58E}"/>
              </a:ext>
            </a:extLst>
          </p:cNvPr>
          <p:cNvSpPr txBox="1"/>
          <p:nvPr/>
        </p:nvSpPr>
        <p:spPr>
          <a:xfrm>
            <a:off x="472275" y="328649"/>
            <a:ext cx="5944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40404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Creating Infographics</a:t>
            </a:r>
          </a:p>
          <a:p>
            <a:r>
              <a:rPr lang="en-US" sz="4500" b="1" dirty="0">
                <a:solidFill>
                  <a:srgbClr val="40404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With Business Analyst</a:t>
            </a:r>
            <a:endParaRPr lang="en-US" sz="4500" b="1" dirty="0">
              <a:solidFill>
                <a:srgbClr val="40404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2B7999-77D4-479C-A6D3-C76EB39F5350}"/>
              </a:ext>
            </a:extLst>
          </p:cNvPr>
          <p:cNvSpPr/>
          <p:nvPr/>
        </p:nvSpPr>
        <p:spPr>
          <a:xfrm>
            <a:off x="472275" y="204319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Calibri" panose="020F0502020204030204" pitchFamily="34" charset="0"/>
              </a:rPr>
              <a:t>Reina Chano Murray</a:t>
            </a:r>
            <a:endParaRPr lang="en-US" sz="3300" dirty="0">
              <a:solidFill>
                <a:schemeClr val="tx1">
                  <a:lumMod val="75000"/>
                  <a:lumOff val="2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Calibri" panose="020F0502020204030204" pitchFamily="34" charset="0"/>
              </a:rPr>
              <a:t>JHU Data Services</a:t>
            </a:r>
          </a:p>
        </p:txBody>
      </p:sp>
    </p:spTree>
    <p:extLst>
      <p:ext uri="{BB962C8B-B14F-4D97-AF65-F5344CB8AC3E}">
        <p14:creationId xmlns:p14="http://schemas.microsoft.com/office/powerpoint/2010/main" val="37809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2C3775-725F-473D-84D8-0AB5106A64EE}"/>
              </a:ext>
            </a:extLst>
          </p:cNvPr>
          <p:cNvSpPr txBox="1"/>
          <p:nvPr/>
        </p:nvSpPr>
        <p:spPr>
          <a:xfrm>
            <a:off x="472275" y="328649"/>
            <a:ext cx="4737259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JHU Data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8A76F-D669-41B4-9A71-790348989A96}"/>
              </a:ext>
            </a:extLst>
          </p:cNvPr>
          <p:cNvSpPr txBox="1"/>
          <p:nvPr/>
        </p:nvSpPr>
        <p:spPr>
          <a:xfrm>
            <a:off x="472275" y="2225187"/>
            <a:ext cx="9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>
                <a:solidFill>
                  <a:srgbClr val="404040"/>
                </a:solidFill>
              </a:rPr>
              <a:t>WE HELP FACULTY, RESEARCHERS AND STUDENTS: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117087-D7FF-448F-A29B-A7A66FC2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" y="3497581"/>
            <a:ext cx="12191993" cy="1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134BB-1618-49A8-8808-9795A839970B}"/>
              </a:ext>
            </a:extLst>
          </p:cNvPr>
          <p:cNvSpPr/>
          <p:nvPr/>
        </p:nvSpPr>
        <p:spPr>
          <a:xfrm>
            <a:off x="0" y="0"/>
            <a:ext cx="12192000" cy="6758940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77F0-D152-40EA-A829-7C975A421C33}"/>
              </a:ext>
            </a:extLst>
          </p:cNvPr>
          <p:cNvSpPr txBox="1"/>
          <p:nvPr/>
        </p:nvSpPr>
        <p:spPr>
          <a:xfrm>
            <a:off x="1268962" y="1872342"/>
            <a:ext cx="9249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This is a Stylized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5120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B3B7-D09C-464E-A927-58229A95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5DAFE-4D16-472C-95CC-7B4164F5BD02}"/>
              </a:ext>
            </a:extLst>
          </p:cNvPr>
          <p:cNvSpPr txBox="1"/>
          <p:nvPr/>
        </p:nvSpPr>
        <p:spPr>
          <a:xfrm>
            <a:off x="475246" y="191029"/>
            <a:ext cx="1075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This is a Slide Title</a:t>
            </a:r>
          </a:p>
        </p:txBody>
      </p:sp>
    </p:spTree>
    <p:extLst>
      <p:ext uri="{BB962C8B-B14F-4D97-AF65-F5344CB8AC3E}">
        <p14:creationId xmlns:p14="http://schemas.microsoft.com/office/powerpoint/2010/main" val="38469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0A57-E81D-45B1-A154-FC2B0A07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D427-3AAB-4A1A-8FE2-71CA1CE4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60C59A1258644BCC681514673EE67" ma:contentTypeVersion="16" ma:contentTypeDescription="Create a new document." ma:contentTypeScope="" ma:versionID="7a880eb1d0dd30a3be9014b0993cd211">
  <xsd:schema xmlns:xsd="http://www.w3.org/2001/XMLSchema" xmlns:xs="http://www.w3.org/2001/XMLSchema" xmlns:p="http://schemas.microsoft.com/office/2006/metadata/properties" xmlns:ns2="4a65e04f-623a-482a-8907-98da86ea0380" xmlns:ns3="be45d151-7518-4147-811f-0cf87d6198e1" targetNamespace="http://schemas.microsoft.com/office/2006/metadata/properties" ma:root="true" ma:fieldsID="e68302425519111aa3ea150910a9b6f5" ns2:_="" ns3:_="">
    <xsd:import namespace="4a65e04f-623a-482a-8907-98da86ea0380"/>
    <xsd:import namespace="be45d151-7518-4147-811f-0cf87d6198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Not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5e04f-623a-482a-8907-98da86ea0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" ma:index="17" nillable="true" ma:displayName="Note" ma:internalName="Note">
      <xsd:simpleType>
        <xsd:restriction base="dms:Text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3f7c956-802a-45ac-b2ba-cc7850678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5d151-7518-4147-811f-0cf87d6198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37782f-c7e3-41c6-886d-0c70ce2425c6}" ma:internalName="TaxCatchAll" ma:showField="CatchAllData" ma:web="be45d151-7518-4147-811f-0cf87d6198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2CD082-9B1D-44FD-B43F-337FAFB5D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8686C3-FB8D-455B-91BE-9AC55F915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65e04f-623a-482a-8907-98da86ea0380"/>
    <ds:schemaRef ds:uri="be45d151-7518-4147-811f-0cf87d6198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Gentona Book</vt:lpstr>
      <vt:lpstr>Fira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Lawson</dc:creator>
  <cp:lastModifiedBy>Reina Chano Murray</cp:lastModifiedBy>
  <cp:revision>58</cp:revision>
  <dcterms:created xsi:type="dcterms:W3CDTF">2022-09-01T20:12:45Z</dcterms:created>
  <dcterms:modified xsi:type="dcterms:W3CDTF">2022-09-13T20:20:02Z</dcterms:modified>
</cp:coreProperties>
</file>