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3CA2-2D90-1668-1D2A-A8FA6BF8C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5F4A1-7E03-14FB-4CD0-C4314A582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6F9B-D1AC-19C6-FDFA-0F68122D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FB47-5175-0D87-A956-CAB37751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7D0A-4C6B-3A8C-1D29-5F8AB60F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BE1B-53A7-388B-E887-04D46CA8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6F431-5888-A530-0948-FCC1E310D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C559-B8A7-CED5-26DF-982BA45D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791E5-600C-90D6-E491-9334017E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3685-42C5-5681-30BB-D189F00E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53BB9-66BE-EDA5-25A6-FC5ED1BE2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C2392-AB48-1D80-844F-08A98E3D5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D3B2-E0B1-7CFD-9FA7-C53E5BC8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CC0C-F0DE-58C1-8D8C-153E427F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3A0A-4DEE-A43C-623C-7C586EC6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EAC8-76FF-C6A3-DBF4-C16D9DBC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FD15-DBB2-8B5D-C870-A0A0CE14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C24D-90F4-2D8E-1F95-49D6905B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B65F-7207-CAAC-558E-4CDA8C5E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FBFE-1079-01E1-DD7B-ABAC20B2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BF41-746E-0B34-6366-1AED9C05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AF61-FED0-0007-A9FA-B14F012D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E782-53CC-B9C5-34C8-00E3B404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4257-484A-36B5-62AC-21C140D5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C794-0668-0006-6F9C-B3FCBEA9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D17C-0BB8-1A45-6255-6318DE64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6E0D-EA32-89B9-9BF5-FE5E840A7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8BB-353C-BE1D-BC2E-9075EFD2E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7E0DB-FDB4-6203-D47F-B732A8C8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3F5BF-DB60-7775-8DE9-19BA2BD4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2EE63-F19D-9D17-9798-E940C900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AA81-CF32-F2C2-BA01-9D6FF4D7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BB1C-E0ED-99D3-5BFE-BFCEC960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DCF3A-37F7-C008-04EF-10548F5D5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6EB08-028C-6181-9587-528E238B0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77CED-6FC9-ED95-0271-94369BCAE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7326E-C2F2-E97F-CB2E-493607AB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BD7D5-21D9-B3B6-1752-1C3AD1A3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B1F66-BA31-84DA-FCC0-149B70E1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4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2D84-62D2-9524-85DC-25DD9221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A09BF-5380-DDA6-26B7-EC1529FE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108DB-3C02-8E64-1B66-D400C7A6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656F-FB0B-C1BC-0FBB-7E81D2C6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66A87-7E37-C105-FB3C-38E4ACA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87C3E-D5C9-D558-FC51-865D40DC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5C158-4777-C712-32E9-878C372D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53A8-9285-9181-D02C-241AB33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891D-6C3F-7917-968F-4474962E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8F59A-D35C-0A55-FA8E-4F89CF77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CDE1-B728-9B24-6667-CABA8C73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892E5-B855-0DEE-C9D3-CAA0B642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B7DC9-80A3-CC99-CC6C-C1FF2CA3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8E00-9339-AD17-450D-EBE433D6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261F7-0A1A-52CD-C6A9-1FA4E2776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683D7-E462-0AD4-C715-3472575F7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E9FB-EC83-1003-9EA2-DE7AFFEA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2A533-C676-9DB1-E45E-DD95183E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04E9F-973C-DF9B-EA5B-7B09838E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D34C9-0116-870F-DF47-6BE13065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FF528-82E4-2D32-8328-2F3C714E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9C45-C387-8894-0AF8-B2B0FB82B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2F8D-246D-A549-9F09-F13735366D4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3717-C56A-C841-6FBC-D07A659C1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D7D9-6A71-DCE6-0FA7-C9B59694A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B94A-8EE8-0E40-B494-DE13298A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etal box with wires and wires&#10;&#10;Description automatically generated">
            <a:extLst>
              <a:ext uri="{FF2B5EF4-FFF2-40B4-BE49-F238E27FC236}">
                <a16:creationId xmlns:a16="http://schemas.microsoft.com/office/drawing/2014/main" id="{C8E397FE-527C-B7E6-2E43-A1122E1F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27" y="0"/>
            <a:ext cx="71161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0497D-35B9-82EF-8CCA-AF2C99872598}"/>
              </a:ext>
            </a:extLst>
          </p:cNvPr>
          <p:cNvSpPr txBox="1"/>
          <p:nvPr/>
        </p:nvSpPr>
        <p:spPr>
          <a:xfrm>
            <a:off x="7806736" y="3624648"/>
            <a:ext cx="613720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QLA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21A4A-4461-CFF9-5562-C154D3DB4025}"/>
              </a:ext>
            </a:extLst>
          </p:cNvPr>
          <p:cNvSpPr txBox="1"/>
          <p:nvPr/>
        </p:nvSpPr>
        <p:spPr>
          <a:xfrm>
            <a:off x="4959178" y="3624648"/>
            <a:ext cx="613720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QLA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1B24-07FF-9046-3CF9-1AE3394CDF48}"/>
              </a:ext>
            </a:extLst>
          </p:cNvPr>
          <p:cNvSpPr txBox="1"/>
          <p:nvPr/>
        </p:nvSpPr>
        <p:spPr>
          <a:xfrm>
            <a:off x="3113902" y="4670852"/>
            <a:ext cx="1709351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Logic Power 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2B0DB-B8DC-F00E-9B73-6A5A4FC3763E}"/>
              </a:ext>
            </a:extLst>
          </p:cNvPr>
          <p:cNvSpPr txBox="1"/>
          <p:nvPr/>
        </p:nvSpPr>
        <p:spPr>
          <a:xfrm>
            <a:off x="5095102" y="4670852"/>
            <a:ext cx="1709351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Motor Power Supply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D7E1F-6E27-F351-9859-97FF8A1DEC4F}"/>
              </a:ext>
            </a:extLst>
          </p:cNvPr>
          <p:cNvSpPr txBox="1"/>
          <p:nvPr/>
        </p:nvSpPr>
        <p:spPr>
          <a:xfrm>
            <a:off x="7386944" y="5087435"/>
            <a:ext cx="1709351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Motor Power Supply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22D89-21E8-E45A-6493-2B4AC1EEE84B}"/>
              </a:ext>
            </a:extLst>
          </p:cNvPr>
          <p:cNvSpPr txBox="1"/>
          <p:nvPr/>
        </p:nvSpPr>
        <p:spPr>
          <a:xfrm>
            <a:off x="3385752" y="5610537"/>
            <a:ext cx="1112108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Safety Relay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3C2E4-1FD4-D42F-0C06-B0CC9CFBD130}"/>
              </a:ext>
            </a:extLst>
          </p:cNvPr>
          <p:cNvSpPr txBox="1"/>
          <p:nvPr/>
        </p:nvSpPr>
        <p:spPr>
          <a:xfrm>
            <a:off x="3385752" y="785797"/>
            <a:ext cx="840258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85ADE-93EE-5A59-5F2C-7FA344880FD0}"/>
              </a:ext>
            </a:extLst>
          </p:cNvPr>
          <p:cNvSpPr txBox="1"/>
          <p:nvPr/>
        </p:nvSpPr>
        <p:spPr>
          <a:xfrm>
            <a:off x="5675871" y="382143"/>
            <a:ext cx="687859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dMIB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41C25-980D-218A-3ADF-AA7BE82D122F}"/>
              </a:ext>
            </a:extLst>
          </p:cNvPr>
          <p:cNvSpPr txBox="1"/>
          <p:nvPr/>
        </p:nvSpPr>
        <p:spPr>
          <a:xfrm>
            <a:off x="5715000" y="1072063"/>
            <a:ext cx="1089453" cy="523220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SCSI 68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Low voltage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60570-05D2-599C-2449-68A57D649311}"/>
              </a:ext>
            </a:extLst>
          </p:cNvPr>
          <p:cNvSpPr txBox="1"/>
          <p:nvPr/>
        </p:nvSpPr>
        <p:spPr>
          <a:xfrm>
            <a:off x="6913610" y="964341"/>
            <a:ext cx="722866" cy="738664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DB 9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Motor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voltage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DC978-A58B-CEBD-E6FA-D7332E39F46F}"/>
              </a:ext>
            </a:extLst>
          </p:cNvPr>
          <p:cNvSpPr txBox="1"/>
          <p:nvPr/>
        </p:nvSpPr>
        <p:spPr>
          <a:xfrm>
            <a:off x="6913610" y="6242445"/>
            <a:ext cx="1303633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Front LEDs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D6A1BF-4C4C-4AE1-2718-042221357F82}"/>
              </a:ext>
            </a:extLst>
          </p:cNvPr>
          <p:cNvSpPr txBox="1"/>
          <p:nvPr/>
        </p:nvSpPr>
        <p:spPr>
          <a:xfrm>
            <a:off x="4695568" y="3033040"/>
            <a:ext cx="1952368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DQLA-Q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6DBB6-B333-80A0-C33C-5D592BAC0CA2}"/>
              </a:ext>
            </a:extLst>
          </p:cNvPr>
          <p:cNvSpPr txBox="1"/>
          <p:nvPr/>
        </p:nvSpPr>
        <p:spPr>
          <a:xfrm>
            <a:off x="4217769" y="1450815"/>
            <a:ext cx="877334" cy="307777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DQLA-F</a:t>
            </a:r>
          </a:p>
        </p:txBody>
      </p:sp>
    </p:spTree>
    <p:extLst>
      <p:ext uri="{BB962C8B-B14F-4D97-AF65-F5344CB8AC3E}">
        <p14:creationId xmlns:p14="http://schemas.microsoft.com/office/powerpoint/2010/main" val="411282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2</cp:revision>
  <dcterms:created xsi:type="dcterms:W3CDTF">2023-12-04T22:46:13Z</dcterms:created>
  <dcterms:modified xsi:type="dcterms:W3CDTF">2023-12-04T22:59:01Z</dcterms:modified>
</cp:coreProperties>
</file>