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1F29-9E21-9643-E9C4-EC17DA3E2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31AD1-0D0B-DF80-F63D-2D60BFFCC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5D9F-C39C-B337-7E9C-BA1C8EC5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EF08-A2D3-8528-A835-5CBCEC15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BE69-F944-63D8-3467-2C307E86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5815-C1D1-EBF0-C9A6-F0C33A8D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4357-F92B-EDEB-522F-B06D82EFA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871F-097A-9C97-0C06-AB433321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CA28-C264-7899-9031-5A50B583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4A24-B634-03A2-3663-D671FFDA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A2D06-345A-1730-20F4-45516AF65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34980-BFC9-16D7-E0C8-A1A2417E5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303E-91E8-5136-7F3E-0983AE8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6E4A-FEDF-B4FC-C723-278AA423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BEBF-AD38-9E95-EBF5-1291F460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187F-D0D2-6F32-A4EE-F1144E2B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338A-7847-8F77-9F93-52CEFB15D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43F5-ADBF-98A7-3B25-9889751A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466D-B6CF-F0BC-45BB-3A73C670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FD32-3329-87D2-4696-67110A20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EC10-EECC-660C-E8C1-9088EAA0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D2A30-50BC-DC95-704F-F24CE04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67790-7387-EF4D-28BD-A6546E57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D255-E2DE-237E-5E01-8CFD70C3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209C-CC32-0634-1C80-902553B0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490A-B919-11D1-CA7D-9E8DE90D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4B65-3482-D020-000E-64C34A58C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A88CB-8090-EEB2-1D55-016FB82DC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7155-29AF-95CC-2043-DA9228A7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6EA6F-0748-6663-0ACB-126BDCD7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DB0A-BE21-DCE8-0CAD-6C702CAD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D8B4-3E5D-F680-7D85-069394D6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3258B-E559-FE06-56D3-904A42911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86DD4-EB76-9AC8-4C0F-5C7385155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1FFE3-B835-DC87-236A-3E41F807C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C58B1-F914-F556-A267-B00A6E5F4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72050-D014-2EC1-E407-3A507A23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C3D1D-0AD3-171B-E4F4-08AD20F9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D981D-669E-BBEC-1168-9974483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D8B1-54DC-0E27-6DC2-208C9EF7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3EECF-A72F-1605-C171-D1651AD2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D988F-848D-33C0-B505-11127318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E0A0C-D6E2-51CA-9AA1-A3213F34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3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47C45-27C4-7F78-E349-4AC84B0D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2CB5C-2C2D-2AB1-DB96-AA10FFA9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D7DBB-52B1-9D5F-7FBD-85E4E92E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0685-FA41-5A16-E6B3-8CD8A122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C6C5-C161-8D15-B9FD-9560DAD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08B83-5ADC-1F76-1DB2-F412A8D5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882F6-EB0B-DB6A-EC96-BE835215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7B7BF-E2C3-4601-0670-BDB72C96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9766D-A5FD-DCB5-F0B5-BB2A4137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DE9-B649-7E86-C4EA-AD0B7687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445C7-A451-7AD1-543A-33C0B935A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8436A-AA61-0891-6530-B29796CC8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F4F2-8C15-BA3E-151A-0EEE221F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78752-A1BA-2462-2C35-B8459685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7FEF8-7AF6-7903-FA1B-A5EC05B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746C8-5938-6A14-C11E-F16B324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DF77-EA8F-DADD-8322-80CC5B2E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B8BB-6A86-2616-EE1A-EE037DB5F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92846-C830-B34B-9E2D-61F4F8251FA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A4CF-94AC-6377-0EFB-D9AF32E93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4BE4-41CD-AFE3-FE7E-CC5C87D6E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191C3-A4C3-C640-9CC6-31BB6794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7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machine with wires and plugs&#10;&#10;Description automatically generated">
            <a:extLst>
              <a:ext uri="{FF2B5EF4-FFF2-40B4-BE49-F238E27FC236}">
                <a16:creationId xmlns:a16="http://schemas.microsoft.com/office/drawing/2014/main" id="{78957CEB-6223-03E7-83A3-D0F9E808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28" y="556054"/>
            <a:ext cx="7772400" cy="59750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DBF581-2929-7819-DA14-59FA82562C96}"/>
              </a:ext>
            </a:extLst>
          </p:cNvPr>
          <p:cNvSpPr txBox="1"/>
          <p:nvPr/>
        </p:nvSpPr>
        <p:spPr>
          <a:xfrm>
            <a:off x="8955877" y="758279"/>
            <a:ext cx="701667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SUJ column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F8EE3AD-7AA4-CA46-A89B-045F32800D7F}"/>
              </a:ext>
            </a:extLst>
          </p:cNvPr>
          <p:cNvSpPr/>
          <p:nvPr/>
        </p:nvSpPr>
        <p:spPr>
          <a:xfrm>
            <a:off x="5664199" y="1321056"/>
            <a:ext cx="575733" cy="2615942"/>
          </a:xfrm>
          <a:prstGeom prst="roundRect">
            <a:avLst/>
          </a:prstGeom>
          <a:solidFill>
            <a:schemeClr val="bg1">
              <a:alpha val="2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40CF8C4-8FA6-6390-3BAC-83EBB3E2E1F6}"/>
              </a:ext>
            </a:extLst>
          </p:cNvPr>
          <p:cNvSpPr/>
          <p:nvPr/>
        </p:nvSpPr>
        <p:spPr>
          <a:xfrm>
            <a:off x="6239932" y="1321055"/>
            <a:ext cx="1397001" cy="2615942"/>
          </a:xfrm>
          <a:prstGeom prst="roundRect">
            <a:avLst/>
          </a:prstGeom>
          <a:solidFill>
            <a:schemeClr val="bg1">
              <a:alpha val="2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94E39-CCF8-2346-F108-4BFEA5340FCC}"/>
              </a:ext>
            </a:extLst>
          </p:cNvPr>
          <p:cNvSpPr txBox="1"/>
          <p:nvPr/>
        </p:nvSpPr>
        <p:spPr>
          <a:xfrm>
            <a:off x="5664199" y="564833"/>
            <a:ext cx="1646704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Wiring inside SUJ column from </a:t>
            </a:r>
            <a:r>
              <a:rPr lang="en-US" sz="800" dirty="0" err="1"/>
              <a:t>dESSJs</a:t>
            </a:r>
            <a:r>
              <a:rPr lang="en-US" sz="800" dirty="0"/>
              <a:t> and arms to </a:t>
            </a:r>
            <a:r>
              <a:rPr lang="en-US" sz="800" dirty="0" err="1"/>
              <a:t>dSIBs</a:t>
            </a:r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B17A7-B22E-3FAC-4632-3D4B0584F04B}"/>
              </a:ext>
            </a:extLst>
          </p:cNvPr>
          <p:cNvSpPr txBox="1"/>
          <p:nvPr/>
        </p:nvSpPr>
        <p:spPr>
          <a:xfrm>
            <a:off x="2100803" y="3205017"/>
            <a:ext cx="893233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SUJ steering 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C159E-BA1D-6003-7E82-61F6BED74C61}"/>
              </a:ext>
            </a:extLst>
          </p:cNvPr>
          <p:cNvSpPr txBox="1"/>
          <p:nvPr/>
        </p:nvSpPr>
        <p:spPr>
          <a:xfrm>
            <a:off x="3574004" y="866001"/>
            <a:ext cx="498464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Labels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374D1-1EF1-BA72-FBC2-47067955CA24}"/>
              </a:ext>
            </a:extLst>
          </p:cNvPr>
          <p:cNvSpPr txBox="1"/>
          <p:nvPr/>
        </p:nvSpPr>
        <p:spPr>
          <a:xfrm>
            <a:off x="2211916" y="5782790"/>
            <a:ext cx="893233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Power strip for patient cart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26196-A9B0-0DED-EC86-67712546E77D}"/>
              </a:ext>
            </a:extLst>
          </p:cNvPr>
          <p:cNvSpPr txBox="1"/>
          <p:nvPr/>
        </p:nvSpPr>
        <p:spPr>
          <a:xfrm>
            <a:off x="5664198" y="973723"/>
            <a:ext cx="575733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E-Stop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8D33A-F31A-28B9-1B5C-CBEC32970C93}"/>
              </a:ext>
            </a:extLst>
          </p:cNvPr>
          <p:cNvSpPr txBox="1"/>
          <p:nvPr/>
        </p:nvSpPr>
        <p:spPr>
          <a:xfrm>
            <a:off x="6650029" y="973723"/>
            <a:ext cx="575733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dSIBs</a:t>
            </a:r>
            <a:endParaRPr lang="en-US" sz="8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20FF0A-315E-3D49-06B6-48E47EA66A50}"/>
              </a:ext>
            </a:extLst>
          </p:cNvPr>
          <p:cNvSpPr/>
          <p:nvPr/>
        </p:nvSpPr>
        <p:spPr>
          <a:xfrm>
            <a:off x="7634936" y="611071"/>
            <a:ext cx="902384" cy="4714461"/>
          </a:xfrm>
          <a:prstGeom prst="roundRect">
            <a:avLst/>
          </a:prstGeom>
          <a:solidFill>
            <a:schemeClr val="bg1">
              <a:alpha val="2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699B34-A414-21EF-250B-633073E865F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10933" y="1081445"/>
            <a:ext cx="1012303" cy="527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5766D3-9355-1CC8-704E-32235AFB43A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823236" y="1081445"/>
            <a:ext cx="2826793" cy="594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136F50-56FC-F5B7-13AD-B9DBC7983EB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847563" y="3967415"/>
            <a:ext cx="648237" cy="570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EF8320-0DD9-1623-0FF9-DF11772A1A5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310903" y="734110"/>
            <a:ext cx="324033" cy="169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C8F3EA-6732-E380-4D00-73EEBFB977F7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5952065" y="1189167"/>
            <a:ext cx="1" cy="131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C87E1C-182A-1CE9-42CB-21C21E7B217A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>
            <a:off x="6937896" y="1189167"/>
            <a:ext cx="537" cy="13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9B0799-0B56-C2E7-B29E-5AC19D86CDA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9240767" y="2751667"/>
            <a:ext cx="140300" cy="874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C4899A-A45C-A8FA-353E-7EE5AD5A4B9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263467" y="5613400"/>
            <a:ext cx="463277" cy="36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7FD09F-7F7B-E88B-44A8-69D39096809E}"/>
              </a:ext>
            </a:extLst>
          </p:cNvPr>
          <p:cNvSpPr txBox="1"/>
          <p:nvPr/>
        </p:nvSpPr>
        <p:spPr>
          <a:xfrm>
            <a:off x="7638632" y="6246929"/>
            <a:ext cx="591601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SUJ base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22346-F1B3-F174-9A7F-3CA4A616B2DE}"/>
              </a:ext>
            </a:extLst>
          </p:cNvPr>
          <p:cNvSpPr txBox="1"/>
          <p:nvPr/>
        </p:nvSpPr>
        <p:spPr>
          <a:xfrm>
            <a:off x="8707903" y="3626130"/>
            <a:ext cx="1065728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Last digits 5</a:t>
            </a:r>
            <a:r>
              <a:rPr lang="en-US" sz="800" baseline="30000" dirty="0"/>
              <a:t>th</a:t>
            </a:r>
            <a:r>
              <a:rPr lang="en-US" sz="800" dirty="0"/>
              <a:t> </a:t>
            </a:r>
            <a:r>
              <a:rPr lang="en-US" sz="800" dirty="0" err="1"/>
              <a:t>dESSJ</a:t>
            </a:r>
            <a:r>
              <a:rPr lang="en-US" sz="8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AB65E-C879-9301-C49D-9A5414BCF32A}"/>
              </a:ext>
            </a:extLst>
          </p:cNvPr>
          <p:cNvSpPr txBox="1"/>
          <p:nvPr/>
        </p:nvSpPr>
        <p:spPr>
          <a:xfrm>
            <a:off x="8726744" y="5541946"/>
            <a:ext cx="635000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  <a:r>
              <a:rPr lang="en-US" sz="800" baseline="30000" dirty="0"/>
              <a:t>th</a:t>
            </a:r>
            <a:r>
              <a:rPr lang="en-US" sz="800" dirty="0"/>
              <a:t> </a:t>
            </a:r>
            <a:r>
              <a:rPr lang="en-US" sz="800" dirty="0" err="1"/>
              <a:t>dESSJ</a:t>
            </a:r>
            <a:r>
              <a:rPr lang="en-US" sz="8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4EA46D-E870-4D10-0C1F-1F11D415F29A}"/>
              </a:ext>
            </a:extLst>
          </p:cNvPr>
          <p:cNvSpPr txBox="1"/>
          <p:nvPr/>
        </p:nvSpPr>
        <p:spPr>
          <a:xfrm>
            <a:off x="2954330" y="3736582"/>
            <a:ext cx="89323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USB Bluetooth dongle with cable to PC</a:t>
            </a:r>
          </a:p>
        </p:txBody>
      </p:sp>
    </p:spTree>
    <p:extLst>
      <p:ext uri="{BB962C8B-B14F-4D97-AF65-F5344CB8AC3E}">
        <p14:creationId xmlns:p14="http://schemas.microsoft.com/office/powerpoint/2010/main" val="88066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electronic device with green lights&#10;&#10;Description automatically generated">
            <a:extLst>
              <a:ext uri="{FF2B5EF4-FFF2-40B4-BE49-F238E27FC236}">
                <a16:creationId xmlns:a16="http://schemas.microsoft.com/office/drawing/2014/main" id="{B6854FA7-18B9-BF59-C818-FC3735D4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885" y="150000"/>
            <a:ext cx="7772400" cy="6345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C3BB1-D65F-F48D-2ED8-CF0DDC57B919}"/>
              </a:ext>
            </a:extLst>
          </p:cNvPr>
          <p:cNvSpPr txBox="1"/>
          <p:nvPr/>
        </p:nvSpPr>
        <p:spPr>
          <a:xfrm>
            <a:off x="4629151" y="1475545"/>
            <a:ext cx="823382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FireWire chain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011FE-A046-98A6-8228-AD683C4F7F37}"/>
              </a:ext>
            </a:extLst>
          </p:cNvPr>
          <p:cNvSpPr txBox="1"/>
          <p:nvPr/>
        </p:nvSpPr>
        <p:spPr>
          <a:xfrm>
            <a:off x="3805769" y="1841957"/>
            <a:ext cx="823382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Ethernet chain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614A37-4C5A-97E4-BEE6-28BEDBF945BD}"/>
              </a:ext>
            </a:extLst>
          </p:cNvPr>
          <p:cNvSpPr/>
          <p:nvPr/>
        </p:nvSpPr>
        <p:spPr>
          <a:xfrm>
            <a:off x="3805769" y="2243667"/>
            <a:ext cx="823382" cy="3031066"/>
          </a:xfrm>
          <a:prstGeom prst="roundRect">
            <a:avLst/>
          </a:prstGeom>
          <a:solidFill>
            <a:schemeClr val="bg1">
              <a:alpha val="2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D546BF-B5D2-B39D-D0B8-C0FB2AA173A4}"/>
              </a:ext>
            </a:extLst>
          </p:cNvPr>
          <p:cNvSpPr/>
          <p:nvPr/>
        </p:nvSpPr>
        <p:spPr>
          <a:xfrm>
            <a:off x="4629151" y="2243667"/>
            <a:ext cx="823382" cy="3031066"/>
          </a:xfrm>
          <a:prstGeom prst="roundRect">
            <a:avLst/>
          </a:prstGeom>
          <a:solidFill>
            <a:schemeClr val="bg1">
              <a:alpha val="2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EB25CB-2E37-7C13-2656-92B8520036D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217460" y="2057401"/>
            <a:ext cx="0" cy="186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D83159-52AB-3A40-A0B8-0E39C191F52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040842" y="1690989"/>
            <a:ext cx="0" cy="55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11F79A-EC19-89D8-DC7B-EFBCCB839586}"/>
              </a:ext>
            </a:extLst>
          </p:cNvPr>
          <p:cNvSpPr txBox="1"/>
          <p:nvPr/>
        </p:nvSpPr>
        <p:spPr>
          <a:xfrm>
            <a:off x="7338485" y="1859606"/>
            <a:ext cx="823382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FireWire to PC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B0E072-3070-A127-F63E-6623F327857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161867" y="1967328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7039E-7286-6E78-C7F9-DF62A699D31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334000" y="1247661"/>
            <a:ext cx="14287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4D1ED3-D032-1A7A-181A-033936781906}"/>
              </a:ext>
            </a:extLst>
          </p:cNvPr>
          <p:cNvSpPr txBox="1"/>
          <p:nvPr/>
        </p:nvSpPr>
        <p:spPr>
          <a:xfrm>
            <a:off x="2117732" y="3651478"/>
            <a:ext cx="701667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SUJ column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B2591F-1722-DA8A-6BC6-C759A538530E}"/>
              </a:ext>
            </a:extLst>
          </p:cNvPr>
          <p:cNvSpPr txBox="1"/>
          <p:nvPr/>
        </p:nvSpPr>
        <p:spPr>
          <a:xfrm>
            <a:off x="8858250" y="453512"/>
            <a:ext cx="893233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SUJ steering column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83EE16-76D9-9286-6431-60EEA0FE72CF}"/>
              </a:ext>
            </a:extLst>
          </p:cNvPr>
          <p:cNvSpPr/>
          <p:nvPr/>
        </p:nvSpPr>
        <p:spPr>
          <a:xfrm>
            <a:off x="2819399" y="170172"/>
            <a:ext cx="1896534" cy="1119099"/>
          </a:xfrm>
          <a:prstGeom prst="roundRect">
            <a:avLst/>
          </a:prstGeom>
          <a:solidFill>
            <a:schemeClr val="bg1">
              <a:alpha val="2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5286F3-048A-5BD2-A351-D52D08831631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 flipV="1">
            <a:off x="4715933" y="729722"/>
            <a:ext cx="400115" cy="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169F99-AEAA-A9A2-B0FD-3875136368CC}"/>
              </a:ext>
            </a:extLst>
          </p:cNvPr>
          <p:cNvSpPr txBox="1"/>
          <p:nvPr/>
        </p:nvSpPr>
        <p:spPr>
          <a:xfrm>
            <a:off x="6537332" y="5996744"/>
            <a:ext cx="591601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SUJ 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8CE2E-2986-1BBD-5C5A-A6DA34701103}"/>
              </a:ext>
            </a:extLst>
          </p:cNvPr>
          <p:cNvSpPr txBox="1"/>
          <p:nvPr/>
        </p:nvSpPr>
        <p:spPr>
          <a:xfrm>
            <a:off x="6762752" y="1139939"/>
            <a:ext cx="823382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Ethernet to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28602-07CE-A4F3-A20C-A60E670594F2}"/>
              </a:ext>
            </a:extLst>
          </p:cNvPr>
          <p:cNvSpPr txBox="1"/>
          <p:nvPr/>
        </p:nvSpPr>
        <p:spPr>
          <a:xfrm>
            <a:off x="5116048" y="561236"/>
            <a:ext cx="1646704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Wiring inside SUJ column from </a:t>
            </a:r>
            <a:r>
              <a:rPr lang="en-US" sz="800" dirty="0" err="1"/>
              <a:t>dESSJs</a:t>
            </a:r>
            <a:r>
              <a:rPr lang="en-US" sz="800" dirty="0"/>
              <a:t> and arms to </a:t>
            </a:r>
            <a:r>
              <a:rPr lang="en-US" sz="800" dirty="0" err="1"/>
              <a:t>dSIBs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9878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chine&#10;&#10;Description automatically generated">
            <a:extLst>
              <a:ext uri="{FF2B5EF4-FFF2-40B4-BE49-F238E27FC236}">
                <a16:creationId xmlns:a16="http://schemas.microsoft.com/office/drawing/2014/main" id="{52EBF72D-7144-7516-5281-63C768AC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1" y="1921372"/>
            <a:ext cx="4828030" cy="3255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F0B2BD-C11D-194F-61F7-0766F193788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91988" y="3115987"/>
            <a:ext cx="664589" cy="64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925BA0-48B1-3CA7-A4A8-240CAEFD722D}"/>
              </a:ext>
            </a:extLst>
          </p:cNvPr>
          <p:cNvSpPr txBox="1"/>
          <p:nvPr/>
        </p:nvSpPr>
        <p:spPr>
          <a:xfrm>
            <a:off x="3689351" y="3048000"/>
            <a:ext cx="1375410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Last digits </a:t>
            </a:r>
            <a:r>
              <a:rPr lang="en-US" sz="800" dirty="0" err="1"/>
              <a:t>dESSJ</a:t>
            </a:r>
            <a:r>
              <a:rPr lang="en-US" sz="800" dirty="0"/>
              <a:t> Bluetooth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9DE3D-3ED3-F989-6E8F-40CCD3D0A97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115796" y="3263444"/>
            <a:ext cx="261260" cy="300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EE8DB5-B674-908D-34C7-9E58E1453ACD}"/>
              </a:ext>
            </a:extLst>
          </p:cNvPr>
          <p:cNvSpPr txBox="1"/>
          <p:nvPr/>
        </p:nvSpPr>
        <p:spPr>
          <a:xfrm>
            <a:off x="6453628" y="2900543"/>
            <a:ext cx="988571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Arduino Bluetooth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389B7D-12B6-6038-2E30-61E4C2109D62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73240" y="3115987"/>
            <a:ext cx="74674" cy="889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FF3650-D867-DCB0-97BB-B93BE2B1571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748269" y="4254120"/>
            <a:ext cx="905766" cy="715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E6FC49-A91C-5ADA-DAB9-85FC86684B02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5263895" y="4254120"/>
            <a:ext cx="1051562" cy="715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B01335-01D8-B67D-DBF7-40230C93731D}"/>
              </a:ext>
            </a:extLst>
          </p:cNvPr>
          <p:cNvSpPr txBox="1"/>
          <p:nvPr/>
        </p:nvSpPr>
        <p:spPr>
          <a:xfrm>
            <a:off x="5522469" y="3941077"/>
            <a:ext cx="867661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Potentiometers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8729AA-D496-D142-7234-7C4DB285169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956300" y="4156521"/>
            <a:ext cx="491934" cy="180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68C2D2-E406-869D-668D-AC805768996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956300" y="4156521"/>
            <a:ext cx="245967" cy="17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EA70E3-5725-039C-695A-40AFE6EE83E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877560" y="4156521"/>
            <a:ext cx="78740" cy="17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A36552-F546-CD24-21E4-617016F15A9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5616895" y="4156521"/>
            <a:ext cx="339405" cy="178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7B1298-D13C-3B39-D0B7-D62170781DC8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126002" y="2217089"/>
            <a:ext cx="30575" cy="190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BE29DE-893C-060D-C132-5BB11693A780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5956299" y="2198582"/>
            <a:ext cx="169703" cy="208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F64916-BF18-19B9-0E26-5BE731A04ED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126002" y="2198582"/>
            <a:ext cx="245967" cy="208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6C87B8-79FF-A455-C9E2-0FA09DF9383A}"/>
              </a:ext>
            </a:extLst>
          </p:cNvPr>
          <p:cNvSpPr txBox="1"/>
          <p:nvPr/>
        </p:nvSpPr>
        <p:spPr>
          <a:xfrm>
            <a:off x="6315457" y="4861423"/>
            <a:ext cx="432812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LVDS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45EBE2-8B56-C1E4-FB49-87E34C9AEEE5}"/>
              </a:ext>
            </a:extLst>
          </p:cNvPr>
          <p:cNvSpPr txBox="1"/>
          <p:nvPr/>
        </p:nvSpPr>
        <p:spPr>
          <a:xfrm>
            <a:off x="5692171" y="2407137"/>
            <a:ext cx="867661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Potentiometers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70A6D-7892-4F32-A0C6-814C062691FD}"/>
              </a:ext>
            </a:extLst>
          </p:cNvPr>
          <p:cNvSpPr txBox="1"/>
          <p:nvPr/>
        </p:nvSpPr>
        <p:spPr>
          <a:xfrm>
            <a:off x="5263895" y="2900543"/>
            <a:ext cx="456186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dESSJ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3971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metal arm&#10;&#10;Description automatically generated">
            <a:extLst>
              <a:ext uri="{FF2B5EF4-FFF2-40B4-BE49-F238E27FC236}">
                <a16:creationId xmlns:a16="http://schemas.microsoft.com/office/drawing/2014/main" id="{16548C2A-36FF-61DA-AB56-D7B602762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809" y="1272746"/>
            <a:ext cx="2659792" cy="3546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D7F4D-EB5C-12EF-A503-E9FAA2A9CE9F}"/>
              </a:ext>
            </a:extLst>
          </p:cNvPr>
          <p:cNvSpPr txBox="1"/>
          <p:nvPr/>
        </p:nvSpPr>
        <p:spPr>
          <a:xfrm>
            <a:off x="6095999" y="1742302"/>
            <a:ext cx="645161" cy="21544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Arm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2D26BA-B6A6-9C27-B29C-A52A4BB5E1F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131560" y="1957747"/>
            <a:ext cx="287020" cy="953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249FEC-7F5C-2B26-0FE7-0E6BB00A3223}"/>
              </a:ext>
            </a:extLst>
          </p:cNvPr>
          <p:cNvSpPr txBox="1"/>
          <p:nvPr/>
        </p:nvSpPr>
        <p:spPr>
          <a:xfrm>
            <a:off x="5110480" y="2209663"/>
            <a:ext cx="812800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Serial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643327-446C-ED2D-420C-87C54B68A6F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516880" y="2425107"/>
            <a:ext cx="441960" cy="526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852E3B-AC39-087D-EA86-D62B5F405B2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720080" y="3639022"/>
            <a:ext cx="220705" cy="463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55557B-F142-5CA8-A1E8-FAEC7E6B482C}"/>
              </a:ext>
            </a:extLst>
          </p:cNvPr>
          <p:cNvSpPr txBox="1"/>
          <p:nvPr/>
        </p:nvSpPr>
        <p:spPr>
          <a:xfrm>
            <a:off x="5029200" y="4102444"/>
            <a:ext cx="1381760" cy="21544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6974"/>
                      <a:gd name="connsiteY0" fmla="*/ 0 h 369332"/>
                      <a:gd name="connsiteX1" fmla="*/ 574864 w 1626974"/>
                      <a:gd name="connsiteY1" fmla="*/ 0 h 369332"/>
                      <a:gd name="connsiteX2" fmla="*/ 1133459 w 1626974"/>
                      <a:gd name="connsiteY2" fmla="*/ 0 h 369332"/>
                      <a:gd name="connsiteX3" fmla="*/ 1626974 w 1626974"/>
                      <a:gd name="connsiteY3" fmla="*/ 0 h 369332"/>
                      <a:gd name="connsiteX4" fmla="*/ 1626974 w 1626974"/>
                      <a:gd name="connsiteY4" fmla="*/ 369332 h 369332"/>
                      <a:gd name="connsiteX5" fmla="*/ 1117189 w 1626974"/>
                      <a:gd name="connsiteY5" fmla="*/ 369332 h 369332"/>
                      <a:gd name="connsiteX6" fmla="*/ 574864 w 1626974"/>
                      <a:gd name="connsiteY6" fmla="*/ 369332 h 369332"/>
                      <a:gd name="connsiteX7" fmla="*/ 0 w 1626974"/>
                      <a:gd name="connsiteY7" fmla="*/ 369332 h 369332"/>
                      <a:gd name="connsiteX8" fmla="*/ 0 w 1626974"/>
                      <a:gd name="connsiteY8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26974" h="369332" fill="none" extrusionOk="0">
                        <a:moveTo>
                          <a:pt x="0" y="0"/>
                        </a:moveTo>
                        <a:cubicBezTo>
                          <a:pt x="205477" y="-49375"/>
                          <a:pt x="333158" y="68440"/>
                          <a:pt x="574864" y="0"/>
                        </a:cubicBezTo>
                        <a:cubicBezTo>
                          <a:pt x="816570" y="-68440"/>
                          <a:pt x="876462" y="15756"/>
                          <a:pt x="1133459" y="0"/>
                        </a:cubicBezTo>
                        <a:cubicBezTo>
                          <a:pt x="1390457" y="-15756"/>
                          <a:pt x="1426925" y="40473"/>
                          <a:pt x="1626974" y="0"/>
                        </a:cubicBezTo>
                        <a:cubicBezTo>
                          <a:pt x="1631012" y="158233"/>
                          <a:pt x="1590680" y="205698"/>
                          <a:pt x="1626974" y="369332"/>
                        </a:cubicBezTo>
                        <a:cubicBezTo>
                          <a:pt x="1374481" y="380332"/>
                          <a:pt x="1264427" y="323421"/>
                          <a:pt x="1117189" y="369332"/>
                        </a:cubicBezTo>
                        <a:cubicBezTo>
                          <a:pt x="969952" y="415243"/>
                          <a:pt x="687454" y="337015"/>
                          <a:pt x="574864" y="369332"/>
                        </a:cubicBezTo>
                        <a:cubicBezTo>
                          <a:pt x="462274" y="401649"/>
                          <a:pt x="126011" y="346296"/>
                          <a:pt x="0" y="369332"/>
                        </a:cubicBezTo>
                        <a:cubicBezTo>
                          <a:pt x="-34018" y="280347"/>
                          <a:pt x="27486" y="156341"/>
                          <a:pt x="0" y="0"/>
                        </a:cubicBezTo>
                        <a:close/>
                      </a:path>
                      <a:path w="1626974" h="369332" stroke="0" extrusionOk="0">
                        <a:moveTo>
                          <a:pt x="0" y="0"/>
                        </a:moveTo>
                        <a:cubicBezTo>
                          <a:pt x="148701" y="-60798"/>
                          <a:pt x="348395" y="27163"/>
                          <a:pt x="526055" y="0"/>
                        </a:cubicBezTo>
                        <a:cubicBezTo>
                          <a:pt x="703716" y="-27163"/>
                          <a:pt x="824501" y="51323"/>
                          <a:pt x="1019570" y="0"/>
                        </a:cubicBezTo>
                        <a:cubicBezTo>
                          <a:pt x="1214639" y="-51323"/>
                          <a:pt x="1372192" y="33688"/>
                          <a:pt x="1626974" y="0"/>
                        </a:cubicBezTo>
                        <a:cubicBezTo>
                          <a:pt x="1662562" y="113493"/>
                          <a:pt x="1600167" y="197069"/>
                          <a:pt x="1626974" y="369332"/>
                        </a:cubicBezTo>
                        <a:cubicBezTo>
                          <a:pt x="1459255" y="399296"/>
                          <a:pt x="1327374" y="364754"/>
                          <a:pt x="1117189" y="369332"/>
                        </a:cubicBezTo>
                        <a:cubicBezTo>
                          <a:pt x="907005" y="373910"/>
                          <a:pt x="764929" y="358847"/>
                          <a:pt x="542325" y="369332"/>
                        </a:cubicBezTo>
                        <a:cubicBezTo>
                          <a:pt x="319721" y="379817"/>
                          <a:pt x="250888" y="330576"/>
                          <a:pt x="0" y="369332"/>
                        </a:cubicBezTo>
                        <a:cubicBezTo>
                          <a:pt x="-22716" y="225711"/>
                          <a:pt x="27200" y="1583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Last digits </a:t>
            </a:r>
            <a:r>
              <a:rPr lang="en-US" sz="800" dirty="0" err="1"/>
              <a:t>dESSJ</a:t>
            </a:r>
            <a:r>
              <a:rPr lang="en-US" sz="800" dirty="0"/>
              <a:t> Bluetooth</a:t>
            </a:r>
          </a:p>
        </p:txBody>
      </p:sp>
    </p:spTree>
    <p:extLst>
      <p:ext uri="{BB962C8B-B14F-4D97-AF65-F5344CB8AC3E}">
        <p14:creationId xmlns:p14="http://schemas.microsoft.com/office/powerpoint/2010/main" val="306691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83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6</cp:revision>
  <dcterms:created xsi:type="dcterms:W3CDTF">2024-03-23T19:07:53Z</dcterms:created>
  <dcterms:modified xsi:type="dcterms:W3CDTF">2024-03-23T20:39:56Z</dcterms:modified>
</cp:coreProperties>
</file>