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24AB-38F8-E31E-9F49-E980F5B4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43424-CB30-5316-FD58-D974600EC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BE29-2677-6202-8BB7-D767E2E7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50E2452-111D-4323-B9CF-1B5500397756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D935-1D27-647F-4D33-F9B52361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4F94-D867-E219-34A5-45F47D43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B0408A-F5D2-47CD-8DFB-1827B8D16C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891-B32D-D2A4-5D07-B1BF69C9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368A7-7F02-1E89-E8FC-B40071AFE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CE73-F23C-977D-01D5-44AF2FA2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2053-0CBD-DEEB-539E-7D8D3626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55AD-B908-139E-237B-B3A32E0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29AA7-780F-B800-ADDB-83E8F1461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1A5B3-58E8-57D9-5BC3-41FE54BD3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84EE-C386-0A51-C71A-62DDFE31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6E98-08A1-7230-C037-E61708E5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37F1-0AA3-0ACA-8CAC-A1D26BA6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9C5E-60B1-1F70-FE0A-6C5EB137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88A4-D7B8-39E7-571E-06BCD3AA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E5CF-3801-D218-B57A-9D6E424D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50E2452-111D-4323-B9CF-1B5500397756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DFE7-3361-FAD0-2D9E-96CFF655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C2AC-58F1-0C8A-357D-259FE681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B0408A-F5D2-47CD-8DFB-1827B8D16C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B2FA-3D7B-099B-D502-186844DA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BCB-CCE3-0881-D230-915329BB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AAAD-06EE-EC5F-9EE5-7B808347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DCE2-222B-2827-7F84-53CB477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838E-AA09-F84D-D0C6-DA9C711C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5B6B-15E5-4824-4DD7-E066638F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B9E6-52AA-3D02-071E-ADE2CC1E9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917E-91CC-38B7-23DD-3EAC089E4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EEA7-CAF3-644A-FB08-8B26CADE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BD454-B207-8480-4C81-1E5F3CB8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6717-C6A5-E5B4-CF65-534D431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EA97-D6BE-EFB0-F201-F56B4ED4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87928-30C3-8C8D-C887-CEE6BE54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F30F-0BE4-5340-8EDE-D8B2B6069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32B93-26E5-72A9-1049-CB764FC4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60937-C9CB-54FC-A029-5733D740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6AF05-744C-B6F8-2FC3-64D12370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97C4C-301E-7E1F-DD45-88D9C7EC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39877-FE90-9BC1-F87E-942F9169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1DF7-71F6-F16F-BC74-F6FFE6C4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E417C-9C26-B95E-1B3A-22F5556C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86F58-01B4-17F2-0D0A-20CD4820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2416A-27A6-D936-34CF-63AF99B0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04C1E-1DC1-1231-4C45-94DAFC58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195A7-AC37-0BB8-C2D9-8E7985FB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74C5-C59E-E663-0EBF-8A67C3B3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4C72-E929-AF08-8156-0FD1E37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0EFE-46BE-B0AF-4115-AB3D03DF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D82C0-8870-EC12-B41E-DD129C55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BFDA8-E9E6-A227-DC38-892FE1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F7C8-0D9B-D66A-0127-F6AEC377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33B6-0FEF-D9D5-9465-447F06DE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B145-D6E5-4581-56A3-5C33240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A6410-9871-E67F-5D2E-13B180401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81E77-8BC5-EF58-48BF-BF85E524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26B3-074D-8D66-B1FA-CE0E48A7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270DC-45EA-AD7A-A2CD-79AB8883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B8B6-BE7D-1952-789E-508F66DC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69FFC-49A1-C28B-9E82-1C690821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13CD0-4175-DAC1-FD31-25E7388B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18DE-BE96-3FD0-4596-B67197CDE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2452-111D-4323-B9CF-1B550039775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B499-A199-63B0-F001-7E5E21C36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5B71-0455-4268-6A5A-A931E82F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408A-F5D2-47CD-8DFB-1827B8D1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ED02-E38D-C731-5AAA-F8A51193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7F0A-6D95-E0FD-B833-C2464FCC3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AEC8E9-3D86-8136-2077-9358E4E7A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38889" r="7500"/>
          <a:stretch/>
        </p:blipFill>
        <p:spPr>
          <a:xfrm>
            <a:off x="2527300" y="1333500"/>
            <a:ext cx="7137400" cy="419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E2FE9F4-0ADF-43D1-E95A-A49F6B75354C}"/>
              </a:ext>
            </a:extLst>
          </p:cNvPr>
          <p:cNvSpPr/>
          <p:nvPr/>
        </p:nvSpPr>
        <p:spPr>
          <a:xfrm>
            <a:off x="6226735" y="2799230"/>
            <a:ext cx="636494" cy="6364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4D06C1-2374-C275-ABDB-BCF53BCDD4CB}"/>
              </a:ext>
            </a:extLst>
          </p:cNvPr>
          <p:cNvCxnSpPr>
            <a:cxnSpLocks/>
          </p:cNvCxnSpPr>
          <p:nvPr/>
        </p:nvCxnSpPr>
        <p:spPr>
          <a:xfrm flipH="1" flipV="1">
            <a:off x="6807200" y="3291840"/>
            <a:ext cx="365760" cy="236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30CBDA-022F-A4E5-E62A-DA2E6A430270}"/>
              </a:ext>
            </a:extLst>
          </p:cNvPr>
          <p:cNvGrpSpPr/>
          <p:nvPr/>
        </p:nvGrpSpPr>
        <p:grpSpPr>
          <a:xfrm>
            <a:off x="7052981" y="2917266"/>
            <a:ext cx="2286000" cy="2286000"/>
            <a:chOff x="3281081" y="466166"/>
            <a:chExt cx="2286000" cy="2286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397775-EFA9-456E-08AD-642FEE5590A2}"/>
                </a:ext>
              </a:extLst>
            </p:cNvPr>
            <p:cNvSpPr/>
            <p:nvPr/>
          </p:nvSpPr>
          <p:spPr>
            <a:xfrm>
              <a:off x="3281081" y="466166"/>
              <a:ext cx="2286000" cy="228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1C7AFC-2E04-8AA3-36B1-685D3E881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4" t="37255" r="40784" b="44836"/>
            <a:stretch/>
          </p:blipFill>
          <p:spPr>
            <a:xfrm>
              <a:off x="3705774" y="890858"/>
              <a:ext cx="1436614" cy="143661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5C7484FB-A3C5-D1EC-6247-849B4C5E3F75}"/>
                </a:ext>
              </a:extLst>
            </p:cNvPr>
            <p:cNvSpPr/>
            <p:nvPr/>
          </p:nvSpPr>
          <p:spPr>
            <a:xfrm rot="21096146">
              <a:off x="3573351" y="935325"/>
              <a:ext cx="699363" cy="660039"/>
            </a:xfrm>
            <a:prstGeom prst="bentArrow">
              <a:avLst>
                <a:gd name="adj1" fmla="val 12224"/>
                <a:gd name="adj2" fmla="val 14423"/>
                <a:gd name="adj3" fmla="val 25000"/>
                <a:gd name="adj4" fmla="val 80958"/>
              </a:avLst>
            </a:prstGeom>
            <a:gradFill flip="none" rotWithShape="1">
              <a:gsLst>
                <a:gs pos="56000">
                  <a:srgbClr val="FF0000"/>
                </a:gs>
                <a:gs pos="58000">
                  <a:schemeClr val="accent6">
                    <a:lumMod val="7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50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Joshua Liu</dc:creator>
  <cp:lastModifiedBy>Joshua Liu</cp:lastModifiedBy>
  <cp:revision>2</cp:revision>
  <dcterms:created xsi:type="dcterms:W3CDTF">2023-09-06T03:15:58Z</dcterms:created>
  <dcterms:modified xsi:type="dcterms:W3CDTF">2023-09-06T03:26:50Z</dcterms:modified>
</cp:coreProperties>
</file>