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53592" y="1284657"/>
            <a:ext cx="7350711" cy="3751275"/>
            <a:chOff x="1553592" y="1284657"/>
            <a:chExt cx="7350711" cy="3751275"/>
          </a:xfrm>
        </p:grpSpPr>
        <p:pic>
          <p:nvPicPr>
            <p:cNvPr id="5" name="Picture 6" descr="http://plainicon.com/dboard/userprod/2801_745af/prod_thumb/plainicon.com-45577-256px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553592" y="250385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553592" y="2379216"/>
              <a:ext cx="2769833" cy="1180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http://plainicon.com/dboard/userprod/2801_745af/prod_thumb/plainicon.com-45577-256px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3592" y="128465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719743" y="3466272"/>
              <a:ext cx="51845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chemeClr val="bg1">
                      <a:lumMod val="50000"/>
                    </a:schemeClr>
                  </a:solidFill>
                </a:rPr>
                <a:t>entimentr</a:t>
              </a:r>
              <a:endParaRPr lang="en-US" sz="9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4</cp:revision>
  <dcterms:created xsi:type="dcterms:W3CDTF">2015-03-02T05:10:16Z</dcterms:created>
  <dcterms:modified xsi:type="dcterms:W3CDTF">2015-08-16T00:58:02Z</dcterms:modified>
</cp:coreProperties>
</file>