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75" r:id="rId8"/>
    <p:sldId id="269" r:id="rId9"/>
    <p:sldId id="270" r:id="rId10"/>
    <p:sldId id="263" r:id="rId11"/>
    <p:sldId id="262" r:id="rId12"/>
    <p:sldId id="268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9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playlist?list=PLxt59R_fWVzT9bDxA76AHm3ig0Gg9S3So" TargetMode="External"/><Relationship Id="rId3" Type="http://schemas.openxmlformats.org/officeDocument/2006/relationships/hyperlink" Target="http://www.bom.gov.au/climate/dat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CYCLONE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Name: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HUANG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Student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26447509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575" y="864108"/>
            <a:ext cx="7726893" cy="5120640"/>
          </a:xfrm>
        </p:spPr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</a:p>
          <a:p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sea-surface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4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Insufficient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Sometime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cyclone</a:t>
            </a:r>
          </a:p>
          <a:p>
            <a:r>
              <a:rPr lang="en-US" altLang="zh-CN" dirty="0" smtClean="0"/>
              <a:t>Improving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://www.youtube.com/playlist?list=PLxt59R_fWVzT9bDxA76AHm3ig0Gg9S3So</a:t>
            </a:r>
            <a:endParaRPr lang="en-US" dirty="0"/>
          </a:p>
          <a:p>
            <a:r>
              <a:rPr lang="en-US" dirty="0">
                <a:hlinkClick r:id="rId3"/>
              </a:rPr>
              <a:t>http://www.bom.gov.au/climate/data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Thank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You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For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Listening</a:t>
            </a:r>
            <a:r>
              <a:rPr lang="en-US" altLang="zh-CN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85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Natural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Disaster</a:t>
            </a:r>
            <a:r>
              <a:rPr lang="en-US" altLang="zh-CN" sz="2400" dirty="0"/>
              <a:t>!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climate change in recent years, more and more natural disaster appears. Cyclone is one of these natural disaster appears in Australia. </a:t>
            </a:r>
          </a:p>
        </p:txBody>
      </p:sp>
    </p:spTree>
    <p:extLst>
      <p:ext uri="{BB962C8B-B14F-4D97-AF65-F5344CB8AC3E}">
        <p14:creationId xmlns:p14="http://schemas.microsoft.com/office/powerpoint/2010/main" val="101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yclone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800" dirty="0" smtClean="0"/>
              <a:t>1.The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factors: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Sea-surface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Temperature.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Minimum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63km/h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minimum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sea-surface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temperature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26.5</a:t>
            </a:r>
            <a:r>
              <a:rPr lang="zh-CN" altLang="en-US" sz="2800" dirty="0" smtClean="0"/>
              <a:t> </a:t>
            </a:r>
            <a:r>
              <a:rPr lang="it-IT" sz="2800" dirty="0" smtClean="0"/>
              <a:t>°</a:t>
            </a:r>
            <a:r>
              <a:rPr lang="it-IT" sz="2800" dirty="0"/>
              <a:t>C</a:t>
            </a:r>
            <a:endParaRPr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/>
              <a:t>2.Data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cyclone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system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needs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temperature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data.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31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dirty="0"/>
              <a:t>is a term </a:t>
            </a:r>
            <a:r>
              <a:rPr lang="en-US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en-US" dirty="0"/>
              <a:t> that are so large or complex that traditional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en-US" dirty="0"/>
              <a:t> is inadequate to deal with them. Big data challenges include </a:t>
            </a:r>
            <a:r>
              <a:rPr lang="en-US" altLang="zh-CN" dirty="0" smtClean="0"/>
              <a:t>capturing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searching</a:t>
            </a:r>
            <a:r>
              <a:rPr lang="mr-IN" altLang="zh-CN" dirty="0" smtClean="0"/>
              <a:t>…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altLang="zh-CN" dirty="0"/>
          </a:p>
          <a:p>
            <a:r>
              <a:rPr lang="en-US" altLang="zh-CN" dirty="0" smtClean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0414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Technique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/>
              <a:t>Technique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Neural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Network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Algorithm</a:t>
            </a:r>
            <a:r>
              <a:rPr lang="en-US" altLang="zh-CN" sz="40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26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Knowing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73" y="673633"/>
            <a:ext cx="7315200" cy="3521850"/>
          </a:xfrm>
        </p:spPr>
      </p:pic>
      <p:sp>
        <p:nvSpPr>
          <p:cNvPr id="11" name="TextBox 10"/>
          <p:cNvSpPr txBox="1"/>
          <p:nvPr/>
        </p:nvSpPr>
        <p:spPr>
          <a:xfrm>
            <a:off x="3962400" y="4679576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Formula: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Input1</a:t>
            </a:r>
            <a:r>
              <a:rPr lang="zh-CN" altLang="en-US" dirty="0" smtClean="0"/>
              <a:t>*</a:t>
            </a:r>
            <a:r>
              <a:rPr lang="en-US" altLang="zh-CN" dirty="0" smtClean="0"/>
              <a:t>weight1+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input2</a:t>
            </a:r>
            <a:r>
              <a:rPr lang="zh-CN" altLang="en-US" dirty="0" smtClean="0"/>
              <a:t>*</a:t>
            </a:r>
            <a:r>
              <a:rPr lang="en-US" altLang="zh-CN" dirty="0" smtClean="0"/>
              <a:t>weight2+</a:t>
            </a:r>
            <a:r>
              <a:rPr lang="mr-IN" altLang="zh-CN" dirty="0" smtClean="0"/>
              <a:t>…</a:t>
            </a:r>
            <a:r>
              <a:rPr lang="en-US" altLang="zh-CN" dirty="0" smtClean="0"/>
              <a:t>.+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inputn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weightn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constant.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3765" y="5396753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Constantly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288" y="864108"/>
            <a:ext cx="7741180" cy="5120640"/>
          </a:xfrm>
        </p:spPr>
        <p:txBody>
          <a:bodyPr/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formula: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newWeight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OldWeight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learning_Rate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Derivative_of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Oldweight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Reducing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decreased,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560</TotalTime>
  <Words>283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Corbel</vt:lpstr>
      <vt:lpstr>Mangal</vt:lpstr>
      <vt:lpstr>Wingdings 2</vt:lpstr>
      <vt:lpstr>幼圆</vt:lpstr>
      <vt:lpstr>Frame</vt:lpstr>
      <vt:lpstr>CYCLONE PREDICTION SYSTEM</vt:lpstr>
      <vt:lpstr>Background</vt:lpstr>
      <vt:lpstr>Factors of Cyclone </vt:lpstr>
      <vt:lpstr>Topic</vt:lpstr>
      <vt:lpstr>Existing Techniques for big data: </vt:lpstr>
      <vt:lpstr> Technique in This project</vt:lpstr>
      <vt:lpstr>Key Challenges </vt:lpstr>
      <vt:lpstr>Neural Network</vt:lpstr>
      <vt:lpstr>How to adjust weight</vt:lpstr>
      <vt:lpstr>Project Aim </vt:lpstr>
      <vt:lpstr>Three Outcomes</vt:lpstr>
      <vt:lpstr>DEMO TIME</vt:lpstr>
      <vt:lpstr>Limitations </vt:lpstr>
      <vt:lpstr>Future Work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Cyclone Detection SYSTEM</dc:title>
  <dc:creator>Jiawei Huang</dc:creator>
  <cp:lastModifiedBy>Jiawei Huang</cp:lastModifiedBy>
  <cp:revision>28</cp:revision>
  <dcterms:created xsi:type="dcterms:W3CDTF">2017-10-18T02:58:35Z</dcterms:created>
  <dcterms:modified xsi:type="dcterms:W3CDTF">2017-10-19T08:54:08Z</dcterms:modified>
</cp:coreProperties>
</file>