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57" r:id="rId8"/>
    <p:sldId id="261" r:id="rId9"/>
    <p:sldId id="264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thesis plots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0"/>
          </p:cNvCxnSpPr>
          <p:nvPr/>
        </p:nvCxnSpPr>
        <p:spPr>
          <a:xfrm flipH="1" flipV="1">
            <a:off x="3711575" y="692150"/>
            <a:ext cx="765810" cy="1974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880" y="666750"/>
            <a:ext cx="757555" cy="20040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0560" y="2660015"/>
            <a:ext cx="796290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2660015"/>
            <a:ext cx="794385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477385" y="30619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source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85260" y="541909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L'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en-US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en-US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63695" y="173545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263390" y="2135505"/>
            <a:ext cx="252730" cy="28448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1170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offset</a:t>
            </a:r>
            <a:endParaRPr lang="en-US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70C0"/>
                </a:solidFill>
              </a:rPr>
              <a:t>PSUP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sphere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48810" y="3208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45575" y="352298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time of flight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427990" y="727075"/>
            <a:ext cx="3245485" cy="1854835"/>
            <a:chOff x="674" y="1145"/>
            <a:chExt cx="5111" cy="2921"/>
          </a:xfrm>
        </p:grpSpPr>
        <p:sp>
          <p:nvSpPr>
            <p:cNvPr id="4" name="Oval 3"/>
            <p:cNvSpPr/>
            <p:nvPr/>
          </p:nvSpPr>
          <p:spPr>
            <a:xfrm>
              <a:off x="1888" y="1572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16" idx="3"/>
            </p:cNvCxnSpPr>
            <p:nvPr/>
          </p:nvCxnSpPr>
          <p:spPr>
            <a:xfrm flipV="1">
              <a:off x="1243" y="1392"/>
              <a:ext cx="3243" cy="2068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08" y="3295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2" y="1145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74" y="3584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241" y="1492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597400" y="99822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3"/>
          </p:cNvCxnSpPr>
          <p:nvPr/>
        </p:nvCxnSpPr>
        <p:spPr>
          <a:xfrm flipV="1">
            <a:off x="5012690" y="920750"/>
            <a:ext cx="1297940" cy="8153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3315" y="163068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2690" y="76390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12510" y="9982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205" y="3144520"/>
            <a:ext cx="3249930" cy="2346325"/>
            <a:chOff x="868" y="5466"/>
            <a:chExt cx="5118" cy="3695"/>
          </a:xfrm>
        </p:grpSpPr>
        <p:grpSp>
          <p:nvGrpSpPr>
            <p:cNvPr id="14" name="Group 13"/>
            <p:cNvGrpSpPr/>
            <p:nvPr/>
          </p:nvGrpSpPr>
          <p:grpSpPr>
            <a:xfrm>
              <a:off x="1491" y="5713"/>
              <a:ext cx="3294" cy="3448"/>
              <a:chOff x="1259" y="4470"/>
              <a:chExt cx="3294" cy="344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88" y="5797"/>
                <a:ext cx="2121" cy="212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endCxn id="15" idx="3"/>
              </p:cNvCxnSpPr>
              <p:nvPr/>
            </p:nvCxnSpPr>
            <p:spPr>
              <a:xfrm flipV="1">
                <a:off x="1407" y="4470"/>
                <a:ext cx="3146" cy="184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59" y="6146"/>
                <a:ext cx="299" cy="2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741" y="5466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68" y="7678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42" y="5797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012690" y="414401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96740" y="3608070"/>
            <a:ext cx="1997710" cy="1168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2760" y="467233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84925" y="34639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07155" y="48558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02375" y="36620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56155" y="112141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32840" y="1804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79440" y="1169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770" y="412496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330565" y="82994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ray-tracer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649730" y="1415415"/>
            <a:ext cx="2495550" cy="1580515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668770" y="1555115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4685" y="2187575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15605" y="271843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290195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05600" y="1986280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6610" y="2344420"/>
            <a:ext cx="876935" cy="4006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730" y="345186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5020" y="355854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32610" y="4798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86560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5385"/>
            <a:ext cx="1686560" cy="1067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6535" y="4729480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1940" y="355854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1390" y="369951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15325" y="35763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770" y="398970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01255" y="3427730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4235" y="32988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3240000">
            <a:off x="2139315" y="1894205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871980" y="164973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88265"/>
            <a:ext cx="5450205" cy="8318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8945"/>
            <a:ext cx="1676400" cy="10191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520"/>
            <a:ext cx="1676400" cy="10191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3779520"/>
            <a:ext cx="1676400" cy="10191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940560" y="243141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524885" y="345186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224395" y="2004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960870" y="398970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67945"/>
            <a:ext cx="10515600" cy="1325563"/>
          </a:xfrm>
        </p:spPr>
        <p:txBody>
          <a:bodyPr/>
          <a:p>
            <a:r>
              <a:rPr lang="en-US" altLang="en-US"/>
              <a:t>SkyShine</a:t>
            </a:r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806190" y="368935"/>
            <a:ext cx="5212080" cy="5318760"/>
            <a:chOff x="4557" y="1212"/>
            <a:chExt cx="8208" cy="8376"/>
          </a:xfrm>
        </p:grpSpPr>
        <p:grpSp>
          <p:nvGrpSpPr>
            <p:cNvPr id="7" name="Group 6"/>
            <p:cNvGrpSpPr/>
            <p:nvPr/>
          </p:nvGrpSpPr>
          <p:grpSpPr>
            <a:xfrm>
              <a:off x="4557" y="1212"/>
              <a:ext cx="8208" cy="8376"/>
              <a:chOff x="4557" y="1212"/>
              <a:chExt cx="8208" cy="837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557" y="1212"/>
                <a:ext cx="8208" cy="8376"/>
                <a:chOff x="8474" y="1980"/>
                <a:chExt cx="5641" cy="5657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8474" y="1980"/>
                  <a:ext cx="5641" cy="5657"/>
                  <a:chOff x="6072" y="3070"/>
                  <a:chExt cx="7515" cy="7536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072" y="3091"/>
                    <a:ext cx="7515" cy="7515"/>
                    <a:chOff x="10719" y="2770"/>
                    <a:chExt cx="7515" cy="7515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0719" y="2770"/>
                      <a:ext cx="7515" cy="751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 rot="9480000">
                      <a:off x="12970" y="2997"/>
                      <a:ext cx="549" cy="555"/>
                      <a:chOff x="6020" y="4865"/>
                      <a:chExt cx="929" cy="1243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227" y="5748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 rot="2100000">
                      <a:off x="12280" y="9066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rot="5400000">
                      <a:off x="10749" y="622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2" name="Oval 2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 rot="4500000">
                      <a:off x="10829" y="690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0" name="Oval 39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 rot="4020000">
                      <a:off x="11027" y="754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2" name="Group 51"/>
                    <p:cNvGrpSpPr/>
                    <p:nvPr/>
                  </p:nvGrpSpPr>
                  <p:grpSpPr>
                    <a:xfrm rot="3420000">
                      <a:off x="11348" y="813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7" name="Oval 7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 rot="2760000">
                      <a:off x="11787" y="865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 rot="8640000">
                      <a:off x="12357" y="3301"/>
                      <a:ext cx="549" cy="579"/>
                      <a:chOff x="6020" y="4865"/>
                      <a:chExt cx="929" cy="1279"/>
                    </a:xfrm>
                  </p:grpSpPr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6215" y="5784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87" name="Group 86"/>
                    <p:cNvGrpSpPr/>
                    <p:nvPr/>
                  </p:nvGrpSpPr>
                  <p:grpSpPr>
                    <a:xfrm rot="8160000">
                      <a:off x="11816" y="372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9" name="Oval 8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 rot="7500000">
                      <a:off x="11365" y="4299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3" name="Oval 9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 rot="6900000">
                      <a:off x="11015" y="490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7" name="Oval 9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 rot="6000000">
                      <a:off x="10801" y="558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4216" y="967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5" name="Oval 12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 rot="1440000">
                      <a:off x="12888" y="938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 rot="780000">
                      <a:off x="13522" y="958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32" name="Rectangle 13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 flipH="1">
                      <a:off x="14883" y="2972"/>
                      <a:ext cx="3351" cy="7250"/>
                      <a:chOff x="6716" y="3162"/>
                      <a:chExt cx="3351" cy="7250"/>
                    </a:xfrm>
                  </p:grpSpPr>
                  <p:grpSp>
                    <p:nvGrpSpPr>
                      <p:cNvPr id="136" name="Group 135"/>
                      <p:cNvGrpSpPr/>
                      <p:nvPr/>
                    </p:nvGrpSpPr>
                    <p:grpSpPr>
                      <a:xfrm rot="9480000">
                        <a:off x="8958" y="316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8" name="Oval 13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4" name="Group 143"/>
                      <p:cNvGrpSpPr/>
                      <p:nvPr/>
                    </p:nvGrpSpPr>
                    <p:grpSpPr>
                      <a:xfrm rot="2100000">
                        <a:off x="8277" y="928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6" name="Oval 1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8" name="Group 147"/>
                      <p:cNvGrpSpPr/>
                      <p:nvPr/>
                    </p:nvGrpSpPr>
                    <p:grpSpPr>
                      <a:xfrm rot="5400000">
                        <a:off x="6746" y="643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 rot="4500000">
                        <a:off x="6826" y="711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4" name="Oval 15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 rot="4020000">
                        <a:off x="7024" y="7763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 rot="3420000">
                        <a:off x="7345" y="83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4" name="Group 163"/>
                      <p:cNvGrpSpPr/>
                      <p:nvPr/>
                    </p:nvGrpSpPr>
                    <p:grpSpPr>
                      <a:xfrm rot="2760000">
                        <a:off x="7784" y="88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76" name="Group 175"/>
                      <p:cNvGrpSpPr/>
                      <p:nvPr/>
                    </p:nvGrpSpPr>
                    <p:grpSpPr>
                      <a:xfrm rot="8640000">
                        <a:off x="8343" y="3483"/>
                        <a:ext cx="548" cy="617"/>
                        <a:chOff x="6020" y="4865"/>
                        <a:chExt cx="928" cy="1362"/>
                      </a:xfrm>
                    </p:grpSpPr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8" name="Oval 17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0" name="Group 179"/>
                      <p:cNvGrpSpPr/>
                      <p:nvPr/>
                    </p:nvGrpSpPr>
                    <p:grpSpPr>
                      <a:xfrm rot="8160000">
                        <a:off x="7813" y="394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2" name="Oval 18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4" name="Group 183"/>
                      <p:cNvGrpSpPr/>
                      <p:nvPr/>
                    </p:nvGrpSpPr>
                    <p:grpSpPr>
                      <a:xfrm rot="7500000">
                        <a:off x="7362" y="4515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6" name="Oval 18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8" name="Group 187"/>
                      <p:cNvGrpSpPr/>
                      <p:nvPr/>
                    </p:nvGrpSpPr>
                    <p:grpSpPr>
                      <a:xfrm rot="6900000">
                        <a:off x="7012" y="51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 rot="6000000">
                        <a:off x="6798" y="579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 rot="1440000">
                        <a:off x="8885" y="96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8" name="Oval 19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200" name="Group 199"/>
                      <p:cNvGrpSpPr/>
                      <p:nvPr/>
                    </p:nvGrpSpPr>
                    <p:grpSpPr>
                      <a:xfrm rot="780000">
                        <a:off x="9519" y="980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</p:grp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 rot="0">
                    <a:off x="7520" y="3070"/>
                    <a:ext cx="4623" cy="6194"/>
                    <a:chOff x="11915" y="1947"/>
                    <a:chExt cx="4865" cy="6516"/>
                  </a:xfrm>
                </p:grpSpPr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11915" y="3598"/>
                      <a:ext cx="4865" cy="4865"/>
                      <a:chOff x="12091" y="4398"/>
                      <a:chExt cx="4865" cy="4865"/>
                    </a:xfrm>
                  </p:grpSpPr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12091" y="4398"/>
                        <a:ext cx="4865" cy="4865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100000"/>
                              <a:shade val="100000"/>
                              <a:satMod val="130000"/>
                            </a:schemeClr>
                          </a:gs>
                          <a:gs pos="95000">
                            <a:schemeClr val="accent1">
                              <a:tint val="50000"/>
                              <a:shade val="100000"/>
                              <a:satMod val="350000"/>
                            </a:schemeClr>
                          </a:gs>
                        </a:gsLst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pic>
                    <p:nvPicPr>
                      <p:cNvPr id="208" name="Picture 207" descr="Picture1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12091" y="4425"/>
                        <a:ext cx="4865" cy="12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sp>
                    <p:nvSpPr>
                      <p:cNvPr id="209" name="Oval 208"/>
                      <p:cNvSpPr/>
                      <p:nvPr/>
                    </p:nvSpPr>
                    <p:spPr>
                      <a:xfrm>
                        <a:off x="12378" y="5522"/>
                        <a:ext cx="4270" cy="380"/>
                      </a:xfrm>
                      <a:prstGeom prst="ellipse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sp>
                  <p:nvSpPr>
                    <p:cNvPr id="210" name="Can 209"/>
                    <p:cNvSpPr/>
                    <p:nvPr/>
                  </p:nvSpPr>
                  <p:spPr>
                    <a:xfrm>
                      <a:off x="13991" y="1947"/>
                      <a:ext cx="736" cy="1757"/>
                    </a:xfrm>
                    <a:prstGeom prst="can">
                      <a:avLst/>
                    </a:prstGeom>
                    <a:solidFill>
                      <a:srgbClr val="73FECB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</p:grpSp>
            <p:sp>
              <p:nvSpPr>
                <p:cNvPr id="213" name="5-Point Star 212"/>
                <p:cNvSpPr/>
                <p:nvPr/>
              </p:nvSpPr>
              <p:spPr>
                <a:xfrm>
                  <a:off x="11116" y="2169"/>
                  <a:ext cx="345" cy="345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cxnSp>
              <p:nvCxnSpPr>
                <p:cNvPr id="215" name="Straight Connector 214"/>
                <p:cNvCxnSpPr>
                  <a:stCxn id="56" idx="5"/>
                  <a:endCxn id="213" idx="1"/>
                </p:cNvCxnSpPr>
                <p:nvPr/>
              </p:nvCxnSpPr>
              <p:spPr>
                <a:xfrm flipV="1">
                  <a:off x="10574" y="2301"/>
                  <a:ext cx="542" cy="18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endCxn id="213" idx="2"/>
                </p:cNvCxnSpPr>
                <p:nvPr/>
              </p:nvCxnSpPr>
              <p:spPr>
                <a:xfrm flipV="1">
                  <a:off x="9197" y="2514"/>
                  <a:ext cx="1985" cy="322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4"/>
                  <a:endCxn id="182" idx="5"/>
                </p:cNvCxnSpPr>
                <p:nvPr/>
              </p:nvCxnSpPr>
              <p:spPr>
                <a:xfrm>
                  <a:off x="11461" y="2301"/>
                  <a:ext cx="1379" cy="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Connector 3"/>
              <p:cNvCxnSpPr>
                <a:stCxn id="146" idx="4"/>
                <a:endCxn id="213" idx="3"/>
              </p:cNvCxnSpPr>
              <p:nvPr/>
            </p:nvCxnSpPr>
            <p:spPr>
              <a:xfrm flipH="1" flipV="1">
                <a:off x="8807" y="2003"/>
                <a:ext cx="1760" cy="632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endCxn id="213" idx="3"/>
              </p:cNvCxnSpPr>
              <p:nvPr/>
            </p:nvCxnSpPr>
            <p:spPr>
              <a:xfrm flipH="1" flipV="1">
                <a:off x="8807" y="2003"/>
                <a:ext cx="3009" cy="2116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93" idx="4"/>
                <a:endCxn id="213" idx="2"/>
              </p:cNvCxnSpPr>
              <p:nvPr/>
            </p:nvCxnSpPr>
            <p:spPr>
              <a:xfrm flipV="1">
                <a:off x="5834" y="2003"/>
                <a:ext cx="2663" cy="1461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6729" y="1937"/>
              <a:ext cx="1870" cy="635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0990"/>
            <a:ext cx="3719830" cy="52616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9340" y="5917565"/>
            <a:ext cx="5128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http://www.downloadclipart.net/download/5816/big-blue-wire-globe-svg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702550" y="1412240"/>
            <a:ext cx="210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Uniform Selector</a:t>
            </a:r>
            <a:endParaRPr lang="en-US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0540"/>
            <a:ext cx="361315" cy="61531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371340" y="141224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PMT </a:t>
            </a:r>
            <a:endParaRPr lang="en-US" altLang="en-US"/>
          </a:p>
          <a:p>
            <a:r>
              <a:rPr lang="en-US" altLang="en-US"/>
              <a:t>panel</a:t>
            </a:r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120" y="3191510"/>
            <a:ext cx="1074420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434840" y="247142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PMT sphere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drive correction</a:t>
            </a:r>
            <a:endParaRPr lang="" altLang="en-US"/>
          </a:p>
        </p:txBody>
      </p:sp>
      <p:sp>
        <p:nvSpPr>
          <p:cNvPr id="4" name="Oval 3"/>
          <p:cNvSpPr/>
          <p:nvPr/>
        </p:nvSpPr>
        <p:spPr>
          <a:xfrm>
            <a:off x="1713865" y="2136140"/>
            <a:ext cx="3860800" cy="38608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5"/>
            <a:endCxn id="4" idx="1"/>
          </p:cNvCxnSpPr>
          <p:nvPr/>
        </p:nvCxnSpPr>
        <p:spPr>
          <a:xfrm flipH="1" flipV="1">
            <a:off x="2279015" y="2701290"/>
            <a:ext cx="2730500" cy="27305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27200" y="3669665"/>
            <a:ext cx="2296160" cy="7937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8900000" flipV="1">
            <a:off x="3101340" y="2223770"/>
            <a:ext cx="1052195" cy="219519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8900000">
            <a:off x="1442085" y="2757805"/>
            <a:ext cx="2068195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57270" y="3985260"/>
            <a:ext cx="401320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3870960" y="4271010"/>
            <a:ext cx="297180" cy="297180"/>
          </a:xfrm>
          <a:prstGeom prst="star5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30880" y="3641090"/>
            <a:ext cx="297180" cy="297180"/>
          </a:xfrm>
          <a:prstGeom prst="star5">
            <a:avLst/>
          </a:prstGeom>
          <a:solidFill>
            <a:srgbClr val="00B050"/>
          </a:solidFill>
          <a:ln w="12700" cmpd="sng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 rot="21300000">
            <a:off x="2928620" y="208534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 rot="21300000">
            <a:off x="2415540" y="227012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 rot="21300000">
            <a:off x="1976755" y="271589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 rot="21300000">
            <a:off x="1798955" y="297243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 rot="21300000">
            <a:off x="1661795" y="327660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 rot="21300000">
            <a:off x="2667000" y="215074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 rot="21300000">
            <a:off x="4351020" y="2185035"/>
            <a:ext cx="289560" cy="304800"/>
          </a:xfrm>
          <a:prstGeom prst="star4">
            <a:avLst/>
          </a:prstGeom>
          <a:solidFill>
            <a:schemeClr val="accent2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 rot="21300000">
            <a:off x="1726565" y="468884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 rot="21300000">
            <a:off x="5219700" y="3044825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 rot="21300000">
            <a:off x="2415540" y="552069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" idx="6"/>
          </p:cNvCxnSpPr>
          <p:nvPr/>
        </p:nvCxnSpPr>
        <p:spPr>
          <a:xfrm flipH="1">
            <a:off x="5574665" y="3901440"/>
            <a:ext cx="292735" cy="16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5623560" y="3601085"/>
            <a:ext cx="1362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solidFill>
                  <a:schemeClr val="accent1"/>
                </a:solidFill>
              </a:rPr>
              <a:t>PMT sphere</a:t>
            </a:r>
            <a:endParaRPr lang="" altLang="en-US" sz="16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53280" y="2184400"/>
            <a:ext cx="421640" cy="73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7460" y="2172970"/>
            <a:ext cx="241300" cy="78359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054985" y="4568190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rgbClr val="FF0000"/>
                </a:solidFill>
              </a:rPr>
              <a:t>actual event position</a:t>
            </a:r>
            <a:endParaRPr lang="" altLang="en-US" sz="1200">
              <a:solidFill>
                <a:srgbClr val="FF0000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3922395" y="3606165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rgbClr val="00B050"/>
                </a:solidFill>
              </a:rPr>
              <a:t>pulled</a:t>
            </a:r>
            <a:r>
              <a:rPr lang="en-US" altLang="en-US" sz="1200">
                <a:solidFill>
                  <a:srgbClr val="00B050"/>
                </a:solidFill>
              </a:rPr>
              <a:t> event position</a:t>
            </a:r>
            <a:endParaRPr lang="en-US" altLang="en-US" sz="1200">
              <a:solidFill>
                <a:srgbClr val="00B050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761230" y="1816100"/>
            <a:ext cx="1003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solidFill>
                  <a:schemeClr val="accent2"/>
                </a:solidFill>
              </a:rPr>
              <a:t>late hits</a:t>
            </a:r>
            <a:endParaRPr lang="" altLang="en-US" sz="160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690370" y="2109470"/>
            <a:ext cx="114300" cy="11430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55545" y="1988185"/>
            <a:ext cx="530225" cy="1022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1379220" y="1736090"/>
            <a:ext cx="1128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early hits</a:t>
            </a:r>
            <a:endParaRPr lang="" altLang="en-US" sz="160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1943735" y="2073275"/>
            <a:ext cx="123190" cy="6076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01215" y="2073275"/>
            <a:ext cx="337185" cy="25527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901950" y="35699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u</a:t>
            </a:r>
            <a:endParaRPr lang="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788670" y="402590"/>
            <a:ext cx="10358120" cy="5861050"/>
            <a:chOff x="1242" y="634"/>
            <a:chExt cx="16312" cy="9230"/>
          </a:xfrm>
        </p:grpSpPr>
        <p:grpSp>
          <p:nvGrpSpPr>
            <p:cNvPr id="12" name="Group 11"/>
            <p:cNvGrpSpPr/>
            <p:nvPr/>
          </p:nvGrpSpPr>
          <p:grpSpPr>
            <a:xfrm>
              <a:off x="1242" y="634"/>
              <a:ext cx="16312" cy="9230"/>
              <a:chOff x="-345" y="366"/>
              <a:chExt cx="16312" cy="9230"/>
            </a:xfrm>
          </p:grpSpPr>
          <p:pic>
            <p:nvPicPr>
              <p:cNvPr id="23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345" y="366"/>
                <a:ext cx="16312" cy="923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619" y="7894"/>
                <a:ext cx="2405" cy="1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6631" y="8338"/>
                <a:ext cx="1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707" y="8596"/>
                <a:ext cx="46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335" y="8123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35" y="8525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9837" y="9228"/>
              <a:ext cx="187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/>
                <a:t>amplifiers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MathJax_Math</vt:lpstr>
      <vt:lpstr>TeX Gyre DejaVu Math</vt:lpstr>
      <vt:lpstr>TeX Gyre Chorus</vt:lpstr>
      <vt:lpstr>Arial Black</vt:lpstr>
      <vt:lpstr>SimSun</vt:lpstr>
      <vt:lpstr>Droid Sans Fallback</vt:lpstr>
      <vt:lpstr>微软雅黑</vt:lpstr>
      <vt:lpstr>Arial Unicode MS</vt:lpstr>
      <vt:lpstr>MT Extra</vt:lpstr>
      <vt:lpstr>Office 主题​​</vt:lpstr>
      <vt:lpstr>thesis plots</vt:lpstr>
      <vt:lpstr>PowerPoint 演示文稿</vt:lpstr>
      <vt:lpstr>PowerPoint 演示文稿</vt:lpstr>
      <vt:lpstr>PowerPoint 演示文稿</vt:lpstr>
      <vt:lpstr>SkyShine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42</cp:revision>
  <dcterms:created xsi:type="dcterms:W3CDTF">2020-04-05T03:05:12Z</dcterms:created>
  <dcterms:modified xsi:type="dcterms:W3CDTF">2020-04-05T03:05:12Z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