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02130" y="550545"/>
            <a:ext cx="5391150" cy="539115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>
            <a:off x="4497705" y="5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8320" y="3246120"/>
            <a:ext cx="5391150" cy="0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0"/>
          </p:cNvCxnSpPr>
          <p:nvPr/>
        </p:nvCxnSpPr>
        <p:spPr>
          <a:xfrm flipH="1" flipV="1">
            <a:off x="3711575" y="692150"/>
            <a:ext cx="765810" cy="197485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00880" y="666750"/>
            <a:ext cx="757555" cy="200406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26890" y="2498090"/>
            <a:ext cx="333375" cy="3219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80560" y="2660015"/>
            <a:ext cx="796290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86175" y="2660015"/>
            <a:ext cx="794385" cy="317881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17925" y="69215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6975" y="563118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38880" y="5787390"/>
            <a:ext cx="153670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86275" y="550545"/>
            <a:ext cx="3810" cy="2116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>
            <a:off x="4483100" y="2667000"/>
            <a:ext cx="3175" cy="3282950"/>
          </a:xfrm>
          <a:prstGeom prst="straightConnector1">
            <a:avLst/>
          </a:prstGeom>
          <a:ln w="12700">
            <a:solidFill>
              <a:srgbClr val="FF33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483100" y="1228725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27" name="Text Box 26"/>
          <p:cNvSpPr txBox="1"/>
          <p:nvPr/>
        </p:nvSpPr>
        <p:spPr>
          <a:xfrm>
            <a:off x="4065905" y="4489450"/>
            <a:ext cx="417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477385" y="30619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660265" y="2475230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source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3736975" y="535940"/>
            <a:ext cx="1492250" cy="318770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33375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5135880" y="298450"/>
            <a:ext cx="41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4322445" y="167640"/>
            <a:ext cx="320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322445" y="6019165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442970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1</a:t>
            </a:r>
            <a:endParaRPr lang="en-US" altLang="en-US" baseline="-25000"/>
          </a:p>
        </p:txBody>
      </p:sp>
      <p:sp>
        <p:nvSpPr>
          <p:cNvPr id="35" name="Text Box 34"/>
          <p:cNvSpPr txBox="1"/>
          <p:nvPr/>
        </p:nvSpPr>
        <p:spPr>
          <a:xfrm>
            <a:off x="5123815" y="5838825"/>
            <a:ext cx="478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P'</a:t>
            </a:r>
            <a:r>
              <a:rPr lang="en-US" altLang="en-US" baseline="-25000"/>
              <a:t>2</a:t>
            </a:r>
            <a:endParaRPr lang="en-US" altLang="en-US" baseline="-25000"/>
          </a:p>
        </p:txBody>
      </p:sp>
      <p:sp>
        <p:nvSpPr>
          <p:cNvPr id="36" name="Text Box 35"/>
          <p:cNvSpPr txBox="1"/>
          <p:nvPr/>
        </p:nvSpPr>
        <p:spPr>
          <a:xfrm>
            <a:off x="4016375" y="5359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985260" y="5419090"/>
            <a:ext cx="37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L'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921125" y="962025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endParaRPr 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540250" y="5116830"/>
            <a:ext cx="4298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Ω</a:t>
            </a:r>
            <a:r>
              <a:rPr lang="en-US" altLang="en-US" b="1">
                <a:solidFill>
                  <a:srgbClr val="FFC000"/>
                </a:solidFill>
                <a:latin typeface="MathJax_Math" charset="0"/>
                <a:cs typeface="MathJax_Math" charset="0"/>
              </a:rPr>
              <a:t>'</a:t>
            </a:r>
            <a:endParaRPr lang="en-US" altLang="en-US" b="1">
              <a:solidFill>
                <a:srgbClr val="FFC000"/>
              </a:solidFill>
              <a:latin typeface="MathJax_Math" charset="0"/>
              <a:cs typeface="MathJax_Math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63695" y="1735455"/>
            <a:ext cx="32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7030A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θ</a:t>
            </a:r>
            <a:endParaRPr lang="en-US">
              <a:solidFill>
                <a:srgbClr val="7030A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1" name="Arc 40"/>
          <p:cNvSpPr/>
          <p:nvPr/>
        </p:nvSpPr>
        <p:spPr>
          <a:xfrm rot="12660000" flipV="1">
            <a:off x="4263390" y="2135505"/>
            <a:ext cx="252730" cy="284480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4281170" y="2667000"/>
            <a:ext cx="196215" cy="561975"/>
          </a:xfrm>
          <a:prstGeom prst="leftBrace">
            <a:avLst>
              <a:gd name="adj1" fmla="val 8333"/>
              <a:gd name="adj2" fmla="val 483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418840" y="274129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offset</a:t>
            </a:r>
            <a:endParaRPr lang="en-US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2247900" y="1597025"/>
            <a:ext cx="962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0070C0"/>
                </a:solidFill>
              </a:rPr>
              <a:t>PSUP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>
                <a:solidFill>
                  <a:srgbClr val="0070C0"/>
                </a:solidFill>
              </a:rPr>
              <a:t>sphere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48810" y="32080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MathJax_Math</vt:lpstr>
      <vt:lpstr>微软雅黑</vt:lpstr>
      <vt:lpstr>Droid Sans Fallback</vt:lpstr>
      <vt:lpstr>Arial Unicode MS</vt:lpstr>
      <vt:lpstr>SimSun</vt:lpstr>
      <vt:lpstr>Arial Black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vphys</dc:creator>
  <cp:lastModifiedBy>vphys</cp:lastModifiedBy>
  <cp:revision>43</cp:revision>
  <dcterms:created xsi:type="dcterms:W3CDTF">2019-12-11T21:35:32Z</dcterms:created>
  <dcterms:modified xsi:type="dcterms:W3CDTF">2019-12-11T21:35:32Z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