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57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thesis plots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02130" y="550545"/>
            <a:ext cx="5391150" cy="539115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4497705" y="5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8320" y="3246120"/>
            <a:ext cx="5391150" cy="0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0"/>
          </p:cNvCxnSpPr>
          <p:nvPr/>
        </p:nvCxnSpPr>
        <p:spPr>
          <a:xfrm flipH="1" flipV="1">
            <a:off x="3711575" y="692150"/>
            <a:ext cx="765810" cy="19748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0880" y="666750"/>
            <a:ext cx="757555" cy="20040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26890" y="2498090"/>
            <a:ext cx="333375" cy="3219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0560" y="2660015"/>
            <a:ext cx="796290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86175" y="2660015"/>
            <a:ext cx="794385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17925" y="69215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6975" y="563118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38880" y="578739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86275" y="550545"/>
            <a:ext cx="3810" cy="2116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>
            <a:off x="4483100" y="2667000"/>
            <a:ext cx="3175" cy="3282950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483100" y="122872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27" name="Text Box 26"/>
          <p:cNvSpPr txBox="1"/>
          <p:nvPr/>
        </p:nvSpPr>
        <p:spPr>
          <a:xfrm>
            <a:off x="4065905" y="4489450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477385" y="30619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660265" y="2475230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source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3736975" y="53594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33375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513588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4322445" y="167640"/>
            <a:ext cx="32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322445" y="601916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42970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" name="Text Box 34"/>
          <p:cNvSpPr txBox="1"/>
          <p:nvPr/>
        </p:nvSpPr>
        <p:spPr>
          <a:xfrm>
            <a:off x="5123815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6" name="Text Box 35"/>
          <p:cNvSpPr txBox="1"/>
          <p:nvPr/>
        </p:nvSpPr>
        <p:spPr>
          <a:xfrm>
            <a:off x="4016375" y="5359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85260" y="541909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L'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921125" y="962025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endParaRPr 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540250" y="5116830"/>
            <a:ext cx="429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r>
              <a:rPr lang="en-US" alt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'</a:t>
            </a:r>
            <a:endParaRPr lang="en-US" alt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63695" y="1735455"/>
            <a:ext cx="32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7030A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>
              <a:solidFill>
                <a:srgbClr val="7030A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rot="12660000" flipV="1">
            <a:off x="4263390" y="2135505"/>
            <a:ext cx="252730" cy="284480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4281170" y="2667000"/>
            <a:ext cx="196215" cy="561975"/>
          </a:xfrm>
          <a:prstGeom prst="leftBrace">
            <a:avLst>
              <a:gd name="adj1" fmla="val 8333"/>
              <a:gd name="adj2" fmla="val 483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418840" y="274129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offset</a:t>
            </a:r>
            <a:endParaRPr lang="en-US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2247900" y="1597025"/>
            <a:ext cx="962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70C0"/>
                </a:solidFill>
              </a:rPr>
              <a:t>PSUP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sphere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48810" y="3208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45575" y="3522980"/>
            <a:ext cx="165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time of flight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427990" y="727075"/>
            <a:ext cx="3245485" cy="1854835"/>
            <a:chOff x="674" y="1145"/>
            <a:chExt cx="5111" cy="2921"/>
          </a:xfrm>
        </p:grpSpPr>
        <p:sp>
          <p:nvSpPr>
            <p:cNvPr id="4" name="Oval 3"/>
            <p:cNvSpPr/>
            <p:nvPr/>
          </p:nvSpPr>
          <p:spPr>
            <a:xfrm>
              <a:off x="1888" y="1572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16" idx="3"/>
            </p:cNvCxnSpPr>
            <p:nvPr/>
          </p:nvCxnSpPr>
          <p:spPr>
            <a:xfrm flipV="1">
              <a:off x="1243" y="1392"/>
              <a:ext cx="3243" cy="2068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08" y="3295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42" y="1145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74" y="3584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241" y="1492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4597400" y="99822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3"/>
          </p:cNvCxnSpPr>
          <p:nvPr/>
        </p:nvCxnSpPr>
        <p:spPr>
          <a:xfrm flipV="1">
            <a:off x="5012690" y="920750"/>
            <a:ext cx="1297940" cy="8153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3315" y="163068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2690" y="76390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112510" y="9982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205" y="3144520"/>
            <a:ext cx="3249930" cy="2346325"/>
            <a:chOff x="868" y="5466"/>
            <a:chExt cx="5118" cy="3695"/>
          </a:xfrm>
        </p:grpSpPr>
        <p:grpSp>
          <p:nvGrpSpPr>
            <p:cNvPr id="14" name="Group 13"/>
            <p:cNvGrpSpPr/>
            <p:nvPr/>
          </p:nvGrpSpPr>
          <p:grpSpPr>
            <a:xfrm>
              <a:off x="1491" y="5713"/>
              <a:ext cx="3294" cy="3448"/>
              <a:chOff x="1259" y="4470"/>
              <a:chExt cx="3294" cy="344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88" y="5797"/>
                <a:ext cx="2121" cy="212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endCxn id="15" idx="3"/>
              </p:cNvCxnSpPr>
              <p:nvPr/>
            </p:nvCxnSpPr>
            <p:spPr>
              <a:xfrm flipV="1">
                <a:off x="1407" y="4470"/>
                <a:ext cx="3146" cy="184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259" y="6146"/>
                <a:ext cx="299" cy="2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741" y="5466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68" y="7678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vertex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42" y="5797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012690" y="414401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96740" y="3608070"/>
            <a:ext cx="1997710" cy="11684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2760" y="467233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84925" y="34639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07155" y="48558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302375" y="366204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56155" y="112141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32840" y="1804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79440" y="116967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1770" y="4124960"/>
            <a:ext cx="189865" cy="1835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330565" y="82994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ray-tracer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649730" y="1415415"/>
            <a:ext cx="2495550" cy="1580515"/>
            <a:chOff x="2883" y="3324"/>
            <a:chExt cx="3930" cy="2489"/>
          </a:xfrm>
        </p:grpSpPr>
        <p:sp>
          <p:nvSpPr>
            <p:cNvPr id="5" name="Oval 4"/>
            <p:cNvSpPr/>
            <p:nvPr/>
          </p:nvSpPr>
          <p:spPr>
            <a:xfrm>
              <a:off x="2883" y="3693"/>
              <a:ext cx="2121" cy="2121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17" idx="3"/>
            </p:cNvCxnSpPr>
            <p:nvPr/>
          </p:nvCxnSpPr>
          <p:spPr>
            <a:xfrm flipV="1">
              <a:off x="3537" y="3571"/>
              <a:ext cx="2044" cy="1284"/>
            </a:xfrm>
            <a:prstGeom prst="line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12" y="4689"/>
              <a:ext cx="299" cy="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37" y="3324"/>
              <a:ext cx="299" cy="28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5269" y="3693"/>
              <a:ext cx="15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atin typeface="TeX Gyre DejaVu Math" panose="02000503000000000000" charset="0"/>
                  <a:ea typeface="TeX Gyre DejaVu Math" panose="02000503000000000000" charset="0"/>
                  <a:cs typeface="TeX Gyre Chorus" panose="00000600000000000000" charset="0"/>
                </a:rPr>
                <a:t>PMT</a:t>
              </a:r>
              <a:endPara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587" y="3963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941" y="4372"/>
              <a:ext cx="2005" cy="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147" y="4252"/>
              <a:ext cx="299" cy="28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668770" y="1555115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4685" y="2187575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15605" y="271843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872730" y="290195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705600" y="1986280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5"/>
            <a:endCxn id="14" idx="1"/>
          </p:cNvCxnSpPr>
          <p:nvPr/>
        </p:nvCxnSpPr>
        <p:spPr>
          <a:xfrm>
            <a:off x="7166610" y="2344420"/>
            <a:ext cx="876935" cy="4006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49730" y="345186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35020" y="355854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32610" y="4798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686560" y="388302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 flipH="1">
            <a:off x="1676400" y="3715385"/>
            <a:ext cx="1686560" cy="10674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86535" y="4729480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31940" y="3558540"/>
            <a:ext cx="1346835" cy="134683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1390" y="3699510"/>
            <a:ext cx="189865" cy="1835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15325" y="357632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PMT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668770" y="3989705"/>
            <a:ext cx="127317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01255" y="3427730"/>
            <a:ext cx="987425" cy="3143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84235" y="3298825"/>
            <a:ext cx="189865" cy="18351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3240000">
            <a:off x="2139315" y="1894205"/>
            <a:ext cx="180975" cy="419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871980" y="164973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r>
              <a:rPr lang="en-US" altLang="en-US" baseline="-25000"/>
              <a:t>3</a:t>
            </a:r>
            <a:endParaRPr lang="en-US" altLang="en-US" baseline="-250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88265"/>
            <a:ext cx="5450205" cy="8318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1718945"/>
            <a:ext cx="1676400" cy="10191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5" y="3779520"/>
            <a:ext cx="1676400" cy="10191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3779520"/>
            <a:ext cx="1676400" cy="101917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940560" y="243141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3524885" y="3451860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224395" y="200469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6960870" y="3989705"/>
            <a:ext cx="981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TeX Gyre DejaVu Math" panose="02000503000000000000" charset="0"/>
                <a:ea typeface="TeX Gyre DejaVu Math" panose="02000503000000000000" charset="0"/>
                <a:cs typeface="TeX Gyre Chorus" panose="00000600000000000000" charset="0"/>
              </a:rPr>
              <a:t>vertex</a:t>
            </a:r>
            <a:endParaRPr lang="en-US" altLang="en-US" sz="1400">
              <a:latin typeface="TeX Gyre DejaVu Math" panose="02000503000000000000" charset="0"/>
              <a:ea typeface="TeX Gyre DejaVu Math" panose="02000503000000000000" charset="0"/>
              <a:cs typeface="TeX Gyre Chorus" panose="000006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85" y="262255"/>
            <a:ext cx="10515600" cy="1325563"/>
          </a:xfrm>
        </p:spPr>
        <p:txBody>
          <a:bodyPr/>
          <a:p>
            <a:r>
              <a:rPr lang="" altLang="en-US"/>
              <a:t>SkyShine</a:t>
            </a:r>
            <a:endParaRPr lang="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3695" y="769620"/>
            <a:ext cx="5212080" cy="5318760"/>
            <a:chOff x="4557" y="1212"/>
            <a:chExt cx="8208" cy="8376"/>
          </a:xfrm>
        </p:grpSpPr>
        <p:grpSp>
          <p:nvGrpSpPr>
            <p:cNvPr id="11" name="Group 10"/>
            <p:cNvGrpSpPr/>
            <p:nvPr/>
          </p:nvGrpSpPr>
          <p:grpSpPr>
            <a:xfrm>
              <a:off x="4557" y="1212"/>
              <a:ext cx="8208" cy="8376"/>
              <a:chOff x="8474" y="1980"/>
              <a:chExt cx="5641" cy="5657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8474" y="1980"/>
                <a:ext cx="5641" cy="5657"/>
                <a:chOff x="6072" y="3070"/>
                <a:chExt cx="7515" cy="753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072" y="3091"/>
                  <a:ext cx="7515" cy="7515"/>
                  <a:chOff x="10719" y="2770"/>
                  <a:chExt cx="7515" cy="7515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10719" y="2770"/>
                    <a:ext cx="7515" cy="751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 rot="9480000">
                    <a:off x="12970" y="2997"/>
                    <a:ext cx="549" cy="555"/>
                    <a:chOff x="6020" y="4865"/>
                    <a:chExt cx="929" cy="1243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227" y="5748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2100000">
                    <a:off x="12280" y="9066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 rot="5400000">
                    <a:off x="10749" y="6221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30" name="Group 29"/>
                  <p:cNvGrpSpPr/>
                  <p:nvPr/>
                </p:nvGrpSpPr>
                <p:grpSpPr>
                  <a:xfrm rot="4500000">
                    <a:off x="10829" y="6900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 rot="4020000">
                    <a:off x="11027" y="7547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 rot="3420000">
                    <a:off x="11348" y="8134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 rot="2760000">
                    <a:off x="11787" y="8650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 rot="8640000">
                    <a:off x="12357" y="3301"/>
                    <a:ext cx="549" cy="579"/>
                    <a:chOff x="6020" y="4865"/>
                    <a:chExt cx="929" cy="1279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6215" y="5784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 rot="8160000">
                    <a:off x="11816" y="3724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 rot="7500000">
                    <a:off x="11365" y="4299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95" name="Group 94"/>
                  <p:cNvGrpSpPr/>
                  <p:nvPr/>
                </p:nvGrpSpPr>
                <p:grpSpPr>
                  <a:xfrm rot="6900000">
                    <a:off x="11015" y="4908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 rot="6000000">
                    <a:off x="10801" y="5581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4216" y="9677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rot="1440000">
                    <a:off x="12888" y="9384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29" name="Oval 128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 rot="780000">
                    <a:off x="13522" y="9588"/>
                    <a:ext cx="548" cy="608"/>
                    <a:chOff x="6020" y="4865"/>
                    <a:chExt cx="928" cy="1362"/>
                  </a:xfrm>
                </p:grpSpPr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6321" y="5259"/>
                      <a:ext cx="327" cy="609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 rot="10800000">
                      <a:off x="6020" y="4865"/>
                      <a:ext cx="929" cy="561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16200000" scaled="0"/>
                    </a:gra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6227" y="5867"/>
                      <a:ext cx="515" cy="3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 flipH="1">
                    <a:off x="14883" y="2972"/>
                    <a:ext cx="3351" cy="7250"/>
                    <a:chOff x="6716" y="3162"/>
                    <a:chExt cx="3351" cy="7250"/>
                  </a:xfrm>
                </p:grpSpPr>
                <p:grpSp>
                  <p:nvGrpSpPr>
                    <p:cNvPr id="136" name="Group 135"/>
                    <p:cNvGrpSpPr/>
                    <p:nvPr/>
                  </p:nvGrpSpPr>
                  <p:grpSpPr>
                    <a:xfrm rot="9480000">
                      <a:off x="8958" y="3162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8" name="Oval 13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44" name="Group 143"/>
                    <p:cNvGrpSpPr/>
                    <p:nvPr/>
                  </p:nvGrpSpPr>
                  <p:grpSpPr>
                    <a:xfrm rot="2100000">
                      <a:off x="8277" y="9282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46" name="Oval 14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47" name="Rectangle 146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48" name="Group 147"/>
                    <p:cNvGrpSpPr/>
                    <p:nvPr/>
                  </p:nvGrpSpPr>
                  <p:grpSpPr>
                    <a:xfrm rot="5400000">
                      <a:off x="6746" y="643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50" name="Oval 149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 rot="4500000">
                      <a:off x="6826" y="7116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54" name="Oval 153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56" name="Group 155"/>
                    <p:cNvGrpSpPr/>
                    <p:nvPr/>
                  </p:nvGrpSpPr>
                  <p:grpSpPr>
                    <a:xfrm rot="4020000">
                      <a:off x="7024" y="7763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58" name="Oval 15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60" name="Group 159"/>
                    <p:cNvGrpSpPr/>
                    <p:nvPr/>
                  </p:nvGrpSpPr>
                  <p:grpSpPr>
                    <a:xfrm rot="3420000">
                      <a:off x="7345" y="835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62" name="Oval 161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64" name="Group 163"/>
                    <p:cNvGrpSpPr/>
                    <p:nvPr/>
                  </p:nvGrpSpPr>
                  <p:grpSpPr>
                    <a:xfrm rot="2760000">
                      <a:off x="7784" y="8866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66" name="Oval 16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76" name="Group 175"/>
                    <p:cNvGrpSpPr/>
                    <p:nvPr/>
                  </p:nvGrpSpPr>
                  <p:grpSpPr>
                    <a:xfrm rot="8640000">
                      <a:off x="8343" y="3483"/>
                      <a:ext cx="548" cy="617"/>
                      <a:chOff x="6020" y="4865"/>
                      <a:chExt cx="928" cy="1362"/>
                    </a:xfrm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78" name="Oval 17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80" name="Group 179"/>
                    <p:cNvGrpSpPr/>
                    <p:nvPr/>
                  </p:nvGrpSpPr>
                  <p:grpSpPr>
                    <a:xfrm rot="8160000">
                      <a:off x="7813" y="394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2" name="Oval 181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84" name="Group 183"/>
                    <p:cNvGrpSpPr/>
                    <p:nvPr/>
                  </p:nvGrpSpPr>
                  <p:grpSpPr>
                    <a:xfrm rot="7500000">
                      <a:off x="7362" y="4515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6" name="Oval 185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 rot="6900000">
                      <a:off x="7012" y="512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0" name="Oval 189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92" name="Group 191"/>
                    <p:cNvGrpSpPr/>
                    <p:nvPr/>
                  </p:nvGrpSpPr>
                  <p:grpSpPr>
                    <a:xfrm rot="6000000">
                      <a:off x="6798" y="5797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4" name="Oval 193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196" name="Group 195"/>
                    <p:cNvGrpSpPr/>
                    <p:nvPr/>
                  </p:nvGrpSpPr>
                  <p:grpSpPr>
                    <a:xfrm rot="1440000">
                      <a:off x="8885" y="9600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8" name="Oval 197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  <p:grpSp>
                  <p:nvGrpSpPr>
                    <p:cNvPr id="200" name="Group 199"/>
                    <p:cNvGrpSpPr/>
                    <p:nvPr/>
                  </p:nvGrpSpPr>
                  <p:grpSpPr>
                    <a:xfrm rot="780000">
                      <a:off x="9519" y="9804"/>
                      <a:ext cx="548" cy="608"/>
                      <a:chOff x="6020" y="4865"/>
                      <a:chExt cx="928" cy="1362"/>
                    </a:xfrm>
                  </p:grpSpPr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6321" y="5259"/>
                        <a:ext cx="327" cy="60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02" name="Oval 201"/>
                      <p:cNvSpPr/>
                      <p:nvPr/>
                    </p:nvSpPr>
                    <p:spPr>
                      <a:xfrm rot="10800000">
                        <a:off x="6020" y="4865"/>
                        <a:ext cx="929" cy="56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6227" y="5867"/>
                        <a:ext cx="515" cy="3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endParaRPr lang="en-US" sz="1350"/>
                      </a:p>
                    </p:txBody>
                  </p:sp>
                </p:grpSp>
              </p:grpSp>
            </p:grpSp>
            <p:grpSp>
              <p:nvGrpSpPr>
                <p:cNvPr id="205" name="Group 204"/>
                <p:cNvGrpSpPr/>
                <p:nvPr/>
              </p:nvGrpSpPr>
              <p:grpSpPr>
                <a:xfrm rot="0">
                  <a:off x="7520" y="3070"/>
                  <a:ext cx="4623" cy="6194"/>
                  <a:chOff x="11915" y="1947"/>
                  <a:chExt cx="4865" cy="6516"/>
                </a:xfrm>
              </p:grpSpPr>
              <p:grpSp>
                <p:nvGrpSpPr>
                  <p:cNvPr id="206" name="Group 205"/>
                  <p:cNvGrpSpPr/>
                  <p:nvPr/>
                </p:nvGrpSpPr>
                <p:grpSpPr>
                  <a:xfrm>
                    <a:off x="11915" y="3598"/>
                    <a:ext cx="4865" cy="4865"/>
                    <a:chOff x="12091" y="4398"/>
                    <a:chExt cx="4865" cy="4865"/>
                  </a:xfrm>
                </p:grpSpPr>
                <p:sp>
                  <p:nvSpPr>
                    <p:cNvPr id="207" name="Oval 206"/>
                    <p:cNvSpPr/>
                    <p:nvPr/>
                  </p:nvSpPr>
                  <p:spPr>
                    <a:xfrm>
                      <a:off x="12091" y="4398"/>
                      <a:ext cx="4865" cy="4865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tint val="100000"/>
                            <a:shade val="100000"/>
                            <a:satMod val="130000"/>
                          </a:schemeClr>
                        </a:gs>
                        <a:gs pos="95000">
                          <a:schemeClr val="accent1">
                            <a:tint val="50000"/>
                            <a:shade val="100000"/>
                            <a:satMod val="350000"/>
                          </a:schemeClr>
                        </a:gs>
                      </a:gsLst>
                    </a:gra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  <p:pic>
                  <p:nvPicPr>
                    <p:cNvPr id="208" name="Picture 207" descr="Picture1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>
                      <a:off x="12091" y="4425"/>
                      <a:ext cx="4865" cy="128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12378" y="5522"/>
                      <a:ext cx="4270" cy="380"/>
                    </a:xfrm>
                    <a:prstGeom prst="ellipse">
                      <a:avLst/>
                    </a:prstGeom>
                    <a:solidFill>
                      <a:srgbClr val="73FECB"/>
                    </a:solidFill>
                    <a:ln>
                      <a:solidFill>
                        <a:schemeClr val="accent1"/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endParaRPr lang="en-US" sz="1350"/>
                    </a:p>
                  </p:txBody>
                </p:sp>
              </p:grpSp>
              <p:sp>
                <p:nvSpPr>
                  <p:cNvPr id="210" name="Can 209"/>
                  <p:cNvSpPr/>
                  <p:nvPr/>
                </p:nvSpPr>
                <p:spPr>
                  <a:xfrm>
                    <a:off x="13991" y="1947"/>
                    <a:ext cx="736" cy="1757"/>
                  </a:xfrm>
                  <a:prstGeom prst="can">
                    <a:avLst/>
                  </a:prstGeom>
                  <a:solidFill>
                    <a:srgbClr val="73FECB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endParaRPr lang="en-US" sz="1350"/>
                  </a:p>
                </p:txBody>
              </p:sp>
            </p:grpSp>
          </p:grpSp>
          <p:sp>
            <p:nvSpPr>
              <p:cNvPr id="213" name="5-Point Star 212"/>
              <p:cNvSpPr/>
              <p:nvPr/>
            </p:nvSpPr>
            <p:spPr>
              <a:xfrm>
                <a:off x="11116" y="2169"/>
                <a:ext cx="345" cy="345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endParaRPr lang="en-US" sz="1350"/>
              </a:p>
            </p:txBody>
          </p:sp>
          <p:cxnSp>
            <p:nvCxnSpPr>
              <p:cNvPr id="215" name="Straight Connector 214"/>
              <p:cNvCxnSpPr>
                <a:stCxn id="56" idx="5"/>
                <a:endCxn id="213" idx="1"/>
              </p:cNvCxnSpPr>
              <p:nvPr/>
            </p:nvCxnSpPr>
            <p:spPr>
              <a:xfrm flipV="1">
                <a:off x="10574" y="2301"/>
                <a:ext cx="542" cy="187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endCxn id="213" idx="2"/>
              </p:cNvCxnSpPr>
              <p:nvPr/>
            </p:nvCxnSpPr>
            <p:spPr>
              <a:xfrm flipV="1">
                <a:off x="9197" y="2514"/>
                <a:ext cx="1985" cy="3225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13" idx="4"/>
                <a:endCxn id="182" idx="5"/>
              </p:cNvCxnSpPr>
              <p:nvPr/>
            </p:nvCxnSpPr>
            <p:spPr>
              <a:xfrm>
                <a:off x="11461" y="2301"/>
                <a:ext cx="1379" cy="704"/>
              </a:xfrm>
              <a:prstGeom prst="line">
                <a:avLst/>
              </a:prstGeom>
              <a:ln w="38100">
                <a:solidFill>
                  <a:srgbClr val="FFC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/>
            <p:cNvCxnSpPr>
              <a:stCxn id="146" idx="4"/>
              <a:endCxn id="213" idx="3"/>
            </p:cNvCxnSpPr>
            <p:nvPr/>
          </p:nvCxnSpPr>
          <p:spPr>
            <a:xfrm flipH="1" flipV="1">
              <a:off x="8807" y="2003"/>
              <a:ext cx="1760" cy="632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endCxn id="213" idx="3"/>
            </p:cNvCxnSpPr>
            <p:nvPr/>
          </p:nvCxnSpPr>
          <p:spPr>
            <a:xfrm flipH="1" flipV="1">
              <a:off x="8807" y="2003"/>
              <a:ext cx="3009" cy="2116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3" idx="4"/>
              <a:endCxn id="213" idx="2"/>
            </p:cNvCxnSpPr>
            <p:nvPr/>
          </p:nvCxnSpPr>
          <p:spPr>
            <a:xfrm flipV="1">
              <a:off x="5834" y="2003"/>
              <a:ext cx="2663" cy="1461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Presentation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MT Extra</vt:lpstr>
      <vt:lpstr>MathJax_Math</vt:lpstr>
      <vt:lpstr>TeX Gyre DejaVu Math</vt:lpstr>
      <vt:lpstr>TeX Gyre Chorus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6</cp:revision>
  <dcterms:created xsi:type="dcterms:W3CDTF">2020-03-16T20:36:58Z</dcterms:created>
  <dcterms:modified xsi:type="dcterms:W3CDTF">2020-03-16T20:36:58Z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