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02130" y="550545"/>
            <a:ext cx="5391150" cy="539115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4497705" y="5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8320" y="3246120"/>
            <a:ext cx="539115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711575" y="692150"/>
            <a:ext cx="778510" cy="257619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95800" y="666750"/>
            <a:ext cx="752475" cy="257175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26890" y="2498090"/>
            <a:ext cx="333375" cy="3219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3895" y="3246120"/>
            <a:ext cx="782955" cy="25927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86175" y="3246120"/>
            <a:ext cx="803910" cy="25927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17925" y="69215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6975" y="563118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38880" y="578739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86275" y="550545"/>
            <a:ext cx="3810" cy="2116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>
            <a:off x="4483100" y="2667000"/>
            <a:ext cx="3175" cy="3282950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483100" y="122872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</a:t>
            </a:r>
            <a:r>
              <a:rPr lang="" altLang="en-US" baseline="-25000"/>
              <a:t>1</a:t>
            </a:r>
            <a:endParaRPr lang="" altLang="en-US" baseline="-25000"/>
          </a:p>
        </p:txBody>
      </p:sp>
      <p:sp>
        <p:nvSpPr>
          <p:cNvPr id="27" name="Text Box 26"/>
          <p:cNvSpPr txBox="1"/>
          <p:nvPr/>
        </p:nvSpPr>
        <p:spPr>
          <a:xfrm>
            <a:off x="4065905" y="4489450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" altLang="en-US" baseline="-25000">
                <a:solidFill>
                  <a:srgbClr val="FF0000"/>
                </a:solidFill>
              </a:rPr>
              <a:t>2</a:t>
            </a:r>
            <a:endParaRPr lang="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537710" y="3061970"/>
            <a:ext cx="362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O</a:t>
            </a:r>
            <a:endParaRPr lang="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660265" y="2475230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source</a:t>
            </a:r>
            <a:endParaRPr lang="" altLang="en-US"/>
          </a:p>
        </p:txBody>
      </p:sp>
      <p:sp>
        <p:nvSpPr>
          <p:cNvPr id="21" name="Oval 20"/>
          <p:cNvSpPr/>
          <p:nvPr/>
        </p:nvSpPr>
        <p:spPr>
          <a:xfrm>
            <a:off x="3736975" y="53594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33375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</a:t>
            </a:r>
            <a:r>
              <a:rPr lang="" altLang="en-US" baseline="-25000"/>
              <a:t>1</a:t>
            </a:r>
            <a:endParaRPr lang="" alt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513588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" altLang="en-US" baseline="-25000"/>
              <a:t>2</a:t>
            </a:r>
            <a:endParaRPr lang="" alt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4322445" y="167640"/>
            <a:ext cx="32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322445" y="601916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" altLang="en-US"/>
              <a:t>'</a:t>
            </a:r>
            <a:endParaRPr lang="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42970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" altLang="en-US"/>
              <a:t>'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" name="Text Box 34"/>
          <p:cNvSpPr txBox="1"/>
          <p:nvPr/>
        </p:nvSpPr>
        <p:spPr>
          <a:xfrm>
            <a:off x="5123815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" altLang="en-US"/>
              <a:t>'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6" name="Text Box 35"/>
          <p:cNvSpPr txBox="1"/>
          <p:nvPr/>
        </p:nvSpPr>
        <p:spPr>
          <a:xfrm>
            <a:off x="4016375" y="5359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016375" y="548513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'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921125" y="962025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endParaRPr 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540250" y="5116830"/>
            <a:ext cx="429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r>
              <a:rPr lang="" alt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'</a:t>
            </a:r>
            <a:endParaRPr lang="" alt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2895" y="1866265"/>
            <a:ext cx="32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7030A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>
              <a:solidFill>
                <a:srgbClr val="7030A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rot="12660000" flipV="1">
            <a:off x="4181475" y="2221230"/>
            <a:ext cx="388620" cy="372110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4280535" y="2667000"/>
            <a:ext cx="196215" cy="561975"/>
          </a:xfrm>
          <a:prstGeom prst="leftBrace">
            <a:avLst>
              <a:gd name="adj1" fmla="val 8333"/>
              <a:gd name="adj2" fmla="val 483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418840" y="274129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offset</a:t>
            </a:r>
            <a:endParaRPr lang="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2247900" y="1597025"/>
            <a:ext cx="962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0070C0"/>
                </a:solidFill>
              </a:rPr>
              <a:t>PSUP</a:t>
            </a:r>
            <a:endParaRPr lang="" altLang="en-US">
              <a:solidFill>
                <a:srgbClr val="0070C0"/>
              </a:solidFill>
            </a:endParaRPr>
          </a:p>
          <a:p>
            <a:r>
              <a:rPr lang="" altLang="en-US">
                <a:solidFill>
                  <a:srgbClr val="0070C0"/>
                </a:solidFill>
              </a:rPr>
              <a:t>sphere</a:t>
            </a:r>
            <a:endParaRPr lang="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MT Extra</vt:lpstr>
      <vt:lpstr>MathJax_Math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41</cp:revision>
  <dcterms:created xsi:type="dcterms:W3CDTF">2019-12-11T21:15:54Z</dcterms:created>
  <dcterms:modified xsi:type="dcterms:W3CDTF">2019-12-11T21:15:54Z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