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427990" y="727075"/>
            <a:ext cx="3245485" cy="1854835"/>
            <a:chOff x="674" y="1145"/>
            <a:chExt cx="5111" cy="2921"/>
          </a:xfrm>
        </p:grpSpPr>
        <p:sp>
          <p:nvSpPr>
            <p:cNvPr id="4" name="Oval 3"/>
            <p:cNvSpPr/>
            <p:nvPr/>
          </p:nvSpPr>
          <p:spPr>
            <a:xfrm>
              <a:off x="1888" y="1572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16" idx="3"/>
            </p:cNvCxnSpPr>
            <p:nvPr/>
          </p:nvCxnSpPr>
          <p:spPr>
            <a:xfrm flipV="1">
              <a:off x="1243" y="1392"/>
              <a:ext cx="3243" cy="2068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08" y="3295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2" y="1145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74" y="3584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241" y="1492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597400" y="99822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3"/>
          </p:cNvCxnSpPr>
          <p:nvPr/>
        </p:nvCxnSpPr>
        <p:spPr>
          <a:xfrm flipV="1">
            <a:off x="5012690" y="920750"/>
            <a:ext cx="1297940" cy="8153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3315" y="163068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2690" y="76390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12510" y="9982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205" y="3144520"/>
            <a:ext cx="3249930" cy="2346325"/>
            <a:chOff x="868" y="5466"/>
            <a:chExt cx="5118" cy="3695"/>
          </a:xfrm>
        </p:grpSpPr>
        <p:grpSp>
          <p:nvGrpSpPr>
            <p:cNvPr id="14" name="Group 13"/>
            <p:cNvGrpSpPr/>
            <p:nvPr/>
          </p:nvGrpSpPr>
          <p:grpSpPr>
            <a:xfrm>
              <a:off x="1491" y="5713"/>
              <a:ext cx="3294" cy="3448"/>
              <a:chOff x="1259" y="4470"/>
              <a:chExt cx="3294" cy="344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88" y="5797"/>
                <a:ext cx="2121" cy="212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endCxn id="15" idx="3"/>
              </p:cNvCxnSpPr>
              <p:nvPr/>
            </p:nvCxnSpPr>
            <p:spPr>
              <a:xfrm flipV="1">
                <a:off x="1407" y="4470"/>
                <a:ext cx="3146" cy="184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59" y="6146"/>
                <a:ext cx="299" cy="2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741" y="5466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68" y="7678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42" y="5797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012690" y="414401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96740" y="3608070"/>
            <a:ext cx="1997710" cy="1168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2760" y="467233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84925" y="34639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07155" y="48558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02375" y="36620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56155" y="112141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32840" y="1804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79440" y="1169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770" y="412496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649730" y="1415415"/>
            <a:ext cx="2495550" cy="1580515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668770" y="1555115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4685" y="2187575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15605" y="271843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290195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05600" y="1986280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6610" y="2344420"/>
            <a:ext cx="876935" cy="4006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730" y="345186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5020" y="355854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32610" y="4798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86560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5385"/>
            <a:ext cx="1686560" cy="1067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6535" y="4729480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1940" y="355854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1390" y="369951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15325" y="35763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770" y="398970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01255" y="3427730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4235" y="32988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3240000">
            <a:off x="2139315" y="1894205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871980" y="164973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</a:t>
            </a:r>
            <a:r>
              <a:rPr lang="" altLang="en-US" baseline="-25000"/>
              <a:t>3</a:t>
            </a:r>
            <a:endParaRPr lang="" altLang="en-US" baseline="-250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88265"/>
            <a:ext cx="5450205" cy="8318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8945"/>
            <a:ext cx="1676400" cy="10191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520"/>
            <a:ext cx="1676400" cy="10191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3779520"/>
            <a:ext cx="1676400" cy="10191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940560" y="243141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524885" y="345186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224395" y="2004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960870" y="398970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TeX Gyre DejaVu Math</vt:lpstr>
      <vt:lpstr>TeX Gyre Chorus</vt:lpstr>
      <vt:lpstr>Calibri</vt:lpstr>
      <vt:lpstr>微软雅黑</vt:lpstr>
      <vt:lpstr>Droid Sans Fallback</vt:lpstr>
      <vt:lpstr>Arial Unicode MS</vt:lpstr>
      <vt:lpstr>Calibri Light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vphys</dc:creator>
  <cp:lastModifiedBy>vphys</cp:lastModifiedBy>
  <cp:revision>31</cp:revision>
  <dcterms:created xsi:type="dcterms:W3CDTF">2019-08-20T17:43:45Z</dcterms:created>
  <dcterms:modified xsi:type="dcterms:W3CDTF">2019-08-20T17:43:45Z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