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58" r:id="rId5"/>
    <p:sldId id="266" r:id="rId6"/>
    <p:sldId id="275" r:id="rId7"/>
    <p:sldId id="261" r:id="rId8"/>
    <p:sldId id="274" r:id="rId9"/>
    <p:sldId id="269" r:id="rId10"/>
    <p:sldId id="270" r:id="rId11"/>
    <p:sldId id="272" r:id="rId12"/>
    <p:sldId id="271" r:id="rId13"/>
    <p:sldId id="273" r:id="rId14"/>
    <p:sldId id="268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ier Hualpa" initials="JH" lastIdx="3" clrIdx="0">
    <p:extLst>
      <p:ext uri="{19B8F6BF-5375-455C-9EA6-DF929625EA0E}">
        <p15:presenceInfo xmlns:p15="http://schemas.microsoft.com/office/powerpoint/2012/main" userId="S-1-5-21-1019821216-3029426805-533506197-26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7" autoAdjust="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outlineViewPr>
    <p:cViewPr>
      <p:scale>
        <a:sx n="33" d="100"/>
        <a:sy n="33" d="100"/>
      </p:scale>
      <p:origin x="0" y="-50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03-Jan-18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MinuteMan</a:t>
            </a:r>
            <a:br>
              <a:rPr lang="en-GB" dirty="0"/>
            </a:br>
            <a:r>
              <a:rPr lang="en-GB" dirty="0"/>
              <a:t>4</a:t>
            </a:r>
            <a:br>
              <a:rPr lang="en-GB" dirty="0"/>
            </a:br>
            <a:r>
              <a:rPr lang="en-GB" dirty="0" err="1"/>
              <a:t>StackExchange.Redis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Javier Hualpa</a:t>
            </a:r>
          </a:p>
        </p:txBody>
      </p:sp>
    </p:spTree>
    <p:extLst>
      <p:ext uri="{BB962C8B-B14F-4D97-AF65-F5344CB8AC3E}">
        <p14:creationId xmlns:p14="http://schemas.microsoft.com/office/powerpoint/2010/main" val="351932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Demo &gt;&gt; </a:t>
            </a:r>
            <a:r>
              <a:rPr lang="en-GB" sz="3200" dirty="0" err="1"/>
              <a:t>UserActivity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UserActivityReport</a:t>
            </a:r>
            <a:endParaRPr lang="en-US" dirty="0"/>
          </a:p>
          <a:p>
            <a:r>
              <a:rPr lang="en-US" dirty="0"/>
              <a:t>Wrapper for </a:t>
            </a:r>
            <a:r>
              <a:rPr lang="en-US" dirty="0" err="1"/>
              <a:t>Redis</a:t>
            </a:r>
            <a:r>
              <a:rPr lang="en-US" dirty="0"/>
              <a:t> key NOT </a:t>
            </a:r>
            <a:r>
              <a:rPr lang="en-US" dirty="0" err="1"/>
              <a:t>Redis</a:t>
            </a:r>
            <a:r>
              <a:rPr lang="en-US" dirty="0"/>
              <a:t> string</a:t>
            </a:r>
          </a:p>
          <a:p>
            <a:r>
              <a:rPr lang="en-US" dirty="0"/>
              <a:t>Allows to perform bitwise operations: AND, OR, XOR</a:t>
            </a:r>
            <a:endParaRPr lang="en-GB" dirty="0"/>
          </a:p>
          <a:p>
            <a:r>
              <a:rPr lang="en-GB" dirty="0"/>
              <a:t>Track when a user logs into the system:</a:t>
            </a:r>
          </a:p>
          <a:p>
            <a:endParaRPr lang="en-GB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197531" y="4049458"/>
            <a:ext cx="4998720" cy="2308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userActivity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"login"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UtcNow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197531" y="4371647"/>
            <a:ext cx="5921829" cy="2308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en-US" sz="9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en-US" sz="900" dirty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userActivity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"login"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UtcNow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1,2,3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418815" y="3169158"/>
            <a:ext cx="3075819" cy="929453"/>
            <a:chOff x="8418815" y="3169158"/>
            <a:chExt cx="3075819" cy="929453"/>
          </a:xfrm>
        </p:grpSpPr>
        <p:sp>
          <p:nvSpPr>
            <p:cNvPr id="27" name="TextBox 26"/>
            <p:cNvSpPr txBox="1"/>
            <p:nvPr/>
          </p:nvSpPr>
          <p:spPr>
            <a:xfrm>
              <a:off x="9761628" y="3169158"/>
              <a:ext cx="1733006" cy="6463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 number of bits set to 1</a:t>
              </a:r>
              <a:endParaRPr lang="en-GB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8418815" y="3661006"/>
              <a:ext cx="1358537" cy="437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196251" y="4443464"/>
            <a:ext cx="2420983" cy="1477328"/>
            <a:chOff x="9196251" y="4443464"/>
            <a:chExt cx="2420983" cy="1477328"/>
          </a:xfrm>
        </p:grpSpPr>
        <p:sp>
          <p:nvSpPr>
            <p:cNvPr id="30" name="TextBox 29"/>
            <p:cNvSpPr txBox="1"/>
            <p:nvPr/>
          </p:nvSpPr>
          <p:spPr>
            <a:xfrm>
              <a:off x="10284823" y="4443464"/>
              <a:ext cx="1332411" cy="14773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Only exclusive bits, not reasonable to get all</a:t>
              </a:r>
              <a:endParaRPr lang="en-GB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96251" y="4602479"/>
              <a:ext cx="1036320" cy="683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751713"/>
            <a:ext cx="2645893" cy="162777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628" y="434710"/>
            <a:ext cx="1647980" cy="25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Demo &gt;&gt; </a:t>
            </a:r>
            <a:r>
              <a:rPr lang="en-GB" sz="3200" dirty="0" err="1"/>
              <a:t>UserActivity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Track when a user logs into Facebook/Gmail:</a:t>
            </a:r>
          </a:p>
          <a:p>
            <a:endParaRPr lang="en-GB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3869268" y="3424428"/>
            <a:ext cx="5599921" cy="10618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userActivity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"login-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UtcNow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userActivity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"login-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facebook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UtcNow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userActivity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"login-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UtcNow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logFb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userActivity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"login-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facebook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UtcNow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logFb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eitherOrBoth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logFb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eitherNotBoth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^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logFb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309" y="501936"/>
            <a:ext cx="1652159" cy="259712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621795" y="4020065"/>
            <a:ext cx="1397755" cy="466192"/>
            <a:chOff x="9621795" y="4020065"/>
            <a:chExt cx="1397755" cy="466192"/>
          </a:xfrm>
        </p:grpSpPr>
        <p:sp>
          <p:nvSpPr>
            <p:cNvPr id="5" name="TextBox 4"/>
            <p:cNvSpPr txBox="1"/>
            <p:nvPr/>
          </p:nvSpPr>
          <p:spPr>
            <a:xfrm>
              <a:off x="9858345" y="4024592"/>
              <a:ext cx="1161205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Operator </a:t>
              </a:r>
              <a:r>
                <a:rPr lang="en-US" sz="1200" dirty="0" err="1"/>
                <a:t>overloadig</a:t>
              </a:r>
              <a:endParaRPr lang="en-GB" sz="1200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9621795" y="4020065"/>
              <a:ext cx="160106" cy="4661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4508595"/>
            <a:ext cx="79248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5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Demo &gt;&gt; </a:t>
            </a:r>
            <a:r>
              <a:rPr lang="en-GB" sz="3200" dirty="0" err="1"/>
              <a:t>EventActivity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EventActivity</a:t>
            </a:r>
            <a:endParaRPr lang="en-US" dirty="0"/>
          </a:p>
          <a:p>
            <a:r>
              <a:rPr lang="en-GB" dirty="0"/>
              <a:t>Track API usage: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9808249" y="4225526"/>
            <a:ext cx="1934190" cy="340740"/>
            <a:chOff x="9579849" y="4205441"/>
            <a:chExt cx="1934190" cy="340740"/>
          </a:xfrm>
        </p:grpSpPr>
        <p:sp>
          <p:nvSpPr>
            <p:cNvPr id="11" name="Right Brace 10"/>
            <p:cNvSpPr/>
            <p:nvPr/>
          </p:nvSpPr>
          <p:spPr>
            <a:xfrm>
              <a:off x="9579849" y="4206546"/>
              <a:ext cx="45719" cy="3396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67050" y="4205441"/>
              <a:ext cx="1646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 = {</a:t>
              </a:r>
              <a:r>
                <a:rPr lang="en-US" sz="1400" dirty="0" err="1"/>
                <a:t>clientApiKey</a:t>
              </a:r>
              <a:r>
                <a:rPr lang="en-US" sz="1400" dirty="0"/>
                <a:t>}</a:t>
              </a:r>
              <a:endParaRPr lang="en-GB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08249" y="5180507"/>
            <a:ext cx="1336322" cy="307777"/>
            <a:chOff x="9532496" y="5578883"/>
            <a:chExt cx="1336322" cy="307777"/>
          </a:xfrm>
        </p:grpSpPr>
        <p:sp>
          <p:nvSpPr>
            <p:cNvPr id="12" name="Right Brace 11"/>
            <p:cNvSpPr/>
            <p:nvPr/>
          </p:nvSpPr>
          <p:spPr>
            <a:xfrm>
              <a:off x="9532496" y="5626649"/>
              <a:ext cx="47353" cy="22070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66621" y="5578883"/>
              <a:ext cx="1002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 = {Day}</a:t>
              </a:r>
              <a:endParaRPr lang="en-GB" sz="1400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03" y="4200921"/>
            <a:ext cx="5591175" cy="113347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808249" y="4806204"/>
            <a:ext cx="1110695" cy="338554"/>
            <a:chOff x="9808249" y="4917187"/>
            <a:chExt cx="1110695" cy="338554"/>
          </a:xfrm>
        </p:grpSpPr>
        <p:sp>
          <p:nvSpPr>
            <p:cNvPr id="19" name="Right Brace 18"/>
            <p:cNvSpPr/>
            <p:nvPr/>
          </p:nvSpPr>
          <p:spPr>
            <a:xfrm>
              <a:off x="9808249" y="4934465"/>
              <a:ext cx="45719" cy="304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152825" y="4917187"/>
              <a:ext cx="766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Hash</a:t>
              </a:r>
              <a:endParaRPr lang="en-GB" sz="1600" dirty="0"/>
            </a:p>
          </p:txBody>
        </p:sp>
      </p:grp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066903" y="3621365"/>
            <a:ext cx="6532558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AnalyticsSettings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AnalyticsTimeframe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 </a:t>
            </a:r>
            <a:r>
              <a:rPr lang="en-US" altLang="en-US" sz="9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redisClient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eventActivity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clientApiKey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03" y="1025852"/>
            <a:ext cx="1639966" cy="1579001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244353" y="1308847"/>
            <a:ext cx="5355108" cy="2590800"/>
            <a:chOff x="5244353" y="1308847"/>
            <a:chExt cx="5355108" cy="2590800"/>
          </a:xfrm>
        </p:grpSpPr>
        <p:sp>
          <p:nvSpPr>
            <p:cNvPr id="27" name="TextBox 26"/>
            <p:cNvSpPr txBox="1"/>
            <p:nvPr/>
          </p:nvSpPr>
          <p:spPr>
            <a:xfrm>
              <a:off x="9135035" y="1308847"/>
              <a:ext cx="1464426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Increment the Hash fields</a:t>
              </a:r>
              <a:endParaRPr lang="en-GB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244353" y="2070847"/>
              <a:ext cx="3863788" cy="182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55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Demo &gt;&gt; </a:t>
            </a:r>
            <a:r>
              <a:rPr lang="en-GB" sz="3200" dirty="0" err="1"/>
              <a:t>EventActivity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EventActivity</a:t>
            </a:r>
            <a:endParaRPr lang="en-US" dirty="0"/>
          </a:p>
          <a:p>
            <a:r>
              <a:rPr lang="en-GB" dirty="0"/>
              <a:t>Count API calls during last hour</a:t>
            </a:r>
          </a:p>
          <a:p>
            <a:endParaRPr lang="en-GB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4138209" y="3691092"/>
            <a:ext cx="5314275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eventActivity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clientApiKey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startTimestamp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lang="en-GB" sz="9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AddHours</a:t>
            </a:r>
            <a:r>
              <a:rPr lang="en-GB" sz="9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endTimestamp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lang="en-US" altLang="en-US" sz="9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).First()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09" y="926431"/>
            <a:ext cx="1639966" cy="1579001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12472" y="4045476"/>
            <a:ext cx="4347434" cy="555648"/>
            <a:chOff x="4312472" y="4045476"/>
            <a:chExt cx="4347434" cy="555648"/>
          </a:xfrm>
        </p:grpSpPr>
        <p:sp>
          <p:nvSpPr>
            <p:cNvPr id="20" name="Right Brace 19"/>
            <p:cNvSpPr/>
            <p:nvPr/>
          </p:nvSpPr>
          <p:spPr>
            <a:xfrm rot="5400000">
              <a:off x="6393031" y="1964917"/>
              <a:ext cx="186315" cy="434743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07742" y="4231792"/>
              <a:ext cx="135367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Time Range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02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Demo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69268" y="864108"/>
            <a:ext cx="5455782" cy="5207178"/>
          </a:xfrm>
        </p:spPr>
        <p:txBody>
          <a:bodyPr/>
          <a:lstStyle/>
          <a:p>
            <a:endParaRPr lang="en-GB" dirty="0"/>
          </a:p>
          <a:p>
            <a:pPr lvl="1"/>
            <a:r>
              <a:rPr lang="en-GB" dirty="0"/>
              <a:t>Project: </a:t>
            </a:r>
            <a:r>
              <a:rPr lang="en-GB" dirty="0" err="1"/>
              <a:t>Minuteman.Tests</a:t>
            </a:r>
            <a:endParaRPr lang="en-GB" dirty="0"/>
          </a:p>
          <a:p>
            <a:pPr lvl="1"/>
            <a:r>
              <a:rPr lang="en-GB" dirty="0"/>
              <a:t>Files: </a:t>
            </a:r>
            <a:r>
              <a:rPr lang="en-GB" dirty="0" err="1"/>
              <a:t>UserActivityTestConsole.cs</a:t>
            </a:r>
            <a:r>
              <a:rPr lang="en-GB" dirty="0"/>
              <a:t>, </a:t>
            </a:r>
            <a:r>
              <a:rPr lang="en-GB" dirty="0" err="1"/>
              <a:t>EventActivityTestConsole.cs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53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1300" dirty="0"/>
              <a:t>			?</a:t>
            </a:r>
          </a:p>
        </p:txBody>
      </p:sp>
    </p:spTree>
    <p:extLst>
      <p:ext uri="{BB962C8B-B14F-4D97-AF65-F5344CB8AC3E}">
        <p14:creationId xmlns:p14="http://schemas.microsoft.com/office/powerpoint/2010/main" val="245970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18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  <a:p>
            <a:r>
              <a:rPr lang="en-US" dirty="0"/>
              <a:t>Expectations</a:t>
            </a:r>
            <a:endParaRPr lang="en-GB" dirty="0"/>
          </a:p>
          <a:p>
            <a:r>
              <a:rPr lang="en-GB" dirty="0"/>
              <a:t>Design Considerations</a:t>
            </a:r>
          </a:p>
          <a:p>
            <a:r>
              <a:rPr lang="en-GB" dirty="0"/>
              <a:t>Implementation Details</a:t>
            </a:r>
          </a:p>
          <a:p>
            <a:r>
              <a:rPr lang="en-GB" dirty="0"/>
              <a:t>Demo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97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for high performance </a:t>
            </a:r>
            <a:r>
              <a:rPr lang="en-US" dirty="0" err="1"/>
              <a:t>Redis</a:t>
            </a:r>
            <a:r>
              <a:rPr lang="en-US" dirty="0"/>
              <a:t> based analytics</a:t>
            </a:r>
          </a:p>
          <a:p>
            <a:r>
              <a:rPr lang="en-US" dirty="0"/>
              <a:t>Uses bitmaps operations over </a:t>
            </a:r>
            <a:r>
              <a:rPr lang="en-US" dirty="0" err="1"/>
              <a:t>Redis</a:t>
            </a:r>
            <a:r>
              <a:rPr lang="en-US" dirty="0"/>
              <a:t> strings : </a:t>
            </a:r>
            <a:r>
              <a:rPr lang="en-GB" dirty="0"/>
              <a:t> GETBIT, SETBIT and BITOP =&gt; extremely fast</a:t>
            </a:r>
          </a:p>
          <a:p>
            <a:r>
              <a:rPr lang="en-GB" dirty="0"/>
              <a:t>Uses bits to track activity =&gt; data consumption is very low.</a:t>
            </a:r>
          </a:p>
          <a:p>
            <a:r>
              <a:rPr lang="en-US" dirty="0"/>
              <a:t>Uses Hashes: HINCRBY, HMGET</a:t>
            </a:r>
          </a:p>
          <a:p>
            <a:r>
              <a:rPr lang="en-US" dirty="0"/>
              <a:t>100% </a:t>
            </a:r>
            <a:r>
              <a:rPr lang="en-US" dirty="0" err="1"/>
              <a:t>async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</a:t>
            </a:r>
            <a:r>
              <a:rPr lang="en-US" dirty="0">
                <a:sym typeface="Wingdings" panose="05000000000000000000" pitchFamily="2" charset="2"/>
              </a:rPr>
              <a:t> A</a:t>
            </a:r>
            <a:r>
              <a:rPr lang="en-US" dirty="0"/>
              <a:t>ctivity Tracking</a:t>
            </a:r>
          </a:p>
          <a:p>
            <a:r>
              <a:rPr lang="en-US" dirty="0"/>
              <a:t>Hashes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Event Tracking</a:t>
            </a:r>
          </a:p>
          <a:p>
            <a:endParaRPr lang="en-US" dirty="0"/>
          </a:p>
          <a:p>
            <a:r>
              <a:rPr lang="en-US" dirty="0" err="1"/>
              <a:t>Redis</a:t>
            </a:r>
            <a:r>
              <a:rPr lang="en-US" dirty="0"/>
              <a:t> String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max 512 MB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2</a:t>
            </a:r>
            <a:r>
              <a:rPr lang="en-US" baseline="30000" dirty="0"/>
              <a:t>32 </a:t>
            </a:r>
            <a:r>
              <a:rPr lang="en-US" dirty="0"/>
              <a:t> bits settable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4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new library</a:t>
            </a:r>
          </a:p>
          <a:p>
            <a:r>
              <a:rPr lang="en-US" dirty="0" err="1"/>
              <a:t>MinutemanDotNet</a:t>
            </a:r>
            <a:r>
              <a:rPr lang="en-US" dirty="0"/>
              <a:t>  + support for </a:t>
            </a:r>
            <a:r>
              <a:rPr lang="en-US" dirty="0" err="1"/>
              <a:t>StackExchange.Redis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3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Core classes: </a:t>
            </a:r>
            <a:r>
              <a:rPr lang="en-GB" dirty="0" err="1"/>
              <a:t>UserActivity</a:t>
            </a:r>
            <a:r>
              <a:rPr lang="en-GB" dirty="0"/>
              <a:t> and </a:t>
            </a:r>
            <a:r>
              <a:rPr lang="en-GB" dirty="0" err="1"/>
              <a:t>EventActivity</a:t>
            </a:r>
            <a:r>
              <a:rPr lang="en-GB" dirty="0"/>
              <a:t> classes to track and report user and application events.</a:t>
            </a:r>
          </a:p>
          <a:p>
            <a:endParaRPr lang="en-US" dirty="0"/>
          </a:p>
          <a:p>
            <a:r>
              <a:rPr lang="en-GB" dirty="0" err="1"/>
              <a:t>UserActivity</a:t>
            </a:r>
            <a:r>
              <a:rPr lang="en-GB" dirty="0"/>
              <a:t> is best to track Booleans, whether an event occurred.</a:t>
            </a:r>
          </a:p>
          <a:p>
            <a:r>
              <a:rPr lang="en-US" dirty="0" err="1"/>
              <a:t>EventActivity</a:t>
            </a:r>
            <a:r>
              <a:rPr lang="en-US" dirty="0"/>
              <a:t> when need </a:t>
            </a:r>
            <a:r>
              <a:rPr lang="en-GB" dirty="0"/>
              <a:t>to track how many times a certain event has occurred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7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69268" y="864108"/>
            <a:ext cx="7729608" cy="5207178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 err="1"/>
              <a:t>UserActivity</a:t>
            </a:r>
            <a:r>
              <a:rPr lang="en-GB" dirty="0"/>
              <a:t> keys</a:t>
            </a:r>
          </a:p>
          <a:p>
            <a:pPr lvl="1"/>
            <a:r>
              <a:rPr lang="en-GB" dirty="0"/>
              <a:t>Key for </a:t>
            </a:r>
            <a:r>
              <a:rPr lang="en-GB" dirty="0" err="1"/>
              <a:t>UserActivity</a:t>
            </a:r>
            <a:r>
              <a:rPr lang="en-GB" dirty="0"/>
              <a:t>: </a:t>
            </a:r>
            <a:r>
              <a:rPr lang="en-GB" b="1" dirty="0"/>
              <a:t>“</a:t>
            </a:r>
            <a:r>
              <a:rPr lang="en-GB" b="1" dirty="0" err="1"/>
              <a:t>minuteman:UserActivity</a:t>
            </a:r>
            <a:r>
              <a:rPr lang="en-GB" b="1" dirty="0"/>
              <a:t>”</a:t>
            </a:r>
          </a:p>
          <a:p>
            <a:pPr lvl="1"/>
            <a:r>
              <a:rPr lang="en-GB" dirty="0"/>
              <a:t>Key for </a:t>
            </a:r>
            <a:r>
              <a:rPr lang="en-GB" dirty="0" err="1"/>
              <a:t>UserActivity</a:t>
            </a:r>
            <a:r>
              <a:rPr lang="en-GB" dirty="0"/>
              <a:t> timeframes: </a:t>
            </a:r>
            <a:r>
              <a:rPr lang="en-GB" b="1" dirty="0"/>
              <a:t>“</a:t>
            </a:r>
            <a:r>
              <a:rPr lang="en-GB" b="1" dirty="0" err="1"/>
              <a:t>ts:UserActivity</a:t>
            </a:r>
            <a:r>
              <a:rPr lang="en-GB" b="1" dirty="0"/>
              <a:t>:{</a:t>
            </a:r>
            <a:r>
              <a:rPr lang="en-GB" b="1" dirty="0" err="1"/>
              <a:t>ActivityName</a:t>
            </a:r>
            <a:r>
              <a:rPr lang="en-GB" b="1" dirty="0"/>
              <a:t>}”</a:t>
            </a:r>
          </a:p>
          <a:p>
            <a:pPr lvl="1"/>
            <a:r>
              <a:rPr lang="en-GB" dirty="0"/>
              <a:t>Keys for timeframe fields:</a:t>
            </a:r>
          </a:p>
          <a:p>
            <a:pPr lvl="1"/>
            <a:r>
              <a:rPr lang="en-GB" b="1" dirty="0"/>
              <a:t>“</a:t>
            </a:r>
            <a:r>
              <a:rPr lang="en-GB" b="1" dirty="0" err="1"/>
              <a:t>ts:UserActivity</a:t>
            </a:r>
            <a:r>
              <a:rPr lang="en-GB" b="1" dirty="0"/>
              <a:t>:{</a:t>
            </a:r>
            <a:r>
              <a:rPr lang="en-GB" b="1" dirty="0" err="1"/>
              <a:t>ActivityName</a:t>
            </a:r>
            <a:r>
              <a:rPr lang="en-GB" b="1" dirty="0"/>
              <a:t>}:{Timeframe}”</a:t>
            </a:r>
          </a:p>
          <a:p>
            <a:pPr lvl="1"/>
            <a:endParaRPr lang="en-GB" dirty="0"/>
          </a:p>
          <a:p>
            <a:r>
              <a:rPr lang="en-GB" dirty="0" err="1"/>
              <a:t>EventActivity</a:t>
            </a:r>
            <a:r>
              <a:rPr lang="en-GB" dirty="0"/>
              <a:t> keys</a:t>
            </a:r>
          </a:p>
          <a:p>
            <a:pPr lvl="1"/>
            <a:r>
              <a:rPr lang="en-GB" dirty="0"/>
              <a:t>Key for </a:t>
            </a:r>
            <a:r>
              <a:rPr lang="en-GB" dirty="0" err="1"/>
              <a:t>EventActivity</a:t>
            </a:r>
            <a:r>
              <a:rPr lang="en-GB" dirty="0"/>
              <a:t>: </a:t>
            </a:r>
            <a:r>
              <a:rPr lang="en-GB" b="1" dirty="0"/>
              <a:t>“</a:t>
            </a:r>
            <a:r>
              <a:rPr lang="en-GB" b="1" dirty="0" err="1"/>
              <a:t>minuteman:EventActivity</a:t>
            </a:r>
            <a:r>
              <a:rPr lang="en-GB" b="1" dirty="0"/>
              <a:t>”</a:t>
            </a:r>
          </a:p>
          <a:p>
            <a:pPr lvl="1"/>
            <a:r>
              <a:rPr lang="en-GB" dirty="0"/>
              <a:t>Key for </a:t>
            </a:r>
            <a:r>
              <a:rPr lang="en-GB" dirty="0" err="1"/>
              <a:t>EventActivity</a:t>
            </a:r>
            <a:r>
              <a:rPr lang="en-GB" dirty="0"/>
              <a:t> timeframes: </a:t>
            </a:r>
            <a:r>
              <a:rPr lang="en-GB" b="1" dirty="0"/>
              <a:t>“</a:t>
            </a:r>
            <a:r>
              <a:rPr lang="en-GB" b="1" dirty="0" err="1"/>
              <a:t>ts:EventActivity</a:t>
            </a:r>
            <a:r>
              <a:rPr lang="en-GB" b="1" dirty="0"/>
              <a:t>:{</a:t>
            </a:r>
            <a:r>
              <a:rPr lang="en-GB" b="1" dirty="0" err="1"/>
              <a:t>EventName</a:t>
            </a:r>
            <a:r>
              <a:rPr lang="en-GB" b="1" dirty="0"/>
              <a:t>}”</a:t>
            </a:r>
          </a:p>
          <a:p>
            <a:pPr lvl="1"/>
            <a:r>
              <a:rPr lang="en-GB" dirty="0"/>
              <a:t>Key for timeframe fields:</a:t>
            </a:r>
          </a:p>
          <a:p>
            <a:pPr lvl="1"/>
            <a:r>
              <a:rPr lang="en-GB" b="1" dirty="0"/>
              <a:t>“</a:t>
            </a:r>
            <a:r>
              <a:rPr lang="en-GB" b="1" dirty="0" err="1"/>
              <a:t>ts:EventActivity</a:t>
            </a:r>
            <a:r>
              <a:rPr lang="en-GB" b="1" dirty="0"/>
              <a:t>:{</a:t>
            </a:r>
            <a:r>
              <a:rPr lang="en-GB" b="1" dirty="0" err="1"/>
              <a:t>EventName</a:t>
            </a:r>
            <a:r>
              <a:rPr lang="en-GB" b="1" dirty="0"/>
              <a:t>}:{Timeframe}”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71686" y="2026763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Subscription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78770" y="323576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21515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69268" y="864108"/>
            <a:ext cx="7729608" cy="5207178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2"/>
            <a:r>
              <a:rPr lang="en-US" dirty="0"/>
              <a:t>Timeframe fields</a:t>
            </a:r>
          </a:p>
          <a:p>
            <a:pPr lvl="3"/>
            <a:r>
              <a:rPr lang="en-US" dirty="0"/>
              <a:t>Year</a:t>
            </a:r>
          </a:p>
          <a:p>
            <a:pPr lvl="3"/>
            <a:r>
              <a:rPr lang="en-US" dirty="0"/>
              <a:t>Month</a:t>
            </a:r>
          </a:p>
          <a:p>
            <a:pPr lvl="3"/>
            <a:r>
              <a:rPr lang="en-US" dirty="0"/>
              <a:t>Day</a:t>
            </a:r>
          </a:p>
          <a:p>
            <a:pPr lvl="3"/>
            <a:r>
              <a:rPr lang="en-US" dirty="0"/>
              <a:t>Hour</a:t>
            </a:r>
          </a:p>
          <a:p>
            <a:pPr lvl="3"/>
            <a:r>
              <a:rPr lang="en-US" dirty="0"/>
              <a:t>Minute</a:t>
            </a:r>
          </a:p>
          <a:p>
            <a:pPr lvl="3"/>
            <a:r>
              <a:rPr lang="en-US" dirty="0"/>
              <a:t>Second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71686" y="2026763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Subscription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78770" y="323576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</a:rPr>
              <a:t>failed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611762" y="2265405"/>
            <a:ext cx="0" cy="16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48111" y="2883928"/>
            <a:ext cx="19713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42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Demo &gt;&gt; </a:t>
            </a:r>
            <a:r>
              <a:rPr lang="en-GB" sz="3200" dirty="0" err="1"/>
              <a:t>UserActivity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UserActivity</a:t>
            </a:r>
            <a:endParaRPr lang="en-US" dirty="0"/>
          </a:p>
          <a:p>
            <a:r>
              <a:rPr lang="en-GB" dirty="0"/>
              <a:t>Track when a user logs into the system:</a:t>
            </a:r>
          </a:p>
          <a:p>
            <a:endParaRPr lang="en-GB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66903" y="3672058"/>
            <a:ext cx="6409507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AnalyticsSettings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AnalyticsTimeframe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redisClient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userActivity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6DB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“login"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UtcNow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BFA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66903" y="4041390"/>
            <a:ext cx="6969035" cy="1834236"/>
            <a:chOff x="4066903" y="4041390"/>
            <a:chExt cx="6969035" cy="18342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903" y="4041390"/>
              <a:ext cx="5429250" cy="1790700"/>
            </a:xfrm>
            <a:prstGeom prst="rect">
              <a:avLst/>
            </a:prstGeom>
          </p:spPr>
        </p:pic>
        <p:sp>
          <p:nvSpPr>
            <p:cNvPr id="9" name="Right Brace 8"/>
            <p:cNvSpPr/>
            <p:nvPr/>
          </p:nvSpPr>
          <p:spPr>
            <a:xfrm>
              <a:off x="9576221" y="4711337"/>
              <a:ext cx="235131" cy="9143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9670928" y="4206546"/>
              <a:ext cx="45719" cy="3396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9496153" y="5611386"/>
              <a:ext cx="47353" cy="22070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60002" y="4222475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 = {login}</a:t>
              </a:r>
              <a:endParaRPr lang="en-GB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55738" y="5567849"/>
              <a:ext cx="10021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 = {Day}</a:t>
              </a:r>
              <a:endParaRPr lang="en-GB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25436" y="5014647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Strings</a:t>
              </a:r>
              <a:endParaRPr lang="en-GB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76457" y="1123837"/>
            <a:ext cx="2140190" cy="2646975"/>
            <a:chOff x="7576457" y="1123837"/>
            <a:chExt cx="2140190" cy="2646975"/>
          </a:xfrm>
        </p:grpSpPr>
        <p:sp>
          <p:nvSpPr>
            <p:cNvPr id="4" name="TextBox 3"/>
            <p:cNvSpPr txBox="1"/>
            <p:nvPr/>
          </p:nvSpPr>
          <p:spPr>
            <a:xfrm>
              <a:off x="7576457" y="1123837"/>
              <a:ext cx="2140190" cy="9233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Timeframe ranges from second to year, default is hour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107680" y="2116183"/>
              <a:ext cx="182880" cy="1654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724503" y="313509"/>
            <a:ext cx="3875314" cy="3647612"/>
            <a:chOff x="7724503" y="313509"/>
            <a:chExt cx="3875314" cy="3647612"/>
          </a:xfrm>
        </p:grpSpPr>
        <p:sp>
          <p:nvSpPr>
            <p:cNvPr id="5" name="TextBox 4"/>
            <p:cNvSpPr txBox="1"/>
            <p:nvPr/>
          </p:nvSpPr>
          <p:spPr>
            <a:xfrm>
              <a:off x="10171611" y="313509"/>
              <a:ext cx="1428206" cy="1477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Multiple User Ids can be passed in the last argument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724503" y="1839708"/>
              <a:ext cx="2481941" cy="2121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1045733"/>
            <a:ext cx="2645893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30181</TotalTime>
  <Words>391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Corbel</vt:lpstr>
      <vt:lpstr>Wingdings</vt:lpstr>
      <vt:lpstr>Wingdings 2</vt:lpstr>
      <vt:lpstr>Frame</vt:lpstr>
      <vt:lpstr>MinuteMan 4 StackExchange.Redis</vt:lpstr>
      <vt:lpstr>Agenda</vt:lpstr>
      <vt:lpstr>Concepts</vt:lpstr>
      <vt:lpstr>Concepts</vt:lpstr>
      <vt:lpstr>Expectations</vt:lpstr>
      <vt:lpstr>Design</vt:lpstr>
      <vt:lpstr>Implementation</vt:lpstr>
      <vt:lpstr>Implementation</vt:lpstr>
      <vt:lpstr>Demo &gt;&gt; UserActivity</vt:lpstr>
      <vt:lpstr>Demo &gt;&gt; UserActivity</vt:lpstr>
      <vt:lpstr>Demo &gt;&gt; UserActivity</vt:lpstr>
      <vt:lpstr>Demo &gt;&gt; EventActivity</vt:lpstr>
      <vt:lpstr>Demo &gt;&gt; EventActivity</vt:lpstr>
      <vt:lpstr>Demo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Hualpa</dc:creator>
  <cp:lastModifiedBy>Javier Hualpa</cp:lastModifiedBy>
  <cp:revision>74</cp:revision>
  <dcterms:created xsi:type="dcterms:W3CDTF">2014-07-22T15:21:29Z</dcterms:created>
  <dcterms:modified xsi:type="dcterms:W3CDTF">2018-01-03T03:14:13Z</dcterms:modified>
</cp:coreProperties>
</file>