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
  </p:notesMasterIdLst>
  <p:handoutMasterIdLst>
    <p:handoutMasterId r:id="rId4"/>
  </p:handoutMasterIdLst>
  <p:sldIdLst>
    <p:sldId id="256" r:id="rId2"/>
  </p:sldIdLst>
  <p:sldSz cx="31089600" cy="43891200"/>
  <p:notesSz cx="6858000" cy="9144000"/>
  <p:defaultTextStyle>
    <a:defPPr>
      <a:defRPr lang="en-US"/>
    </a:defPPr>
    <a:lvl1pPr algn="l" defTabSz="4283075" rtl="0" eaLnBrk="0" fontAlgn="base" hangingPunct="0">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1pPr>
    <a:lvl2pPr marL="2141538" indent="-1684338" algn="l" defTabSz="4283075" rtl="0" eaLnBrk="0" fontAlgn="base" hangingPunct="0">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2pPr>
    <a:lvl3pPr marL="4283075" indent="-3368675" algn="l" defTabSz="4283075" rtl="0" eaLnBrk="0" fontAlgn="base" hangingPunct="0">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3pPr>
    <a:lvl4pPr marL="6426200" indent="-5054600" algn="l" defTabSz="4283075" rtl="0" eaLnBrk="0" fontAlgn="base" hangingPunct="0">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4pPr>
    <a:lvl5pPr marL="8567738" indent="-6738938" algn="l" defTabSz="4283075" rtl="0" eaLnBrk="0" fontAlgn="base" hangingPunct="0">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13824">
          <p15:clr>
            <a:srgbClr val="A4A3A4"/>
          </p15:clr>
        </p15:guide>
        <p15:guide id="2" pos="979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0540" autoAdjust="0"/>
    <p:restoredTop sz="94454"/>
  </p:normalViewPr>
  <p:slideViewPr>
    <p:cSldViewPr>
      <p:cViewPr>
        <p:scale>
          <a:sx n="44" d="100"/>
          <a:sy n="44" d="100"/>
        </p:scale>
        <p:origin x="680" y="-888"/>
      </p:cViewPr>
      <p:guideLst>
        <p:guide orient="horz" pos="13824"/>
        <p:guide pos="9792"/>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105" d="100"/>
          <a:sy n="105" d="100"/>
        </p:scale>
        <p:origin x="-428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C29533F-1315-47E7-BE93-00C1BA17DDFA}"/>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itchFamily="-107" charset="0"/>
                <a:ea typeface="ＭＳ Ｐゴシック" pitchFamily="-107" charset="-128"/>
                <a:cs typeface="ＭＳ Ｐゴシック" pitchFamily="-107" charset="-128"/>
              </a:defRPr>
            </a:lvl1pPr>
          </a:lstStyle>
          <a:p>
            <a:pPr>
              <a:defRPr/>
            </a:pPr>
            <a:endParaRPr lang="en-US"/>
          </a:p>
        </p:txBody>
      </p:sp>
      <p:sp>
        <p:nvSpPr>
          <p:cNvPr id="3" name="Date Placeholder 2">
            <a:extLst>
              <a:ext uri="{FF2B5EF4-FFF2-40B4-BE49-F238E27FC236}">
                <a16:creationId xmlns:a16="http://schemas.microsoft.com/office/drawing/2014/main" id="{1016DDA4-0387-4CF7-8AD8-E4291CC39EDE}"/>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ＭＳ Ｐゴシック" pitchFamily="-107" charset="-128"/>
              </a:defRPr>
            </a:lvl1pPr>
          </a:lstStyle>
          <a:p>
            <a:pPr>
              <a:defRPr/>
            </a:pPr>
            <a:fld id="{A40EACAD-C957-4140-99E1-7A74E4D711DC}" type="datetime1">
              <a:rPr lang="en-US" altLang="en-US"/>
              <a:pPr>
                <a:defRPr/>
              </a:pPr>
              <a:t>6/3/18</a:t>
            </a:fld>
            <a:endParaRPr lang="en-US" altLang="en-US" dirty="0"/>
          </a:p>
        </p:txBody>
      </p:sp>
      <p:sp>
        <p:nvSpPr>
          <p:cNvPr id="4" name="Footer Placeholder 3">
            <a:extLst>
              <a:ext uri="{FF2B5EF4-FFF2-40B4-BE49-F238E27FC236}">
                <a16:creationId xmlns:a16="http://schemas.microsoft.com/office/drawing/2014/main" id="{85F208E4-7A8D-49E7-BFB5-8204E32569CC}"/>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itchFamily="-107" charset="0"/>
                <a:ea typeface="ＭＳ Ｐゴシック" pitchFamily="-107" charset="-128"/>
                <a:cs typeface="ＭＳ Ｐゴシック" pitchFamily="-107" charset="-128"/>
              </a:defRPr>
            </a:lvl1pPr>
          </a:lstStyle>
          <a:p>
            <a:pPr>
              <a:defRPr/>
            </a:pPr>
            <a:endParaRPr lang="en-US"/>
          </a:p>
        </p:txBody>
      </p:sp>
      <p:sp>
        <p:nvSpPr>
          <p:cNvPr id="5" name="Slide Number Placeholder 4">
            <a:extLst>
              <a:ext uri="{FF2B5EF4-FFF2-40B4-BE49-F238E27FC236}">
                <a16:creationId xmlns:a16="http://schemas.microsoft.com/office/drawing/2014/main" id="{52D9DB96-EDFB-4F33-B25E-64EFEF0A14A5}"/>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03C6CE2-08F1-A64E-ADB3-BB7E011E9E4D}"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A031FEE-9404-4B14-848F-15362237B705}"/>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itchFamily="-107" charset="0"/>
                <a:ea typeface="ＭＳ Ｐゴシック" pitchFamily="-107" charset="-128"/>
                <a:cs typeface="ＭＳ Ｐゴシック" pitchFamily="-107" charset="-128"/>
              </a:defRPr>
            </a:lvl1pPr>
          </a:lstStyle>
          <a:p>
            <a:pPr>
              <a:defRPr/>
            </a:pPr>
            <a:endParaRPr lang="en-US"/>
          </a:p>
        </p:txBody>
      </p:sp>
      <p:sp>
        <p:nvSpPr>
          <p:cNvPr id="3" name="Date Placeholder 2">
            <a:extLst>
              <a:ext uri="{FF2B5EF4-FFF2-40B4-BE49-F238E27FC236}">
                <a16:creationId xmlns:a16="http://schemas.microsoft.com/office/drawing/2014/main" id="{02C44A07-0E57-4EE0-9D69-C7A29148E6D6}"/>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ＭＳ Ｐゴシック" pitchFamily="-107" charset="-128"/>
              </a:defRPr>
            </a:lvl1pPr>
          </a:lstStyle>
          <a:p>
            <a:pPr>
              <a:defRPr/>
            </a:pPr>
            <a:fld id="{83E37838-EAD3-8B4E-A082-4AA6990CDB9E}" type="datetime1">
              <a:rPr lang="en-US" altLang="en-US"/>
              <a:pPr>
                <a:defRPr/>
              </a:pPr>
              <a:t>6/3/18</a:t>
            </a:fld>
            <a:endParaRPr lang="en-US" altLang="en-US" dirty="0"/>
          </a:p>
        </p:txBody>
      </p:sp>
      <p:sp>
        <p:nvSpPr>
          <p:cNvPr id="4" name="Slide Image Placeholder 3">
            <a:extLst>
              <a:ext uri="{FF2B5EF4-FFF2-40B4-BE49-F238E27FC236}">
                <a16:creationId xmlns:a16="http://schemas.microsoft.com/office/drawing/2014/main" id="{640BCA98-30EE-444C-9D6F-FCE5CF69FE53}"/>
              </a:ext>
            </a:extLst>
          </p:cNvPr>
          <p:cNvSpPr>
            <a:spLocks noGrp="1" noRot="1" noChangeAspect="1"/>
          </p:cNvSpPr>
          <p:nvPr>
            <p:ph type="sldImg" idx="2"/>
          </p:nvPr>
        </p:nvSpPr>
        <p:spPr>
          <a:xfrm>
            <a:off x="2214563" y="685800"/>
            <a:ext cx="2428875"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3AFC4BFA-CC79-4650-BC8A-952BF143D70B}"/>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4B83AA7E-4DE2-4A66-A8B7-BF5FD36E2C9D}"/>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itchFamily="-107" charset="0"/>
                <a:ea typeface="ＭＳ Ｐゴシック" pitchFamily="-107" charset="-128"/>
                <a:cs typeface="ＭＳ Ｐゴシック" pitchFamily="-107" charset="-128"/>
              </a:defRPr>
            </a:lvl1pPr>
          </a:lstStyle>
          <a:p>
            <a:pPr>
              <a:defRPr/>
            </a:pPr>
            <a:endParaRPr lang="en-US"/>
          </a:p>
        </p:txBody>
      </p:sp>
      <p:sp>
        <p:nvSpPr>
          <p:cNvPr id="7" name="Slide Number Placeholder 6">
            <a:extLst>
              <a:ext uri="{FF2B5EF4-FFF2-40B4-BE49-F238E27FC236}">
                <a16:creationId xmlns:a16="http://schemas.microsoft.com/office/drawing/2014/main" id="{E4A71611-698A-4432-83E0-7AEE504FC51C}"/>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5CE1CD77-BE58-F440-8A93-8E21ABEB5D10}"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07" charset="-128"/>
        <a:cs typeface="+mn-cs"/>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7"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7"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7"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31720" y="13634723"/>
            <a:ext cx="26426160" cy="9408160"/>
          </a:xfrm>
        </p:spPr>
        <p:txBody>
          <a:bodyPr/>
          <a:lstStyle/>
          <a:p>
            <a:r>
              <a:rPr lang="en-US"/>
              <a:t>Click to edit Master title style</a:t>
            </a:r>
          </a:p>
        </p:txBody>
      </p:sp>
      <p:sp>
        <p:nvSpPr>
          <p:cNvPr id="3" name="Subtitle 2"/>
          <p:cNvSpPr>
            <a:spLocks noGrp="1"/>
          </p:cNvSpPr>
          <p:nvPr>
            <p:ph type="subTitle" idx="1"/>
          </p:nvPr>
        </p:nvSpPr>
        <p:spPr>
          <a:xfrm>
            <a:off x="4663440" y="24871680"/>
            <a:ext cx="21762720" cy="11216640"/>
          </a:xfrm>
        </p:spPr>
        <p:txBody>
          <a:bodyPr/>
          <a:lstStyle>
            <a:lvl1pPr marL="0" indent="0" algn="ctr">
              <a:buNone/>
              <a:defRPr>
                <a:solidFill>
                  <a:schemeClr val="tx1">
                    <a:tint val="75000"/>
                  </a:schemeClr>
                </a:solidFill>
              </a:defRPr>
            </a:lvl1pPr>
            <a:lvl2pPr marL="2141993" indent="0" algn="ctr">
              <a:buNone/>
              <a:defRPr>
                <a:solidFill>
                  <a:schemeClr val="tx1">
                    <a:tint val="75000"/>
                  </a:schemeClr>
                </a:solidFill>
              </a:defRPr>
            </a:lvl2pPr>
            <a:lvl3pPr marL="4283990" indent="0" algn="ctr">
              <a:buNone/>
              <a:defRPr>
                <a:solidFill>
                  <a:schemeClr val="tx1">
                    <a:tint val="75000"/>
                  </a:schemeClr>
                </a:solidFill>
              </a:defRPr>
            </a:lvl3pPr>
            <a:lvl4pPr marL="6425988" indent="0" algn="ctr">
              <a:buNone/>
              <a:defRPr>
                <a:solidFill>
                  <a:schemeClr val="tx1">
                    <a:tint val="75000"/>
                  </a:schemeClr>
                </a:solidFill>
              </a:defRPr>
            </a:lvl4pPr>
            <a:lvl5pPr marL="8567981" indent="0" algn="ctr">
              <a:buNone/>
              <a:defRPr>
                <a:solidFill>
                  <a:schemeClr val="tx1">
                    <a:tint val="75000"/>
                  </a:schemeClr>
                </a:solidFill>
              </a:defRPr>
            </a:lvl5pPr>
            <a:lvl6pPr marL="10709973" indent="0" algn="ctr">
              <a:buNone/>
              <a:defRPr>
                <a:solidFill>
                  <a:schemeClr val="tx1">
                    <a:tint val="75000"/>
                  </a:schemeClr>
                </a:solidFill>
              </a:defRPr>
            </a:lvl6pPr>
            <a:lvl7pPr marL="12851971" indent="0" algn="ctr">
              <a:buNone/>
              <a:defRPr>
                <a:solidFill>
                  <a:schemeClr val="tx1">
                    <a:tint val="75000"/>
                  </a:schemeClr>
                </a:solidFill>
              </a:defRPr>
            </a:lvl7pPr>
            <a:lvl8pPr marL="14993968" indent="0" algn="ctr">
              <a:buNone/>
              <a:defRPr>
                <a:solidFill>
                  <a:schemeClr val="tx1">
                    <a:tint val="75000"/>
                  </a:schemeClr>
                </a:solidFill>
              </a:defRPr>
            </a:lvl8pPr>
            <a:lvl9pPr marL="17135961"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2D0C5435-48E7-8C45-AD0D-73CF82863E23}"/>
              </a:ext>
            </a:extLst>
          </p:cNvPr>
          <p:cNvSpPr>
            <a:spLocks noGrp="1"/>
          </p:cNvSpPr>
          <p:nvPr>
            <p:ph type="dt" sz="half" idx="10"/>
          </p:nvPr>
        </p:nvSpPr>
        <p:spPr/>
        <p:txBody>
          <a:bodyPr/>
          <a:lstStyle>
            <a:lvl1pPr>
              <a:defRPr/>
            </a:lvl1pPr>
          </a:lstStyle>
          <a:p>
            <a:pPr>
              <a:defRPr/>
            </a:pPr>
            <a:fld id="{0F9EEC3C-2F85-5E40-847A-9C4CF5631EE0}" type="datetime1">
              <a:rPr lang="en-US" altLang="en-US"/>
              <a:pPr>
                <a:defRPr/>
              </a:pPr>
              <a:t>6/3/18</a:t>
            </a:fld>
            <a:endParaRPr lang="en-US" altLang="en-US" dirty="0"/>
          </a:p>
        </p:txBody>
      </p:sp>
      <p:sp>
        <p:nvSpPr>
          <p:cNvPr id="5" name="Footer Placeholder 4">
            <a:extLst>
              <a:ext uri="{FF2B5EF4-FFF2-40B4-BE49-F238E27FC236}">
                <a16:creationId xmlns:a16="http://schemas.microsoft.com/office/drawing/2014/main" id="{B2B67C34-B71C-8A49-BB0D-CC64C091A9F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BD86332-BFA9-A845-95A3-3E2F0AC57E7E}"/>
              </a:ext>
            </a:extLst>
          </p:cNvPr>
          <p:cNvSpPr>
            <a:spLocks noGrp="1"/>
          </p:cNvSpPr>
          <p:nvPr>
            <p:ph type="sldNum" sz="quarter" idx="12"/>
          </p:nvPr>
        </p:nvSpPr>
        <p:spPr/>
        <p:txBody>
          <a:bodyPr/>
          <a:lstStyle>
            <a:lvl1pPr>
              <a:defRPr/>
            </a:lvl1pPr>
          </a:lstStyle>
          <a:p>
            <a:pPr>
              <a:defRPr/>
            </a:pPr>
            <a:fld id="{C44D85E0-D2A4-534B-BED4-74D9FA6027B0}" type="slidenum">
              <a:rPr lang="en-US" altLang="en-US"/>
              <a:pPr>
                <a:defRPr/>
              </a:pPr>
              <a:t>‹#›</a:t>
            </a:fld>
            <a:endParaRPr lang="en-US" altLang="en-US" dirty="0"/>
          </a:p>
        </p:txBody>
      </p:sp>
    </p:spTree>
    <p:extLst>
      <p:ext uri="{BB962C8B-B14F-4D97-AF65-F5344CB8AC3E}">
        <p14:creationId xmlns:p14="http://schemas.microsoft.com/office/powerpoint/2010/main" val="3432411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E75E4C-A905-A54D-AA93-B3FA3964689A}"/>
              </a:ext>
            </a:extLst>
          </p:cNvPr>
          <p:cNvSpPr>
            <a:spLocks noGrp="1"/>
          </p:cNvSpPr>
          <p:nvPr>
            <p:ph type="dt" sz="half" idx="10"/>
          </p:nvPr>
        </p:nvSpPr>
        <p:spPr/>
        <p:txBody>
          <a:bodyPr/>
          <a:lstStyle>
            <a:lvl1pPr>
              <a:defRPr/>
            </a:lvl1pPr>
          </a:lstStyle>
          <a:p>
            <a:pPr>
              <a:defRPr/>
            </a:pPr>
            <a:fld id="{81DD6A43-9DBF-DA47-B8ED-5FDB35F6E179}" type="datetime1">
              <a:rPr lang="en-US" altLang="en-US"/>
              <a:pPr>
                <a:defRPr/>
              </a:pPr>
              <a:t>6/3/18</a:t>
            </a:fld>
            <a:endParaRPr lang="en-US" altLang="en-US" dirty="0"/>
          </a:p>
        </p:txBody>
      </p:sp>
      <p:sp>
        <p:nvSpPr>
          <p:cNvPr id="5" name="Footer Placeholder 4">
            <a:extLst>
              <a:ext uri="{FF2B5EF4-FFF2-40B4-BE49-F238E27FC236}">
                <a16:creationId xmlns:a16="http://schemas.microsoft.com/office/drawing/2014/main" id="{B4012CA2-0DFE-BE43-B5CF-97D0F0EA8EB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CC84921-832D-F243-9C4A-FFDD66E9D8D8}"/>
              </a:ext>
            </a:extLst>
          </p:cNvPr>
          <p:cNvSpPr>
            <a:spLocks noGrp="1"/>
          </p:cNvSpPr>
          <p:nvPr>
            <p:ph type="sldNum" sz="quarter" idx="12"/>
          </p:nvPr>
        </p:nvSpPr>
        <p:spPr/>
        <p:txBody>
          <a:bodyPr/>
          <a:lstStyle>
            <a:lvl1pPr>
              <a:defRPr/>
            </a:lvl1pPr>
          </a:lstStyle>
          <a:p>
            <a:pPr>
              <a:defRPr/>
            </a:pPr>
            <a:fld id="{DCBE6673-6D57-8043-8453-24C7A5FC9F40}" type="slidenum">
              <a:rPr lang="en-US" altLang="en-US"/>
              <a:pPr>
                <a:defRPr/>
              </a:pPr>
              <a:t>‹#›</a:t>
            </a:fld>
            <a:endParaRPr lang="en-US" altLang="en-US" dirty="0"/>
          </a:p>
        </p:txBody>
      </p:sp>
    </p:spTree>
    <p:extLst>
      <p:ext uri="{BB962C8B-B14F-4D97-AF65-F5344CB8AC3E}">
        <p14:creationId xmlns:p14="http://schemas.microsoft.com/office/powerpoint/2010/main" val="3031649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539960" y="1757686"/>
            <a:ext cx="6995160" cy="3744976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54480" y="1757686"/>
            <a:ext cx="20467320" cy="37449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2C629B-B1EF-1846-A9CD-3D9AF2143D5D}"/>
              </a:ext>
            </a:extLst>
          </p:cNvPr>
          <p:cNvSpPr>
            <a:spLocks noGrp="1"/>
          </p:cNvSpPr>
          <p:nvPr>
            <p:ph type="dt" sz="half" idx="10"/>
          </p:nvPr>
        </p:nvSpPr>
        <p:spPr/>
        <p:txBody>
          <a:bodyPr/>
          <a:lstStyle>
            <a:lvl1pPr>
              <a:defRPr/>
            </a:lvl1pPr>
          </a:lstStyle>
          <a:p>
            <a:pPr>
              <a:defRPr/>
            </a:pPr>
            <a:fld id="{9096AF56-DB32-FC41-A23E-3DF34CF52BD5}" type="datetime1">
              <a:rPr lang="en-US" altLang="en-US"/>
              <a:pPr>
                <a:defRPr/>
              </a:pPr>
              <a:t>6/3/18</a:t>
            </a:fld>
            <a:endParaRPr lang="en-US" altLang="en-US" dirty="0"/>
          </a:p>
        </p:txBody>
      </p:sp>
      <p:sp>
        <p:nvSpPr>
          <p:cNvPr id="5" name="Footer Placeholder 4">
            <a:extLst>
              <a:ext uri="{FF2B5EF4-FFF2-40B4-BE49-F238E27FC236}">
                <a16:creationId xmlns:a16="http://schemas.microsoft.com/office/drawing/2014/main" id="{BEAE1947-F8A0-3E4C-95E4-90F470FC534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B82041D-2B12-2947-9DA2-EFDA574C8881}"/>
              </a:ext>
            </a:extLst>
          </p:cNvPr>
          <p:cNvSpPr>
            <a:spLocks noGrp="1"/>
          </p:cNvSpPr>
          <p:nvPr>
            <p:ph type="sldNum" sz="quarter" idx="12"/>
          </p:nvPr>
        </p:nvSpPr>
        <p:spPr/>
        <p:txBody>
          <a:bodyPr/>
          <a:lstStyle>
            <a:lvl1pPr>
              <a:defRPr/>
            </a:lvl1pPr>
          </a:lstStyle>
          <a:p>
            <a:pPr>
              <a:defRPr/>
            </a:pPr>
            <a:fld id="{52C6D50E-5F2B-4A48-9977-350B74BA2077}" type="slidenum">
              <a:rPr lang="en-US" altLang="en-US"/>
              <a:pPr>
                <a:defRPr/>
              </a:pPr>
              <a:t>‹#›</a:t>
            </a:fld>
            <a:endParaRPr lang="en-US" altLang="en-US" dirty="0"/>
          </a:p>
        </p:txBody>
      </p:sp>
    </p:spTree>
    <p:extLst>
      <p:ext uri="{BB962C8B-B14F-4D97-AF65-F5344CB8AC3E}">
        <p14:creationId xmlns:p14="http://schemas.microsoft.com/office/powerpoint/2010/main" val="1065565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ADAAE4-FADD-A544-A9D8-BC891A2D6702}"/>
              </a:ext>
            </a:extLst>
          </p:cNvPr>
          <p:cNvSpPr>
            <a:spLocks noGrp="1"/>
          </p:cNvSpPr>
          <p:nvPr>
            <p:ph type="dt" sz="half" idx="10"/>
          </p:nvPr>
        </p:nvSpPr>
        <p:spPr/>
        <p:txBody>
          <a:bodyPr/>
          <a:lstStyle>
            <a:lvl1pPr>
              <a:defRPr/>
            </a:lvl1pPr>
          </a:lstStyle>
          <a:p>
            <a:pPr>
              <a:defRPr/>
            </a:pPr>
            <a:fld id="{8CF0B6F2-2E5B-9042-BD87-0F0F4590EBDC}" type="datetime1">
              <a:rPr lang="en-US" altLang="en-US"/>
              <a:pPr>
                <a:defRPr/>
              </a:pPr>
              <a:t>6/3/18</a:t>
            </a:fld>
            <a:endParaRPr lang="en-US" altLang="en-US" dirty="0"/>
          </a:p>
        </p:txBody>
      </p:sp>
      <p:sp>
        <p:nvSpPr>
          <p:cNvPr id="5" name="Footer Placeholder 4">
            <a:extLst>
              <a:ext uri="{FF2B5EF4-FFF2-40B4-BE49-F238E27FC236}">
                <a16:creationId xmlns:a16="http://schemas.microsoft.com/office/drawing/2014/main" id="{0E47BF9B-FEB2-0248-BB08-749A4B64CDD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5B28BE0-50E5-2C4F-B8DD-8E5CEED328C5}"/>
              </a:ext>
            </a:extLst>
          </p:cNvPr>
          <p:cNvSpPr>
            <a:spLocks noGrp="1"/>
          </p:cNvSpPr>
          <p:nvPr>
            <p:ph type="sldNum" sz="quarter" idx="12"/>
          </p:nvPr>
        </p:nvSpPr>
        <p:spPr/>
        <p:txBody>
          <a:bodyPr/>
          <a:lstStyle>
            <a:lvl1pPr>
              <a:defRPr/>
            </a:lvl1pPr>
          </a:lstStyle>
          <a:p>
            <a:pPr>
              <a:defRPr/>
            </a:pPr>
            <a:fld id="{C6C51CEF-99B2-F641-B84E-F27D300C0CD4}" type="slidenum">
              <a:rPr lang="en-US" altLang="en-US"/>
              <a:pPr>
                <a:defRPr/>
              </a:pPr>
              <a:t>‹#›</a:t>
            </a:fld>
            <a:endParaRPr lang="en-US" altLang="en-US" dirty="0"/>
          </a:p>
        </p:txBody>
      </p:sp>
    </p:spTree>
    <p:extLst>
      <p:ext uri="{BB962C8B-B14F-4D97-AF65-F5344CB8AC3E}">
        <p14:creationId xmlns:p14="http://schemas.microsoft.com/office/powerpoint/2010/main" val="3405353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55864" y="28204163"/>
            <a:ext cx="26426160" cy="8717280"/>
          </a:xfrm>
        </p:spPr>
        <p:txBody>
          <a:bodyPr anchor="t"/>
          <a:lstStyle>
            <a:lvl1pPr algn="l">
              <a:defRPr sz="18700" b="1" cap="all"/>
            </a:lvl1pPr>
          </a:lstStyle>
          <a:p>
            <a:r>
              <a:rPr lang="en-US"/>
              <a:t>Click to edit Master title style</a:t>
            </a:r>
          </a:p>
        </p:txBody>
      </p:sp>
      <p:sp>
        <p:nvSpPr>
          <p:cNvPr id="3" name="Text Placeholder 2"/>
          <p:cNvSpPr>
            <a:spLocks noGrp="1"/>
          </p:cNvSpPr>
          <p:nvPr>
            <p:ph type="body" idx="1"/>
          </p:nvPr>
        </p:nvSpPr>
        <p:spPr>
          <a:xfrm>
            <a:off x="2455864" y="18602979"/>
            <a:ext cx="26426160" cy="9601197"/>
          </a:xfrm>
        </p:spPr>
        <p:txBody>
          <a:bodyPr anchor="b"/>
          <a:lstStyle>
            <a:lvl1pPr marL="0" indent="0">
              <a:buNone/>
              <a:defRPr sz="9400">
                <a:solidFill>
                  <a:schemeClr val="tx1">
                    <a:tint val="75000"/>
                  </a:schemeClr>
                </a:solidFill>
              </a:defRPr>
            </a:lvl1pPr>
            <a:lvl2pPr marL="2141993" indent="0">
              <a:buNone/>
              <a:defRPr sz="8400">
                <a:solidFill>
                  <a:schemeClr val="tx1">
                    <a:tint val="75000"/>
                  </a:schemeClr>
                </a:solidFill>
              </a:defRPr>
            </a:lvl2pPr>
            <a:lvl3pPr marL="4283990" indent="0">
              <a:buNone/>
              <a:defRPr sz="7500">
                <a:solidFill>
                  <a:schemeClr val="tx1">
                    <a:tint val="75000"/>
                  </a:schemeClr>
                </a:solidFill>
              </a:defRPr>
            </a:lvl3pPr>
            <a:lvl4pPr marL="6425988" indent="0">
              <a:buNone/>
              <a:defRPr sz="6600">
                <a:solidFill>
                  <a:schemeClr val="tx1">
                    <a:tint val="75000"/>
                  </a:schemeClr>
                </a:solidFill>
              </a:defRPr>
            </a:lvl4pPr>
            <a:lvl5pPr marL="8567981" indent="0">
              <a:buNone/>
              <a:defRPr sz="6600">
                <a:solidFill>
                  <a:schemeClr val="tx1">
                    <a:tint val="75000"/>
                  </a:schemeClr>
                </a:solidFill>
              </a:defRPr>
            </a:lvl5pPr>
            <a:lvl6pPr marL="10709973" indent="0">
              <a:buNone/>
              <a:defRPr sz="6600">
                <a:solidFill>
                  <a:schemeClr val="tx1">
                    <a:tint val="75000"/>
                  </a:schemeClr>
                </a:solidFill>
              </a:defRPr>
            </a:lvl6pPr>
            <a:lvl7pPr marL="12851971" indent="0">
              <a:buNone/>
              <a:defRPr sz="6600">
                <a:solidFill>
                  <a:schemeClr val="tx1">
                    <a:tint val="75000"/>
                  </a:schemeClr>
                </a:solidFill>
              </a:defRPr>
            </a:lvl7pPr>
            <a:lvl8pPr marL="14993968" indent="0">
              <a:buNone/>
              <a:defRPr sz="6600">
                <a:solidFill>
                  <a:schemeClr val="tx1">
                    <a:tint val="75000"/>
                  </a:schemeClr>
                </a:solidFill>
              </a:defRPr>
            </a:lvl8pPr>
            <a:lvl9pPr marL="17135961" indent="0">
              <a:buNone/>
              <a:defRPr sz="6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73F21D-FBCB-7F4C-AD14-855C6E84E761}"/>
              </a:ext>
            </a:extLst>
          </p:cNvPr>
          <p:cNvSpPr>
            <a:spLocks noGrp="1"/>
          </p:cNvSpPr>
          <p:nvPr>
            <p:ph type="dt" sz="half" idx="10"/>
          </p:nvPr>
        </p:nvSpPr>
        <p:spPr/>
        <p:txBody>
          <a:bodyPr/>
          <a:lstStyle>
            <a:lvl1pPr>
              <a:defRPr/>
            </a:lvl1pPr>
          </a:lstStyle>
          <a:p>
            <a:pPr>
              <a:defRPr/>
            </a:pPr>
            <a:fld id="{A749F038-87D6-F04B-84B3-32963DE4D526}" type="datetime1">
              <a:rPr lang="en-US" altLang="en-US"/>
              <a:pPr>
                <a:defRPr/>
              </a:pPr>
              <a:t>6/3/18</a:t>
            </a:fld>
            <a:endParaRPr lang="en-US" altLang="en-US" dirty="0"/>
          </a:p>
        </p:txBody>
      </p:sp>
      <p:sp>
        <p:nvSpPr>
          <p:cNvPr id="5" name="Footer Placeholder 4">
            <a:extLst>
              <a:ext uri="{FF2B5EF4-FFF2-40B4-BE49-F238E27FC236}">
                <a16:creationId xmlns:a16="http://schemas.microsoft.com/office/drawing/2014/main" id="{E27BAB07-92DA-A744-9F03-3972F34476D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54122EB-AA20-7D45-9FDB-E1BB125BF5C4}"/>
              </a:ext>
            </a:extLst>
          </p:cNvPr>
          <p:cNvSpPr>
            <a:spLocks noGrp="1"/>
          </p:cNvSpPr>
          <p:nvPr>
            <p:ph type="sldNum" sz="quarter" idx="12"/>
          </p:nvPr>
        </p:nvSpPr>
        <p:spPr/>
        <p:txBody>
          <a:bodyPr/>
          <a:lstStyle>
            <a:lvl1pPr>
              <a:defRPr/>
            </a:lvl1pPr>
          </a:lstStyle>
          <a:p>
            <a:pPr>
              <a:defRPr/>
            </a:pPr>
            <a:fld id="{F28EB38E-1744-BA47-A2FA-BB4351F173CF}" type="slidenum">
              <a:rPr lang="en-US" altLang="en-US"/>
              <a:pPr>
                <a:defRPr/>
              </a:pPr>
              <a:t>‹#›</a:t>
            </a:fld>
            <a:endParaRPr lang="en-US" altLang="en-US" dirty="0"/>
          </a:p>
        </p:txBody>
      </p:sp>
    </p:spTree>
    <p:extLst>
      <p:ext uri="{BB962C8B-B14F-4D97-AF65-F5344CB8AC3E}">
        <p14:creationId xmlns:p14="http://schemas.microsoft.com/office/powerpoint/2010/main" val="1074335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54480" y="10241296"/>
            <a:ext cx="13731240" cy="28966163"/>
          </a:xfrm>
        </p:spPr>
        <p:txBody>
          <a:bodyPr/>
          <a:lstStyle>
            <a:lvl1pPr>
              <a:defRPr sz="13100"/>
            </a:lvl1pPr>
            <a:lvl2pPr>
              <a:defRPr sz="11200"/>
            </a:lvl2pPr>
            <a:lvl3pPr>
              <a:defRPr sz="940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803880" y="10241296"/>
            <a:ext cx="13731240" cy="28966163"/>
          </a:xfrm>
        </p:spPr>
        <p:txBody>
          <a:bodyPr/>
          <a:lstStyle>
            <a:lvl1pPr>
              <a:defRPr sz="13100"/>
            </a:lvl1pPr>
            <a:lvl2pPr>
              <a:defRPr sz="11200"/>
            </a:lvl2pPr>
            <a:lvl3pPr>
              <a:defRPr sz="940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0FD1D82C-F64E-B645-8F3E-3BD87BF11E03}"/>
              </a:ext>
            </a:extLst>
          </p:cNvPr>
          <p:cNvSpPr>
            <a:spLocks noGrp="1"/>
          </p:cNvSpPr>
          <p:nvPr>
            <p:ph type="dt" sz="half" idx="10"/>
          </p:nvPr>
        </p:nvSpPr>
        <p:spPr/>
        <p:txBody>
          <a:bodyPr/>
          <a:lstStyle>
            <a:lvl1pPr>
              <a:defRPr/>
            </a:lvl1pPr>
          </a:lstStyle>
          <a:p>
            <a:pPr>
              <a:defRPr/>
            </a:pPr>
            <a:fld id="{9B99CE52-C32A-FF41-9E05-0905D3895595}" type="datetime1">
              <a:rPr lang="en-US" altLang="en-US"/>
              <a:pPr>
                <a:defRPr/>
              </a:pPr>
              <a:t>6/3/18</a:t>
            </a:fld>
            <a:endParaRPr lang="en-US" altLang="en-US" dirty="0"/>
          </a:p>
        </p:txBody>
      </p:sp>
      <p:sp>
        <p:nvSpPr>
          <p:cNvPr id="6" name="Footer Placeholder 4">
            <a:extLst>
              <a:ext uri="{FF2B5EF4-FFF2-40B4-BE49-F238E27FC236}">
                <a16:creationId xmlns:a16="http://schemas.microsoft.com/office/drawing/2014/main" id="{72FE89CA-1607-5042-A60C-D08F9A8B9CE5}"/>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0FFBA45D-8143-9440-8E6A-09EDAEBF3E47}"/>
              </a:ext>
            </a:extLst>
          </p:cNvPr>
          <p:cNvSpPr>
            <a:spLocks noGrp="1"/>
          </p:cNvSpPr>
          <p:nvPr>
            <p:ph type="sldNum" sz="quarter" idx="12"/>
          </p:nvPr>
        </p:nvSpPr>
        <p:spPr/>
        <p:txBody>
          <a:bodyPr/>
          <a:lstStyle>
            <a:lvl1pPr>
              <a:defRPr/>
            </a:lvl1pPr>
          </a:lstStyle>
          <a:p>
            <a:pPr>
              <a:defRPr/>
            </a:pPr>
            <a:fld id="{92A8C093-4603-7B43-B0E2-9AF924C4B91A}" type="slidenum">
              <a:rPr lang="en-US" altLang="en-US"/>
              <a:pPr>
                <a:defRPr/>
              </a:pPr>
              <a:t>‹#›</a:t>
            </a:fld>
            <a:endParaRPr lang="en-US" altLang="en-US" dirty="0"/>
          </a:p>
        </p:txBody>
      </p:sp>
    </p:spTree>
    <p:extLst>
      <p:ext uri="{BB962C8B-B14F-4D97-AF65-F5344CB8AC3E}">
        <p14:creationId xmlns:p14="http://schemas.microsoft.com/office/powerpoint/2010/main" val="4061086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54480" y="9824723"/>
            <a:ext cx="13736639" cy="4094477"/>
          </a:xfrm>
        </p:spPr>
        <p:txBody>
          <a:bodyPr anchor="b"/>
          <a:lstStyle>
            <a:lvl1pPr marL="0" indent="0">
              <a:buNone/>
              <a:defRPr sz="11200" b="1"/>
            </a:lvl1pPr>
            <a:lvl2pPr marL="2141993" indent="0">
              <a:buNone/>
              <a:defRPr sz="9400" b="1"/>
            </a:lvl2pPr>
            <a:lvl3pPr marL="4283990" indent="0">
              <a:buNone/>
              <a:defRPr sz="8400" b="1"/>
            </a:lvl3pPr>
            <a:lvl4pPr marL="6425988" indent="0">
              <a:buNone/>
              <a:defRPr sz="7500" b="1"/>
            </a:lvl4pPr>
            <a:lvl5pPr marL="8567981" indent="0">
              <a:buNone/>
              <a:defRPr sz="7500" b="1"/>
            </a:lvl5pPr>
            <a:lvl6pPr marL="10709973" indent="0">
              <a:buNone/>
              <a:defRPr sz="7500" b="1"/>
            </a:lvl6pPr>
            <a:lvl7pPr marL="12851971" indent="0">
              <a:buNone/>
              <a:defRPr sz="7500" b="1"/>
            </a:lvl7pPr>
            <a:lvl8pPr marL="14993968" indent="0">
              <a:buNone/>
              <a:defRPr sz="7500" b="1"/>
            </a:lvl8pPr>
            <a:lvl9pPr marL="17135961" indent="0">
              <a:buNone/>
              <a:defRPr sz="7500" b="1"/>
            </a:lvl9pPr>
          </a:lstStyle>
          <a:p>
            <a:pPr lvl="0"/>
            <a:r>
              <a:rPr lang="en-US"/>
              <a:t>Click to edit Master text styles</a:t>
            </a:r>
          </a:p>
        </p:txBody>
      </p:sp>
      <p:sp>
        <p:nvSpPr>
          <p:cNvPr id="4" name="Content Placeholder 3"/>
          <p:cNvSpPr>
            <a:spLocks noGrp="1"/>
          </p:cNvSpPr>
          <p:nvPr>
            <p:ph sz="half" idx="2"/>
          </p:nvPr>
        </p:nvSpPr>
        <p:spPr>
          <a:xfrm>
            <a:off x="1554480" y="13919200"/>
            <a:ext cx="13736639" cy="25288243"/>
          </a:xfrm>
        </p:spPr>
        <p:txBody>
          <a:bodyPr/>
          <a:lstStyle>
            <a:lvl1pPr>
              <a:defRPr sz="11200"/>
            </a:lvl1pPr>
            <a:lvl2pPr>
              <a:defRPr sz="94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793094" y="9824723"/>
            <a:ext cx="13742035" cy="4094477"/>
          </a:xfrm>
        </p:spPr>
        <p:txBody>
          <a:bodyPr anchor="b"/>
          <a:lstStyle>
            <a:lvl1pPr marL="0" indent="0">
              <a:buNone/>
              <a:defRPr sz="11200" b="1"/>
            </a:lvl1pPr>
            <a:lvl2pPr marL="2141993" indent="0">
              <a:buNone/>
              <a:defRPr sz="9400" b="1"/>
            </a:lvl2pPr>
            <a:lvl3pPr marL="4283990" indent="0">
              <a:buNone/>
              <a:defRPr sz="8400" b="1"/>
            </a:lvl3pPr>
            <a:lvl4pPr marL="6425988" indent="0">
              <a:buNone/>
              <a:defRPr sz="7500" b="1"/>
            </a:lvl4pPr>
            <a:lvl5pPr marL="8567981" indent="0">
              <a:buNone/>
              <a:defRPr sz="7500" b="1"/>
            </a:lvl5pPr>
            <a:lvl6pPr marL="10709973" indent="0">
              <a:buNone/>
              <a:defRPr sz="7500" b="1"/>
            </a:lvl6pPr>
            <a:lvl7pPr marL="12851971" indent="0">
              <a:buNone/>
              <a:defRPr sz="7500" b="1"/>
            </a:lvl7pPr>
            <a:lvl8pPr marL="14993968" indent="0">
              <a:buNone/>
              <a:defRPr sz="7500" b="1"/>
            </a:lvl8pPr>
            <a:lvl9pPr marL="17135961" indent="0">
              <a:buNone/>
              <a:defRPr sz="7500" b="1"/>
            </a:lvl9pPr>
          </a:lstStyle>
          <a:p>
            <a:pPr lvl="0"/>
            <a:r>
              <a:rPr lang="en-US"/>
              <a:t>Click to edit Master text styles</a:t>
            </a:r>
          </a:p>
        </p:txBody>
      </p:sp>
      <p:sp>
        <p:nvSpPr>
          <p:cNvPr id="6" name="Content Placeholder 5"/>
          <p:cNvSpPr>
            <a:spLocks noGrp="1"/>
          </p:cNvSpPr>
          <p:nvPr>
            <p:ph sz="quarter" idx="4"/>
          </p:nvPr>
        </p:nvSpPr>
        <p:spPr>
          <a:xfrm>
            <a:off x="15793094" y="13919200"/>
            <a:ext cx="13742035" cy="25288243"/>
          </a:xfrm>
        </p:spPr>
        <p:txBody>
          <a:bodyPr/>
          <a:lstStyle>
            <a:lvl1pPr>
              <a:defRPr sz="11200"/>
            </a:lvl1pPr>
            <a:lvl2pPr>
              <a:defRPr sz="94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CB413735-A19A-9443-80B1-753E9E507335}"/>
              </a:ext>
            </a:extLst>
          </p:cNvPr>
          <p:cNvSpPr>
            <a:spLocks noGrp="1"/>
          </p:cNvSpPr>
          <p:nvPr>
            <p:ph type="dt" sz="half" idx="10"/>
          </p:nvPr>
        </p:nvSpPr>
        <p:spPr/>
        <p:txBody>
          <a:bodyPr/>
          <a:lstStyle>
            <a:lvl1pPr>
              <a:defRPr/>
            </a:lvl1pPr>
          </a:lstStyle>
          <a:p>
            <a:pPr>
              <a:defRPr/>
            </a:pPr>
            <a:fld id="{43DF172A-EB50-0445-B1F0-732CCF8EEFDF}" type="datetime1">
              <a:rPr lang="en-US" altLang="en-US"/>
              <a:pPr>
                <a:defRPr/>
              </a:pPr>
              <a:t>6/3/18</a:t>
            </a:fld>
            <a:endParaRPr lang="en-US" altLang="en-US" dirty="0"/>
          </a:p>
        </p:txBody>
      </p:sp>
      <p:sp>
        <p:nvSpPr>
          <p:cNvPr id="8" name="Footer Placeholder 4">
            <a:extLst>
              <a:ext uri="{FF2B5EF4-FFF2-40B4-BE49-F238E27FC236}">
                <a16:creationId xmlns:a16="http://schemas.microsoft.com/office/drawing/2014/main" id="{AB14F51E-570A-0F48-A444-A9DE7B1B480C}"/>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77D76BD0-7EC3-1D4F-9D09-DB47A9372929}"/>
              </a:ext>
            </a:extLst>
          </p:cNvPr>
          <p:cNvSpPr>
            <a:spLocks noGrp="1"/>
          </p:cNvSpPr>
          <p:nvPr>
            <p:ph type="sldNum" sz="quarter" idx="12"/>
          </p:nvPr>
        </p:nvSpPr>
        <p:spPr/>
        <p:txBody>
          <a:bodyPr/>
          <a:lstStyle>
            <a:lvl1pPr>
              <a:defRPr/>
            </a:lvl1pPr>
          </a:lstStyle>
          <a:p>
            <a:pPr>
              <a:defRPr/>
            </a:pPr>
            <a:fld id="{ED74F43D-CF7F-E546-84F4-F1F0241EEFFC}" type="slidenum">
              <a:rPr lang="en-US" altLang="en-US"/>
              <a:pPr>
                <a:defRPr/>
              </a:pPr>
              <a:t>‹#›</a:t>
            </a:fld>
            <a:endParaRPr lang="en-US" altLang="en-US" dirty="0"/>
          </a:p>
        </p:txBody>
      </p:sp>
    </p:spTree>
    <p:extLst>
      <p:ext uri="{BB962C8B-B14F-4D97-AF65-F5344CB8AC3E}">
        <p14:creationId xmlns:p14="http://schemas.microsoft.com/office/powerpoint/2010/main" val="1389924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2116F944-84BB-5D4A-A53E-88380B8863A8}"/>
              </a:ext>
            </a:extLst>
          </p:cNvPr>
          <p:cNvSpPr>
            <a:spLocks noGrp="1"/>
          </p:cNvSpPr>
          <p:nvPr>
            <p:ph type="dt" sz="half" idx="10"/>
          </p:nvPr>
        </p:nvSpPr>
        <p:spPr/>
        <p:txBody>
          <a:bodyPr/>
          <a:lstStyle>
            <a:lvl1pPr>
              <a:defRPr/>
            </a:lvl1pPr>
          </a:lstStyle>
          <a:p>
            <a:pPr>
              <a:defRPr/>
            </a:pPr>
            <a:fld id="{4F80DB28-72C0-3542-BBB3-38DD1CE96B11}" type="datetime1">
              <a:rPr lang="en-US" altLang="en-US"/>
              <a:pPr>
                <a:defRPr/>
              </a:pPr>
              <a:t>6/3/18</a:t>
            </a:fld>
            <a:endParaRPr lang="en-US" altLang="en-US" dirty="0"/>
          </a:p>
        </p:txBody>
      </p:sp>
      <p:sp>
        <p:nvSpPr>
          <p:cNvPr id="4" name="Footer Placeholder 4">
            <a:extLst>
              <a:ext uri="{FF2B5EF4-FFF2-40B4-BE49-F238E27FC236}">
                <a16:creationId xmlns:a16="http://schemas.microsoft.com/office/drawing/2014/main" id="{533347D4-C447-7B43-B8B3-38BB36FE126D}"/>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55BF83E7-FCE1-8044-B188-CFDF51076627}"/>
              </a:ext>
            </a:extLst>
          </p:cNvPr>
          <p:cNvSpPr>
            <a:spLocks noGrp="1"/>
          </p:cNvSpPr>
          <p:nvPr>
            <p:ph type="sldNum" sz="quarter" idx="12"/>
          </p:nvPr>
        </p:nvSpPr>
        <p:spPr/>
        <p:txBody>
          <a:bodyPr/>
          <a:lstStyle>
            <a:lvl1pPr>
              <a:defRPr/>
            </a:lvl1pPr>
          </a:lstStyle>
          <a:p>
            <a:pPr>
              <a:defRPr/>
            </a:pPr>
            <a:fld id="{DBE67E97-FFFD-AF45-B80C-8DBE504C32C9}" type="slidenum">
              <a:rPr lang="en-US" altLang="en-US"/>
              <a:pPr>
                <a:defRPr/>
              </a:pPr>
              <a:t>‹#›</a:t>
            </a:fld>
            <a:endParaRPr lang="en-US" altLang="en-US" dirty="0"/>
          </a:p>
        </p:txBody>
      </p:sp>
    </p:spTree>
    <p:extLst>
      <p:ext uri="{BB962C8B-B14F-4D97-AF65-F5344CB8AC3E}">
        <p14:creationId xmlns:p14="http://schemas.microsoft.com/office/powerpoint/2010/main" val="1177431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4D89960B-AFAE-1145-A60A-04CAA2DD0F42}"/>
              </a:ext>
            </a:extLst>
          </p:cNvPr>
          <p:cNvSpPr>
            <a:spLocks noGrp="1"/>
          </p:cNvSpPr>
          <p:nvPr>
            <p:ph type="dt" sz="half" idx="10"/>
          </p:nvPr>
        </p:nvSpPr>
        <p:spPr/>
        <p:txBody>
          <a:bodyPr/>
          <a:lstStyle>
            <a:lvl1pPr>
              <a:defRPr/>
            </a:lvl1pPr>
          </a:lstStyle>
          <a:p>
            <a:pPr>
              <a:defRPr/>
            </a:pPr>
            <a:fld id="{AB6ACB92-92B9-054F-8DAE-7287967F2477}" type="datetime1">
              <a:rPr lang="en-US" altLang="en-US"/>
              <a:pPr>
                <a:defRPr/>
              </a:pPr>
              <a:t>6/3/18</a:t>
            </a:fld>
            <a:endParaRPr lang="en-US" altLang="en-US" dirty="0"/>
          </a:p>
        </p:txBody>
      </p:sp>
      <p:sp>
        <p:nvSpPr>
          <p:cNvPr id="3" name="Footer Placeholder 4">
            <a:extLst>
              <a:ext uri="{FF2B5EF4-FFF2-40B4-BE49-F238E27FC236}">
                <a16:creationId xmlns:a16="http://schemas.microsoft.com/office/drawing/2014/main" id="{2CEECB84-4D05-1641-962A-639E7BBF7971}"/>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BB07C9DA-1254-7D43-AF21-A6EFC5AC7464}"/>
              </a:ext>
            </a:extLst>
          </p:cNvPr>
          <p:cNvSpPr>
            <a:spLocks noGrp="1"/>
          </p:cNvSpPr>
          <p:nvPr>
            <p:ph type="sldNum" sz="quarter" idx="12"/>
          </p:nvPr>
        </p:nvSpPr>
        <p:spPr/>
        <p:txBody>
          <a:bodyPr/>
          <a:lstStyle>
            <a:lvl1pPr>
              <a:defRPr/>
            </a:lvl1pPr>
          </a:lstStyle>
          <a:p>
            <a:pPr>
              <a:defRPr/>
            </a:pPr>
            <a:fld id="{53268BDF-9055-E844-9DBD-097314ABAC56}" type="slidenum">
              <a:rPr lang="en-US" altLang="en-US"/>
              <a:pPr>
                <a:defRPr/>
              </a:pPr>
              <a:t>‹#›</a:t>
            </a:fld>
            <a:endParaRPr lang="en-US" altLang="en-US" dirty="0"/>
          </a:p>
        </p:txBody>
      </p:sp>
    </p:spTree>
    <p:extLst>
      <p:ext uri="{BB962C8B-B14F-4D97-AF65-F5344CB8AC3E}">
        <p14:creationId xmlns:p14="http://schemas.microsoft.com/office/powerpoint/2010/main" val="221610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54485" y="1747520"/>
            <a:ext cx="10228264" cy="7437120"/>
          </a:xfrm>
        </p:spPr>
        <p:txBody>
          <a:bodyPr anchor="b"/>
          <a:lstStyle>
            <a:lvl1pPr algn="l">
              <a:defRPr sz="9400" b="1"/>
            </a:lvl1pPr>
          </a:lstStyle>
          <a:p>
            <a:r>
              <a:rPr lang="en-US"/>
              <a:t>Click to edit Master title style</a:t>
            </a:r>
          </a:p>
        </p:txBody>
      </p:sp>
      <p:sp>
        <p:nvSpPr>
          <p:cNvPr id="3" name="Content Placeholder 2"/>
          <p:cNvSpPr>
            <a:spLocks noGrp="1"/>
          </p:cNvSpPr>
          <p:nvPr>
            <p:ph idx="1"/>
          </p:nvPr>
        </p:nvSpPr>
        <p:spPr>
          <a:xfrm>
            <a:off x="12155170" y="1747536"/>
            <a:ext cx="17379950" cy="37459923"/>
          </a:xfrm>
        </p:spPr>
        <p:txBody>
          <a:bodyPr/>
          <a:lstStyle>
            <a:lvl1pPr>
              <a:defRPr sz="15000"/>
            </a:lvl1pPr>
            <a:lvl2pPr>
              <a:defRPr sz="13100"/>
            </a:lvl2pPr>
            <a:lvl3pPr>
              <a:defRPr sz="11200"/>
            </a:lvl3pPr>
            <a:lvl4pPr>
              <a:defRPr sz="9400"/>
            </a:lvl4pPr>
            <a:lvl5pPr>
              <a:defRPr sz="9400"/>
            </a:lvl5pPr>
            <a:lvl6pPr>
              <a:defRPr sz="9400"/>
            </a:lvl6pPr>
            <a:lvl7pPr>
              <a:defRPr sz="9400"/>
            </a:lvl7pPr>
            <a:lvl8pPr>
              <a:defRPr sz="9400"/>
            </a:lvl8pPr>
            <a:lvl9pPr>
              <a:defRPr sz="9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54485" y="9184656"/>
            <a:ext cx="10228264" cy="30022803"/>
          </a:xfrm>
        </p:spPr>
        <p:txBody>
          <a:bodyPr/>
          <a:lstStyle>
            <a:lvl1pPr marL="0" indent="0">
              <a:buNone/>
              <a:defRPr sz="6600"/>
            </a:lvl1pPr>
            <a:lvl2pPr marL="2141993" indent="0">
              <a:buNone/>
              <a:defRPr sz="5600"/>
            </a:lvl2pPr>
            <a:lvl3pPr marL="4283990" indent="0">
              <a:buNone/>
              <a:defRPr sz="4700"/>
            </a:lvl3pPr>
            <a:lvl4pPr marL="6425988" indent="0">
              <a:buNone/>
              <a:defRPr sz="4200"/>
            </a:lvl4pPr>
            <a:lvl5pPr marL="8567981" indent="0">
              <a:buNone/>
              <a:defRPr sz="4200"/>
            </a:lvl5pPr>
            <a:lvl6pPr marL="10709973" indent="0">
              <a:buNone/>
              <a:defRPr sz="4200"/>
            </a:lvl6pPr>
            <a:lvl7pPr marL="12851971" indent="0">
              <a:buNone/>
              <a:defRPr sz="4200"/>
            </a:lvl7pPr>
            <a:lvl8pPr marL="14993968" indent="0">
              <a:buNone/>
              <a:defRPr sz="4200"/>
            </a:lvl8pPr>
            <a:lvl9pPr marL="17135961" indent="0">
              <a:buNone/>
              <a:defRPr sz="4200"/>
            </a:lvl9pPr>
          </a:lstStyle>
          <a:p>
            <a:pPr lvl="0"/>
            <a:r>
              <a:rPr lang="en-US"/>
              <a:t>Click to edit Master text styles</a:t>
            </a:r>
          </a:p>
        </p:txBody>
      </p:sp>
      <p:sp>
        <p:nvSpPr>
          <p:cNvPr id="5" name="Date Placeholder 3">
            <a:extLst>
              <a:ext uri="{FF2B5EF4-FFF2-40B4-BE49-F238E27FC236}">
                <a16:creationId xmlns:a16="http://schemas.microsoft.com/office/drawing/2014/main" id="{5D69383D-BEAD-7448-9A77-36EF1DE062C1}"/>
              </a:ext>
            </a:extLst>
          </p:cNvPr>
          <p:cNvSpPr>
            <a:spLocks noGrp="1"/>
          </p:cNvSpPr>
          <p:nvPr>
            <p:ph type="dt" sz="half" idx="10"/>
          </p:nvPr>
        </p:nvSpPr>
        <p:spPr/>
        <p:txBody>
          <a:bodyPr/>
          <a:lstStyle>
            <a:lvl1pPr>
              <a:defRPr/>
            </a:lvl1pPr>
          </a:lstStyle>
          <a:p>
            <a:pPr>
              <a:defRPr/>
            </a:pPr>
            <a:fld id="{7671A34D-E83B-4446-8534-7BA2C84F0D4B}" type="datetime1">
              <a:rPr lang="en-US" altLang="en-US"/>
              <a:pPr>
                <a:defRPr/>
              </a:pPr>
              <a:t>6/3/18</a:t>
            </a:fld>
            <a:endParaRPr lang="en-US" altLang="en-US" dirty="0"/>
          </a:p>
        </p:txBody>
      </p:sp>
      <p:sp>
        <p:nvSpPr>
          <p:cNvPr id="6" name="Footer Placeholder 4">
            <a:extLst>
              <a:ext uri="{FF2B5EF4-FFF2-40B4-BE49-F238E27FC236}">
                <a16:creationId xmlns:a16="http://schemas.microsoft.com/office/drawing/2014/main" id="{E5197930-ACDA-9140-9E41-B0552767CAC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FBF5938B-4329-444C-B3F3-33DFCCB0021C}"/>
              </a:ext>
            </a:extLst>
          </p:cNvPr>
          <p:cNvSpPr>
            <a:spLocks noGrp="1"/>
          </p:cNvSpPr>
          <p:nvPr>
            <p:ph type="sldNum" sz="quarter" idx="12"/>
          </p:nvPr>
        </p:nvSpPr>
        <p:spPr/>
        <p:txBody>
          <a:bodyPr/>
          <a:lstStyle>
            <a:lvl1pPr>
              <a:defRPr/>
            </a:lvl1pPr>
          </a:lstStyle>
          <a:p>
            <a:pPr>
              <a:defRPr/>
            </a:pPr>
            <a:fld id="{8495BF73-8AF4-CE45-AC5F-ED2B17F259AC}" type="slidenum">
              <a:rPr lang="en-US" altLang="en-US"/>
              <a:pPr>
                <a:defRPr/>
              </a:pPr>
              <a:t>‹#›</a:t>
            </a:fld>
            <a:endParaRPr lang="en-US" altLang="en-US" dirty="0"/>
          </a:p>
        </p:txBody>
      </p:sp>
    </p:spTree>
    <p:extLst>
      <p:ext uri="{BB962C8B-B14F-4D97-AF65-F5344CB8AC3E}">
        <p14:creationId xmlns:p14="http://schemas.microsoft.com/office/powerpoint/2010/main" val="2660639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3779" y="30723840"/>
            <a:ext cx="18653760" cy="3627123"/>
          </a:xfrm>
        </p:spPr>
        <p:txBody>
          <a:bodyPr anchor="b"/>
          <a:lstStyle>
            <a:lvl1pPr algn="l">
              <a:defRPr sz="9400" b="1"/>
            </a:lvl1pPr>
          </a:lstStyle>
          <a:p>
            <a:r>
              <a:rPr lang="en-US"/>
              <a:t>Click to edit Master title style</a:t>
            </a:r>
          </a:p>
        </p:txBody>
      </p:sp>
      <p:sp>
        <p:nvSpPr>
          <p:cNvPr id="3" name="Picture Placeholder 2"/>
          <p:cNvSpPr>
            <a:spLocks noGrp="1"/>
          </p:cNvSpPr>
          <p:nvPr>
            <p:ph type="pic" idx="1"/>
          </p:nvPr>
        </p:nvSpPr>
        <p:spPr>
          <a:xfrm>
            <a:off x="6093779" y="3921760"/>
            <a:ext cx="18653760" cy="26334720"/>
          </a:xfrm>
        </p:spPr>
        <p:txBody>
          <a:bodyPr rtlCol="0">
            <a:normAutofit/>
          </a:bodyPr>
          <a:lstStyle>
            <a:lvl1pPr marL="0" indent="0">
              <a:buNone/>
              <a:defRPr sz="15000"/>
            </a:lvl1pPr>
            <a:lvl2pPr marL="2141993" indent="0">
              <a:buNone/>
              <a:defRPr sz="13100"/>
            </a:lvl2pPr>
            <a:lvl3pPr marL="4283990" indent="0">
              <a:buNone/>
              <a:defRPr sz="11200"/>
            </a:lvl3pPr>
            <a:lvl4pPr marL="6425988" indent="0">
              <a:buNone/>
              <a:defRPr sz="9400"/>
            </a:lvl4pPr>
            <a:lvl5pPr marL="8567981" indent="0">
              <a:buNone/>
              <a:defRPr sz="9400"/>
            </a:lvl5pPr>
            <a:lvl6pPr marL="10709973" indent="0">
              <a:buNone/>
              <a:defRPr sz="9400"/>
            </a:lvl6pPr>
            <a:lvl7pPr marL="12851971" indent="0">
              <a:buNone/>
              <a:defRPr sz="9400"/>
            </a:lvl7pPr>
            <a:lvl8pPr marL="14993968" indent="0">
              <a:buNone/>
              <a:defRPr sz="9400"/>
            </a:lvl8pPr>
            <a:lvl9pPr marL="17135961" indent="0">
              <a:buNone/>
              <a:defRPr sz="9400"/>
            </a:lvl9pPr>
          </a:lstStyle>
          <a:p>
            <a:pPr lvl="0"/>
            <a:endParaRPr lang="en-US" noProof="0" dirty="0"/>
          </a:p>
        </p:txBody>
      </p:sp>
      <p:sp>
        <p:nvSpPr>
          <p:cNvPr id="4" name="Text Placeholder 3"/>
          <p:cNvSpPr>
            <a:spLocks noGrp="1"/>
          </p:cNvSpPr>
          <p:nvPr>
            <p:ph type="body" sz="half" idx="2"/>
          </p:nvPr>
        </p:nvSpPr>
        <p:spPr>
          <a:xfrm>
            <a:off x="6093779" y="34350963"/>
            <a:ext cx="18653760" cy="5151117"/>
          </a:xfrm>
        </p:spPr>
        <p:txBody>
          <a:bodyPr/>
          <a:lstStyle>
            <a:lvl1pPr marL="0" indent="0">
              <a:buNone/>
              <a:defRPr sz="6600"/>
            </a:lvl1pPr>
            <a:lvl2pPr marL="2141993" indent="0">
              <a:buNone/>
              <a:defRPr sz="5600"/>
            </a:lvl2pPr>
            <a:lvl3pPr marL="4283990" indent="0">
              <a:buNone/>
              <a:defRPr sz="4700"/>
            </a:lvl3pPr>
            <a:lvl4pPr marL="6425988" indent="0">
              <a:buNone/>
              <a:defRPr sz="4200"/>
            </a:lvl4pPr>
            <a:lvl5pPr marL="8567981" indent="0">
              <a:buNone/>
              <a:defRPr sz="4200"/>
            </a:lvl5pPr>
            <a:lvl6pPr marL="10709973" indent="0">
              <a:buNone/>
              <a:defRPr sz="4200"/>
            </a:lvl6pPr>
            <a:lvl7pPr marL="12851971" indent="0">
              <a:buNone/>
              <a:defRPr sz="4200"/>
            </a:lvl7pPr>
            <a:lvl8pPr marL="14993968" indent="0">
              <a:buNone/>
              <a:defRPr sz="4200"/>
            </a:lvl8pPr>
            <a:lvl9pPr marL="17135961" indent="0">
              <a:buNone/>
              <a:defRPr sz="4200"/>
            </a:lvl9pPr>
          </a:lstStyle>
          <a:p>
            <a:pPr lvl="0"/>
            <a:r>
              <a:rPr lang="en-US"/>
              <a:t>Click to edit Master text styles</a:t>
            </a:r>
          </a:p>
        </p:txBody>
      </p:sp>
      <p:sp>
        <p:nvSpPr>
          <p:cNvPr id="5" name="Date Placeholder 3">
            <a:extLst>
              <a:ext uri="{FF2B5EF4-FFF2-40B4-BE49-F238E27FC236}">
                <a16:creationId xmlns:a16="http://schemas.microsoft.com/office/drawing/2014/main" id="{E473E734-634D-E240-AB7B-B474105E29A6}"/>
              </a:ext>
            </a:extLst>
          </p:cNvPr>
          <p:cNvSpPr>
            <a:spLocks noGrp="1"/>
          </p:cNvSpPr>
          <p:nvPr>
            <p:ph type="dt" sz="half" idx="10"/>
          </p:nvPr>
        </p:nvSpPr>
        <p:spPr/>
        <p:txBody>
          <a:bodyPr/>
          <a:lstStyle>
            <a:lvl1pPr>
              <a:defRPr/>
            </a:lvl1pPr>
          </a:lstStyle>
          <a:p>
            <a:pPr>
              <a:defRPr/>
            </a:pPr>
            <a:fld id="{CD5EF8DF-C5CD-9D49-905B-343261335D40}" type="datetime1">
              <a:rPr lang="en-US" altLang="en-US"/>
              <a:pPr>
                <a:defRPr/>
              </a:pPr>
              <a:t>6/3/18</a:t>
            </a:fld>
            <a:endParaRPr lang="en-US" altLang="en-US" dirty="0"/>
          </a:p>
        </p:txBody>
      </p:sp>
      <p:sp>
        <p:nvSpPr>
          <p:cNvPr id="6" name="Footer Placeholder 4">
            <a:extLst>
              <a:ext uri="{FF2B5EF4-FFF2-40B4-BE49-F238E27FC236}">
                <a16:creationId xmlns:a16="http://schemas.microsoft.com/office/drawing/2014/main" id="{F5EB9F42-A9CF-7F42-B328-D37AB7B5540F}"/>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89EFB557-05FC-AC4F-9526-4405A03CE12F}"/>
              </a:ext>
            </a:extLst>
          </p:cNvPr>
          <p:cNvSpPr>
            <a:spLocks noGrp="1"/>
          </p:cNvSpPr>
          <p:nvPr>
            <p:ph type="sldNum" sz="quarter" idx="12"/>
          </p:nvPr>
        </p:nvSpPr>
        <p:spPr/>
        <p:txBody>
          <a:bodyPr/>
          <a:lstStyle>
            <a:lvl1pPr>
              <a:defRPr/>
            </a:lvl1pPr>
          </a:lstStyle>
          <a:p>
            <a:pPr>
              <a:defRPr/>
            </a:pPr>
            <a:fld id="{96AC3672-2B46-9544-A727-B202C22E9E4E}" type="slidenum">
              <a:rPr lang="en-US" altLang="en-US"/>
              <a:pPr>
                <a:defRPr/>
              </a:pPr>
              <a:t>‹#›</a:t>
            </a:fld>
            <a:endParaRPr lang="en-US" altLang="en-US" dirty="0"/>
          </a:p>
        </p:txBody>
      </p:sp>
    </p:spTree>
    <p:extLst>
      <p:ext uri="{BB962C8B-B14F-4D97-AF65-F5344CB8AC3E}">
        <p14:creationId xmlns:p14="http://schemas.microsoft.com/office/powerpoint/2010/main" val="1848015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3D4810E8-23F5-7849-973B-8CF6C76E5BC9}"/>
              </a:ext>
            </a:extLst>
          </p:cNvPr>
          <p:cNvSpPr>
            <a:spLocks noGrp="1"/>
          </p:cNvSpPr>
          <p:nvPr>
            <p:ph type="title"/>
          </p:nvPr>
        </p:nvSpPr>
        <p:spPr bwMode="auto">
          <a:xfrm>
            <a:off x="1554163" y="1757363"/>
            <a:ext cx="27981275" cy="731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28399" tIns="214202" rIns="428399" bIns="214202"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C0F2671B-5087-DD41-8509-66070050E44E}"/>
              </a:ext>
            </a:extLst>
          </p:cNvPr>
          <p:cNvSpPr>
            <a:spLocks noGrp="1"/>
          </p:cNvSpPr>
          <p:nvPr>
            <p:ph type="body" idx="1"/>
          </p:nvPr>
        </p:nvSpPr>
        <p:spPr bwMode="auto">
          <a:xfrm>
            <a:off x="1554163" y="10240963"/>
            <a:ext cx="27981275" cy="2896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28399" tIns="214202" rIns="428399" bIns="214202"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6EF1F81A-072E-44E7-9773-4483EFD22577}"/>
              </a:ext>
            </a:extLst>
          </p:cNvPr>
          <p:cNvSpPr>
            <a:spLocks noGrp="1"/>
          </p:cNvSpPr>
          <p:nvPr>
            <p:ph type="dt" sz="half" idx="2"/>
          </p:nvPr>
        </p:nvSpPr>
        <p:spPr>
          <a:xfrm>
            <a:off x="1554163" y="40681275"/>
            <a:ext cx="7254875" cy="2336800"/>
          </a:xfrm>
          <a:prstGeom prst="rect">
            <a:avLst/>
          </a:prstGeom>
        </p:spPr>
        <p:txBody>
          <a:bodyPr vert="horz" wrap="square" lIns="428399" tIns="214202" rIns="428399" bIns="214202" numCol="1" anchor="ctr" anchorCtr="0" compatLnSpc="1">
            <a:prstTxWarp prst="textNoShape">
              <a:avLst/>
            </a:prstTxWarp>
          </a:bodyPr>
          <a:lstStyle>
            <a:lvl1pPr eaLnBrk="1" hangingPunct="1">
              <a:defRPr sz="5600">
                <a:solidFill>
                  <a:srgbClr val="898989"/>
                </a:solidFill>
                <a:latin typeface="Arial" charset="0"/>
                <a:ea typeface="ＭＳ Ｐゴシック" pitchFamily="-107" charset="-128"/>
              </a:defRPr>
            </a:lvl1pPr>
          </a:lstStyle>
          <a:p>
            <a:pPr>
              <a:defRPr/>
            </a:pPr>
            <a:fld id="{FB47D226-2940-C74A-80E8-9E377A6C5ABE}" type="datetime1">
              <a:rPr lang="en-US" altLang="en-US"/>
              <a:pPr>
                <a:defRPr/>
              </a:pPr>
              <a:t>6/3/18</a:t>
            </a:fld>
            <a:endParaRPr lang="en-US" altLang="en-US" dirty="0"/>
          </a:p>
        </p:txBody>
      </p:sp>
      <p:sp>
        <p:nvSpPr>
          <p:cNvPr id="5" name="Footer Placeholder 4">
            <a:extLst>
              <a:ext uri="{FF2B5EF4-FFF2-40B4-BE49-F238E27FC236}">
                <a16:creationId xmlns:a16="http://schemas.microsoft.com/office/drawing/2014/main" id="{44556491-7A78-4C12-AB1C-3A0FC6864A62}"/>
              </a:ext>
            </a:extLst>
          </p:cNvPr>
          <p:cNvSpPr>
            <a:spLocks noGrp="1"/>
          </p:cNvSpPr>
          <p:nvPr>
            <p:ph type="ftr" sz="quarter" idx="3"/>
          </p:nvPr>
        </p:nvSpPr>
        <p:spPr>
          <a:xfrm>
            <a:off x="10621963" y="40681275"/>
            <a:ext cx="9845675" cy="2336800"/>
          </a:xfrm>
          <a:prstGeom prst="rect">
            <a:avLst/>
          </a:prstGeom>
        </p:spPr>
        <p:txBody>
          <a:bodyPr vert="horz" lIns="428399" tIns="214202" rIns="428399" bIns="214202" rtlCol="0" anchor="ctr"/>
          <a:lstStyle>
            <a:lvl1pPr algn="ctr" eaLnBrk="1" hangingPunct="1">
              <a:defRPr sz="5600">
                <a:solidFill>
                  <a:schemeClr val="tx1">
                    <a:tint val="75000"/>
                  </a:schemeClr>
                </a:solidFill>
                <a:latin typeface="Arial" charset="0"/>
                <a:ea typeface="+mn-ea"/>
                <a:cs typeface="+mn-cs"/>
              </a:defRPr>
            </a:lvl1pPr>
          </a:lstStyle>
          <a:p>
            <a:pPr>
              <a:defRPr/>
            </a:pPr>
            <a:endParaRPr lang="en-US"/>
          </a:p>
        </p:txBody>
      </p:sp>
      <p:sp>
        <p:nvSpPr>
          <p:cNvPr id="6" name="Slide Number Placeholder 5">
            <a:extLst>
              <a:ext uri="{FF2B5EF4-FFF2-40B4-BE49-F238E27FC236}">
                <a16:creationId xmlns:a16="http://schemas.microsoft.com/office/drawing/2014/main" id="{87DD8A1C-0E7F-4A39-811E-CA7CD468ED9D}"/>
              </a:ext>
            </a:extLst>
          </p:cNvPr>
          <p:cNvSpPr>
            <a:spLocks noGrp="1"/>
          </p:cNvSpPr>
          <p:nvPr>
            <p:ph type="sldNum" sz="quarter" idx="4"/>
          </p:nvPr>
        </p:nvSpPr>
        <p:spPr>
          <a:xfrm>
            <a:off x="22280563" y="40681275"/>
            <a:ext cx="7254875" cy="2336800"/>
          </a:xfrm>
          <a:prstGeom prst="rect">
            <a:avLst/>
          </a:prstGeom>
        </p:spPr>
        <p:txBody>
          <a:bodyPr vert="horz" wrap="square" lIns="428399" tIns="214202" rIns="428399" bIns="214202" numCol="1" anchor="ctr" anchorCtr="0" compatLnSpc="1">
            <a:prstTxWarp prst="textNoShape">
              <a:avLst/>
            </a:prstTxWarp>
          </a:bodyPr>
          <a:lstStyle>
            <a:lvl1pPr algn="r" eaLnBrk="1" hangingPunct="1">
              <a:defRPr sz="5600">
                <a:solidFill>
                  <a:srgbClr val="898989"/>
                </a:solidFill>
              </a:defRPr>
            </a:lvl1pPr>
          </a:lstStyle>
          <a:p>
            <a:pPr>
              <a:defRPr/>
            </a:pPr>
            <a:fld id="{98D81586-A00C-2B47-8B72-CFC17F2AF15F}"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4283075" rtl="0" eaLnBrk="0" fontAlgn="base" hangingPunct="0">
        <a:spcBef>
          <a:spcPct val="0"/>
        </a:spcBef>
        <a:spcAft>
          <a:spcPct val="0"/>
        </a:spcAft>
        <a:defRPr sz="20600" kern="1200">
          <a:solidFill>
            <a:schemeClr val="tx1"/>
          </a:solidFill>
          <a:latin typeface="+mj-lt"/>
          <a:ea typeface="ＭＳ Ｐゴシック" charset="0"/>
          <a:cs typeface="ＭＳ Ｐゴシック" pitchFamily="-104" charset="-128"/>
        </a:defRPr>
      </a:lvl1pPr>
      <a:lvl2pPr algn="ctr" defTabSz="4283075" rtl="0" eaLnBrk="0" fontAlgn="base" hangingPunct="0">
        <a:spcBef>
          <a:spcPct val="0"/>
        </a:spcBef>
        <a:spcAft>
          <a:spcPct val="0"/>
        </a:spcAft>
        <a:defRPr sz="20600">
          <a:solidFill>
            <a:schemeClr val="tx1"/>
          </a:solidFill>
          <a:latin typeface="Calibri" pitchFamily="34" charset="0"/>
          <a:ea typeface="ＭＳ Ｐゴシック" charset="0"/>
          <a:cs typeface="ＭＳ Ｐゴシック" pitchFamily="-104" charset="-128"/>
        </a:defRPr>
      </a:lvl2pPr>
      <a:lvl3pPr algn="ctr" defTabSz="4283075" rtl="0" eaLnBrk="0" fontAlgn="base" hangingPunct="0">
        <a:spcBef>
          <a:spcPct val="0"/>
        </a:spcBef>
        <a:spcAft>
          <a:spcPct val="0"/>
        </a:spcAft>
        <a:defRPr sz="20600">
          <a:solidFill>
            <a:schemeClr val="tx1"/>
          </a:solidFill>
          <a:latin typeface="Calibri" pitchFamily="34" charset="0"/>
          <a:ea typeface="ＭＳ Ｐゴシック" charset="0"/>
          <a:cs typeface="ＭＳ Ｐゴシック" pitchFamily="-104" charset="-128"/>
        </a:defRPr>
      </a:lvl3pPr>
      <a:lvl4pPr algn="ctr" defTabSz="4283075" rtl="0" eaLnBrk="0" fontAlgn="base" hangingPunct="0">
        <a:spcBef>
          <a:spcPct val="0"/>
        </a:spcBef>
        <a:spcAft>
          <a:spcPct val="0"/>
        </a:spcAft>
        <a:defRPr sz="20600">
          <a:solidFill>
            <a:schemeClr val="tx1"/>
          </a:solidFill>
          <a:latin typeface="Calibri" pitchFamily="34" charset="0"/>
          <a:ea typeface="ＭＳ Ｐゴシック" charset="0"/>
          <a:cs typeface="ＭＳ Ｐゴシック" pitchFamily="-104" charset="-128"/>
        </a:defRPr>
      </a:lvl4pPr>
      <a:lvl5pPr algn="ctr" defTabSz="4283075" rtl="0" eaLnBrk="0" fontAlgn="base" hangingPunct="0">
        <a:spcBef>
          <a:spcPct val="0"/>
        </a:spcBef>
        <a:spcAft>
          <a:spcPct val="0"/>
        </a:spcAft>
        <a:defRPr sz="20600">
          <a:solidFill>
            <a:schemeClr val="tx1"/>
          </a:solidFill>
          <a:latin typeface="Calibri" pitchFamily="34" charset="0"/>
          <a:ea typeface="ＭＳ Ｐゴシック" charset="0"/>
          <a:cs typeface="ＭＳ Ｐゴシック" pitchFamily="-104" charset="-128"/>
        </a:defRPr>
      </a:lvl5pPr>
      <a:lvl6pPr marL="457200" algn="ctr" defTabSz="4283075" rtl="0" fontAlgn="base">
        <a:spcBef>
          <a:spcPct val="0"/>
        </a:spcBef>
        <a:spcAft>
          <a:spcPct val="0"/>
        </a:spcAft>
        <a:defRPr sz="20600">
          <a:solidFill>
            <a:schemeClr val="tx1"/>
          </a:solidFill>
          <a:latin typeface="Calibri" pitchFamily="34" charset="0"/>
        </a:defRPr>
      </a:lvl6pPr>
      <a:lvl7pPr marL="914400" algn="ctr" defTabSz="4283075" rtl="0" fontAlgn="base">
        <a:spcBef>
          <a:spcPct val="0"/>
        </a:spcBef>
        <a:spcAft>
          <a:spcPct val="0"/>
        </a:spcAft>
        <a:defRPr sz="20600">
          <a:solidFill>
            <a:schemeClr val="tx1"/>
          </a:solidFill>
          <a:latin typeface="Calibri" pitchFamily="34" charset="0"/>
        </a:defRPr>
      </a:lvl7pPr>
      <a:lvl8pPr marL="1371600" algn="ctr" defTabSz="4283075" rtl="0" fontAlgn="base">
        <a:spcBef>
          <a:spcPct val="0"/>
        </a:spcBef>
        <a:spcAft>
          <a:spcPct val="0"/>
        </a:spcAft>
        <a:defRPr sz="20600">
          <a:solidFill>
            <a:schemeClr val="tx1"/>
          </a:solidFill>
          <a:latin typeface="Calibri" pitchFamily="34" charset="0"/>
        </a:defRPr>
      </a:lvl8pPr>
      <a:lvl9pPr marL="1828800" algn="ctr" defTabSz="4283075" rtl="0" fontAlgn="base">
        <a:spcBef>
          <a:spcPct val="0"/>
        </a:spcBef>
        <a:spcAft>
          <a:spcPct val="0"/>
        </a:spcAft>
        <a:defRPr sz="20600">
          <a:solidFill>
            <a:schemeClr val="tx1"/>
          </a:solidFill>
          <a:latin typeface="Calibri" pitchFamily="34" charset="0"/>
        </a:defRPr>
      </a:lvl9pPr>
    </p:titleStyle>
    <p:bodyStyle>
      <a:lvl1pPr marL="1604963" indent="-1604963" algn="l" defTabSz="4283075" rtl="0" eaLnBrk="0" fontAlgn="base" hangingPunct="0">
        <a:spcBef>
          <a:spcPct val="20000"/>
        </a:spcBef>
        <a:spcAft>
          <a:spcPct val="0"/>
        </a:spcAft>
        <a:buFont typeface="Arial" panose="020B0604020202020204" pitchFamily="34" charset="0"/>
        <a:buChar char="•"/>
        <a:defRPr sz="15000" kern="1200">
          <a:solidFill>
            <a:schemeClr val="tx1"/>
          </a:solidFill>
          <a:latin typeface="+mn-lt"/>
          <a:ea typeface="ＭＳ Ｐゴシック" charset="0"/>
          <a:cs typeface="ＭＳ Ｐゴシック" pitchFamily="-104" charset="-128"/>
        </a:defRPr>
      </a:lvl1pPr>
      <a:lvl2pPr marL="3479800" indent="-1338263" algn="l" defTabSz="4283075" rtl="0" eaLnBrk="0" fontAlgn="base" hangingPunct="0">
        <a:spcBef>
          <a:spcPct val="20000"/>
        </a:spcBef>
        <a:spcAft>
          <a:spcPct val="0"/>
        </a:spcAft>
        <a:buFont typeface="Arial" panose="020B0604020202020204" pitchFamily="34" charset="0"/>
        <a:buChar char="–"/>
        <a:defRPr sz="13100" kern="1200">
          <a:solidFill>
            <a:schemeClr val="tx1"/>
          </a:solidFill>
          <a:latin typeface="+mn-lt"/>
          <a:ea typeface="ＭＳ Ｐゴシック" charset="0"/>
          <a:cs typeface="+mn-cs"/>
        </a:defRPr>
      </a:lvl2pPr>
      <a:lvl3pPr marL="5354638" indent="-1069975" algn="l" defTabSz="4283075" rtl="0" eaLnBrk="0" fontAlgn="base" hangingPunct="0">
        <a:spcBef>
          <a:spcPct val="20000"/>
        </a:spcBef>
        <a:spcAft>
          <a:spcPct val="0"/>
        </a:spcAft>
        <a:buFont typeface="Arial" panose="020B0604020202020204" pitchFamily="34" charset="0"/>
        <a:buChar char="•"/>
        <a:defRPr sz="11200" kern="1200">
          <a:solidFill>
            <a:schemeClr val="tx1"/>
          </a:solidFill>
          <a:latin typeface="+mn-lt"/>
          <a:ea typeface="ＭＳ Ｐゴシック" charset="0"/>
          <a:cs typeface="+mn-cs"/>
        </a:defRPr>
      </a:lvl3pPr>
      <a:lvl4pPr marL="7496175" indent="-1069975" algn="l" defTabSz="4283075" rtl="0" eaLnBrk="0" fontAlgn="base" hangingPunct="0">
        <a:spcBef>
          <a:spcPct val="20000"/>
        </a:spcBef>
        <a:spcAft>
          <a:spcPct val="0"/>
        </a:spcAft>
        <a:buFont typeface="Arial" panose="020B0604020202020204" pitchFamily="34" charset="0"/>
        <a:buChar char="–"/>
        <a:defRPr sz="9400" kern="1200">
          <a:solidFill>
            <a:schemeClr val="tx1"/>
          </a:solidFill>
          <a:latin typeface="+mn-lt"/>
          <a:ea typeface="ＭＳ Ｐゴシック" charset="0"/>
          <a:cs typeface="+mn-cs"/>
        </a:defRPr>
      </a:lvl4pPr>
      <a:lvl5pPr marL="9637713" indent="-1069975" algn="l" defTabSz="4283075" rtl="0" eaLnBrk="0" fontAlgn="base" hangingPunct="0">
        <a:spcBef>
          <a:spcPct val="20000"/>
        </a:spcBef>
        <a:spcAft>
          <a:spcPct val="0"/>
        </a:spcAft>
        <a:buFont typeface="Arial" panose="020B0604020202020204" pitchFamily="34" charset="0"/>
        <a:buChar char="»"/>
        <a:defRPr sz="9400" kern="1200">
          <a:solidFill>
            <a:schemeClr val="tx1"/>
          </a:solidFill>
          <a:latin typeface="+mn-lt"/>
          <a:ea typeface="ＭＳ Ｐゴシック" charset="0"/>
          <a:cs typeface="+mn-cs"/>
        </a:defRPr>
      </a:lvl5pPr>
      <a:lvl6pPr marL="11780974" indent="-1071001" algn="l" defTabSz="4283990" rtl="0" eaLnBrk="1" latinLnBrk="0" hangingPunct="1">
        <a:spcBef>
          <a:spcPct val="20000"/>
        </a:spcBef>
        <a:buFont typeface="Arial" pitchFamily="34" charset="0"/>
        <a:buChar char="•"/>
        <a:defRPr sz="9400" kern="1200">
          <a:solidFill>
            <a:schemeClr val="tx1"/>
          </a:solidFill>
          <a:latin typeface="+mn-lt"/>
          <a:ea typeface="+mn-ea"/>
          <a:cs typeface="+mn-cs"/>
        </a:defRPr>
      </a:lvl6pPr>
      <a:lvl7pPr marL="13922967" indent="-1071001" algn="l" defTabSz="4283990" rtl="0" eaLnBrk="1" latinLnBrk="0" hangingPunct="1">
        <a:spcBef>
          <a:spcPct val="20000"/>
        </a:spcBef>
        <a:buFont typeface="Arial" pitchFamily="34" charset="0"/>
        <a:buChar char="•"/>
        <a:defRPr sz="9400" kern="1200">
          <a:solidFill>
            <a:schemeClr val="tx1"/>
          </a:solidFill>
          <a:latin typeface="+mn-lt"/>
          <a:ea typeface="+mn-ea"/>
          <a:cs typeface="+mn-cs"/>
        </a:defRPr>
      </a:lvl7pPr>
      <a:lvl8pPr marL="16064965" indent="-1071001" algn="l" defTabSz="4283990" rtl="0" eaLnBrk="1" latinLnBrk="0" hangingPunct="1">
        <a:spcBef>
          <a:spcPct val="20000"/>
        </a:spcBef>
        <a:buFont typeface="Arial" pitchFamily="34" charset="0"/>
        <a:buChar char="•"/>
        <a:defRPr sz="9400" kern="1200">
          <a:solidFill>
            <a:schemeClr val="tx1"/>
          </a:solidFill>
          <a:latin typeface="+mn-lt"/>
          <a:ea typeface="+mn-ea"/>
          <a:cs typeface="+mn-cs"/>
        </a:defRPr>
      </a:lvl8pPr>
      <a:lvl9pPr marL="18206962" indent="-1071001" algn="l" defTabSz="4283990" rtl="0" eaLnBrk="1" latinLnBrk="0" hangingPunct="1">
        <a:spcBef>
          <a:spcPct val="20000"/>
        </a:spcBef>
        <a:buFont typeface="Arial" pitchFamily="34" charset="0"/>
        <a:buChar char="•"/>
        <a:defRPr sz="9400" kern="1200">
          <a:solidFill>
            <a:schemeClr val="tx1"/>
          </a:solidFill>
          <a:latin typeface="+mn-lt"/>
          <a:ea typeface="+mn-ea"/>
          <a:cs typeface="+mn-cs"/>
        </a:defRPr>
      </a:lvl9pPr>
    </p:bodyStyle>
    <p:otherStyle>
      <a:defPPr>
        <a:defRPr lang="en-US"/>
      </a:defPPr>
      <a:lvl1pPr marL="0" algn="l" defTabSz="4283990" rtl="0" eaLnBrk="1" latinLnBrk="0" hangingPunct="1">
        <a:defRPr sz="8400" kern="1200">
          <a:solidFill>
            <a:schemeClr val="tx1"/>
          </a:solidFill>
          <a:latin typeface="+mn-lt"/>
          <a:ea typeface="+mn-ea"/>
          <a:cs typeface="+mn-cs"/>
        </a:defRPr>
      </a:lvl1pPr>
      <a:lvl2pPr marL="2141993" algn="l" defTabSz="4283990" rtl="0" eaLnBrk="1" latinLnBrk="0" hangingPunct="1">
        <a:defRPr sz="8400" kern="1200">
          <a:solidFill>
            <a:schemeClr val="tx1"/>
          </a:solidFill>
          <a:latin typeface="+mn-lt"/>
          <a:ea typeface="+mn-ea"/>
          <a:cs typeface="+mn-cs"/>
        </a:defRPr>
      </a:lvl2pPr>
      <a:lvl3pPr marL="4283990" algn="l" defTabSz="4283990" rtl="0" eaLnBrk="1" latinLnBrk="0" hangingPunct="1">
        <a:defRPr sz="8400" kern="1200">
          <a:solidFill>
            <a:schemeClr val="tx1"/>
          </a:solidFill>
          <a:latin typeface="+mn-lt"/>
          <a:ea typeface="+mn-ea"/>
          <a:cs typeface="+mn-cs"/>
        </a:defRPr>
      </a:lvl3pPr>
      <a:lvl4pPr marL="6425988" algn="l" defTabSz="4283990" rtl="0" eaLnBrk="1" latinLnBrk="0" hangingPunct="1">
        <a:defRPr sz="8400" kern="1200">
          <a:solidFill>
            <a:schemeClr val="tx1"/>
          </a:solidFill>
          <a:latin typeface="+mn-lt"/>
          <a:ea typeface="+mn-ea"/>
          <a:cs typeface="+mn-cs"/>
        </a:defRPr>
      </a:lvl4pPr>
      <a:lvl5pPr marL="8567981" algn="l" defTabSz="4283990" rtl="0" eaLnBrk="1" latinLnBrk="0" hangingPunct="1">
        <a:defRPr sz="8400" kern="1200">
          <a:solidFill>
            <a:schemeClr val="tx1"/>
          </a:solidFill>
          <a:latin typeface="+mn-lt"/>
          <a:ea typeface="+mn-ea"/>
          <a:cs typeface="+mn-cs"/>
        </a:defRPr>
      </a:lvl5pPr>
      <a:lvl6pPr marL="10709973" algn="l" defTabSz="4283990" rtl="0" eaLnBrk="1" latinLnBrk="0" hangingPunct="1">
        <a:defRPr sz="8400" kern="1200">
          <a:solidFill>
            <a:schemeClr val="tx1"/>
          </a:solidFill>
          <a:latin typeface="+mn-lt"/>
          <a:ea typeface="+mn-ea"/>
          <a:cs typeface="+mn-cs"/>
        </a:defRPr>
      </a:lvl6pPr>
      <a:lvl7pPr marL="12851971" algn="l" defTabSz="4283990" rtl="0" eaLnBrk="1" latinLnBrk="0" hangingPunct="1">
        <a:defRPr sz="8400" kern="1200">
          <a:solidFill>
            <a:schemeClr val="tx1"/>
          </a:solidFill>
          <a:latin typeface="+mn-lt"/>
          <a:ea typeface="+mn-ea"/>
          <a:cs typeface="+mn-cs"/>
        </a:defRPr>
      </a:lvl7pPr>
      <a:lvl8pPr marL="14993968" algn="l" defTabSz="4283990" rtl="0" eaLnBrk="1" latinLnBrk="0" hangingPunct="1">
        <a:defRPr sz="8400" kern="1200">
          <a:solidFill>
            <a:schemeClr val="tx1"/>
          </a:solidFill>
          <a:latin typeface="+mn-lt"/>
          <a:ea typeface="+mn-ea"/>
          <a:cs typeface="+mn-cs"/>
        </a:defRPr>
      </a:lvl8pPr>
      <a:lvl9pPr marL="17135961" algn="l" defTabSz="4283990" rtl="0" eaLnBrk="1" latinLnBrk="0" hangingPunct="1">
        <a:defRPr sz="8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1" name="Group 26">
            <a:extLst>
              <a:ext uri="{FF2B5EF4-FFF2-40B4-BE49-F238E27FC236}">
                <a16:creationId xmlns:a16="http://schemas.microsoft.com/office/drawing/2014/main" id="{ACA64DDE-A3AD-0741-ABD0-F812455352E0}"/>
              </a:ext>
            </a:extLst>
          </p:cNvPr>
          <p:cNvGrpSpPr>
            <a:grpSpLocks/>
          </p:cNvGrpSpPr>
          <p:nvPr/>
        </p:nvGrpSpPr>
        <p:grpSpPr bwMode="auto">
          <a:xfrm>
            <a:off x="0" y="0"/>
            <a:ext cx="31089600" cy="43891200"/>
            <a:chOff x="0" y="0"/>
            <a:chExt cx="31089600" cy="43891200"/>
          </a:xfrm>
        </p:grpSpPr>
        <p:sp>
          <p:nvSpPr>
            <p:cNvPr id="17" name="Rectangle 16">
              <a:extLst>
                <a:ext uri="{FF2B5EF4-FFF2-40B4-BE49-F238E27FC236}">
                  <a16:creationId xmlns:a16="http://schemas.microsoft.com/office/drawing/2014/main" id="{29F92567-0549-4B25-BD8C-C80135F4FC33}"/>
                </a:ext>
              </a:extLst>
            </p:cNvPr>
            <p:cNvSpPr/>
            <p:nvPr/>
          </p:nvSpPr>
          <p:spPr>
            <a:xfrm>
              <a:off x="0" y="0"/>
              <a:ext cx="31089600" cy="43891200"/>
            </a:xfrm>
            <a:prstGeom prst="rect">
              <a:avLst/>
            </a:prstGeom>
            <a:solidFill>
              <a:srgbClr val="A32638"/>
            </a:solidFill>
            <a:ln w="38100">
              <a:solidFill>
                <a:srgbClr val="ADAFAA"/>
              </a:solidFill>
            </a:ln>
          </p:spPr>
          <p:style>
            <a:lnRef idx="2">
              <a:schemeClr val="accent1">
                <a:shade val="50000"/>
              </a:schemeClr>
            </a:lnRef>
            <a:fillRef idx="1">
              <a:schemeClr val="accent1"/>
            </a:fillRef>
            <a:effectRef idx="0">
              <a:schemeClr val="accent1"/>
            </a:effectRef>
            <a:fontRef idx="minor">
              <a:schemeClr val="lt1"/>
            </a:fontRef>
          </p:style>
          <p:txBody>
            <a:bodyPr lIns="94906" tIns="47453" rIns="94906" bIns="47453" anchor="ctr"/>
            <a:lstStyle/>
            <a:p>
              <a:pPr algn="ctr" defTabSz="4284227" eaLnBrk="1" fontAlgn="auto" hangingPunct="1">
                <a:spcBef>
                  <a:spcPts val="0"/>
                </a:spcBef>
                <a:spcAft>
                  <a:spcPts val="0"/>
                </a:spcAft>
                <a:defRPr/>
              </a:pPr>
              <a:endParaRPr lang="en-US" dirty="0"/>
            </a:p>
          </p:txBody>
        </p:sp>
        <p:sp>
          <p:nvSpPr>
            <p:cNvPr id="8" name="Rectangle 7">
              <a:extLst>
                <a:ext uri="{FF2B5EF4-FFF2-40B4-BE49-F238E27FC236}">
                  <a16:creationId xmlns:a16="http://schemas.microsoft.com/office/drawing/2014/main" id="{DAAA4C24-4AD1-414D-B3EB-7A04D2546A6C}"/>
                </a:ext>
              </a:extLst>
            </p:cNvPr>
            <p:cNvSpPr/>
            <p:nvPr/>
          </p:nvSpPr>
          <p:spPr>
            <a:xfrm>
              <a:off x="777875" y="5486400"/>
              <a:ext cx="29624338" cy="37033200"/>
            </a:xfrm>
            <a:prstGeom prst="rect">
              <a:avLst/>
            </a:prstGeom>
            <a:solidFill>
              <a:schemeClr val="bg1"/>
            </a:solidFill>
            <a:ln w="63500">
              <a:solidFill>
                <a:srgbClr val="ADAFAA"/>
              </a:solidFill>
            </a:ln>
          </p:spPr>
          <p:style>
            <a:lnRef idx="2">
              <a:schemeClr val="accent1">
                <a:shade val="50000"/>
              </a:schemeClr>
            </a:lnRef>
            <a:fillRef idx="1">
              <a:schemeClr val="accent1"/>
            </a:fillRef>
            <a:effectRef idx="0">
              <a:schemeClr val="accent1"/>
            </a:effectRef>
            <a:fontRef idx="minor">
              <a:schemeClr val="lt1"/>
            </a:fontRef>
          </p:style>
          <p:txBody>
            <a:bodyPr lIns="94906" tIns="47453" rIns="94906" bIns="47453" anchor="ctr"/>
            <a:lstStyle/>
            <a:p>
              <a:pPr algn="ctr" defTabSz="4284227" eaLnBrk="1" fontAlgn="auto" hangingPunct="1">
                <a:spcBef>
                  <a:spcPts val="0"/>
                </a:spcBef>
                <a:spcAft>
                  <a:spcPts val="0"/>
                </a:spcAft>
                <a:defRPr/>
              </a:pPr>
              <a:endParaRPr lang="en-US" dirty="0"/>
            </a:p>
          </p:txBody>
        </p:sp>
        <p:sp>
          <p:nvSpPr>
            <p:cNvPr id="9" name="Rectangle 8">
              <a:extLst>
                <a:ext uri="{FF2B5EF4-FFF2-40B4-BE49-F238E27FC236}">
                  <a16:creationId xmlns:a16="http://schemas.microsoft.com/office/drawing/2014/main" id="{F79098C4-D17F-4CA4-9548-84595EC7628F}"/>
                </a:ext>
              </a:extLst>
            </p:cNvPr>
            <p:cNvSpPr/>
            <p:nvPr/>
          </p:nvSpPr>
          <p:spPr>
            <a:xfrm>
              <a:off x="777875" y="777875"/>
              <a:ext cx="29625925" cy="4114800"/>
            </a:xfrm>
            <a:prstGeom prst="rect">
              <a:avLst/>
            </a:prstGeom>
            <a:solidFill>
              <a:schemeClr val="bg1"/>
            </a:solidFill>
            <a:ln w="63500">
              <a:solidFill>
                <a:srgbClr val="ADAFAA"/>
              </a:solidFill>
            </a:ln>
          </p:spPr>
          <p:style>
            <a:lnRef idx="2">
              <a:schemeClr val="accent1">
                <a:shade val="50000"/>
              </a:schemeClr>
            </a:lnRef>
            <a:fillRef idx="1">
              <a:schemeClr val="accent1"/>
            </a:fillRef>
            <a:effectRef idx="0">
              <a:schemeClr val="accent1"/>
            </a:effectRef>
            <a:fontRef idx="minor">
              <a:schemeClr val="lt1"/>
            </a:fontRef>
          </p:style>
          <p:txBody>
            <a:bodyPr lIns="94906" tIns="47453" rIns="94906" bIns="47453" anchor="ctr"/>
            <a:lstStyle/>
            <a:p>
              <a:pPr algn="ctr" defTabSz="4284227" eaLnBrk="1" fontAlgn="auto" hangingPunct="1">
                <a:spcBef>
                  <a:spcPts val="0"/>
                </a:spcBef>
                <a:spcAft>
                  <a:spcPts val="0"/>
                </a:spcAft>
                <a:defRPr/>
              </a:pPr>
              <a:endParaRPr lang="en-US" dirty="0"/>
            </a:p>
          </p:txBody>
        </p:sp>
      </p:grpSp>
      <p:sp>
        <p:nvSpPr>
          <p:cNvPr id="15363" name="Title 10">
            <a:extLst>
              <a:ext uri="{FF2B5EF4-FFF2-40B4-BE49-F238E27FC236}">
                <a16:creationId xmlns:a16="http://schemas.microsoft.com/office/drawing/2014/main" id="{51909D14-D1A4-7544-B1E3-D4F777590BE7}"/>
              </a:ext>
            </a:extLst>
          </p:cNvPr>
          <p:cNvSpPr>
            <a:spLocks noGrp="1"/>
          </p:cNvSpPr>
          <p:nvPr>
            <p:ph type="title"/>
          </p:nvPr>
        </p:nvSpPr>
        <p:spPr>
          <a:xfrm>
            <a:off x="1295400" y="914400"/>
            <a:ext cx="21869400" cy="3768725"/>
          </a:xfrm>
        </p:spPr>
        <p:txBody>
          <a:bodyPr/>
          <a:lstStyle/>
          <a:p>
            <a:pPr eaLnBrk="1" hangingPunct="1"/>
            <a:r>
              <a:rPr lang="en-US" altLang="en-US" sz="6600" b="1">
                <a:ea typeface="ＭＳ Ｐゴシック" panose="020B0600070205080204" pitchFamily="34" charset="-128"/>
              </a:rPr>
              <a:t>Gender Bias in Online Ratings and Reviews for Physicians</a:t>
            </a:r>
            <a:br>
              <a:rPr lang="en-US" altLang="en-US" sz="11900">
                <a:ea typeface="ＭＳ Ｐゴシック" panose="020B0600070205080204" pitchFamily="34" charset="-128"/>
              </a:rPr>
            </a:br>
            <a:r>
              <a:rPr lang="en-US" altLang="en-US" sz="6000">
                <a:ea typeface="ＭＳ Ｐゴシック" panose="020B0600070205080204" pitchFamily="34" charset="-128"/>
              </a:rPr>
              <a:t>Jujun Huang, Xiao Wan</a:t>
            </a:r>
            <a:br>
              <a:rPr lang="en-US" altLang="en-US" sz="7200">
                <a:ea typeface="ＭＳ Ｐゴシック" panose="020B0600070205080204" pitchFamily="34" charset="-128"/>
              </a:rPr>
            </a:br>
            <a:r>
              <a:rPr lang="en-US" altLang="en-US" sz="6000">
                <a:ea typeface="ＭＳ Ｐゴシック" panose="020B0600070205080204" pitchFamily="34" charset="-128"/>
              </a:rPr>
              <a:t>Instructor: Professor Feng Mai</a:t>
            </a:r>
            <a:endParaRPr lang="en-US" altLang="en-US">
              <a:ea typeface="ＭＳ Ｐゴシック" panose="020B0600070205080204" pitchFamily="34" charset="-128"/>
            </a:endParaRPr>
          </a:p>
        </p:txBody>
      </p:sp>
      <p:sp>
        <p:nvSpPr>
          <p:cNvPr id="4101" name="Content Placeholder 12">
            <a:extLst>
              <a:ext uri="{FF2B5EF4-FFF2-40B4-BE49-F238E27FC236}">
                <a16:creationId xmlns:a16="http://schemas.microsoft.com/office/drawing/2014/main" id="{94DF15D5-1590-4C06-B86A-94E2F4C1166E}"/>
              </a:ext>
            </a:extLst>
          </p:cNvPr>
          <p:cNvSpPr txBox="1">
            <a:spLocks/>
          </p:cNvSpPr>
          <p:nvPr/>
        </p:nvSpPr>
        <p:spPr bwMode="auto">
          <a:xfrm>
            <a:off x="1066800" y="6095999"/>
            <a:ext cx="14231938" cy="11279397"/>
          </a:xfrm>
          <a:prstGeom prst="rect">
            <a:avLst/>
          </a:prstGeom>
          <a:noFill/>
          <a:ln w="9525">
            <a:solidFill>
              <a:srgbClr val="ADAFAA"/>
            </a:solidFill>
            <a:miter lim="800000"/>
            <a:headEnd/>
            <a:tailEnd/>
          </a:ln>
          <a:extLst>
            <a:ext uri="{909E8E84-426E-40DD-AFC4-6F175D3DCCD1}">
              <a14:hiddenFill xmlns:a14="http://schemas.microsoft.com/office/drawing/2010/main">
                <a:solidFill>
                  <a:srgbClr val="FFFFFF"/>
                </a:solidFill>
              </a14:hiddenFill>
            </a:ext>
          </a:extLst>
        </p:spPr>
        <p:txBody>
          <a:bodyPr lIns="428422" tIns="214211" rIns="428422" bIns="214211"/>
          <a:lstStyle>
            <a:lvl1pPr marL="1606550" indent="-1606550">
              <a:spcBef>
                <a:spcPct val="20000"/>
              </a:spcBef>
              <a:buFont typeface="Arial" panose="020B0604020202020204" pitchFamily="34" charset="0"/>
              <a:buChar char="•"/>
              <a:defRPr sz="15000">
                <a:solidFill>
                  <a:schemeClr val="tx1"/>
                </a:solidFill>
                <a:latin typeface="Calibri" panose="020F0502020204030204" pitchFamily="34" charset="0"/>
                <a:ea typeface="ＭＳ Ｐゴシック" panose="020B0600070205080204" pitchFamily="34" charset="-128"/>
              </a:defRPr>
            </a:lvl1pPr>
            <a:lvl2pPr marL="37931725" indent="-37474525">
              <a:spcBef>
                <a:spcPct val="20000"/>
              </a:spcBef>
              <a:buFont typeface="Arial" panose="020B0604020202020204" pitchFamily="34" charset="0"/>
              <a:buChar char="–"/>
              <a:defRPr sz="13100">
                <a:solidFill>
                  <a:schemeClr val="tx1"/>
                </a:solidFill>
                <a:latin typeface="Calibri" panose="020F0502020204030204" pitchFamily="34" charset="0"/>
                <a:ea typeface="ＭＳ Ｐゴシック" panose="020B0600070205080204" pitchFamily="34" charset="-128"/>
              </a:defRPr>
            </a:lvl2pPr>
            <a:lvl3pPr marL="5354638" indent="-1069975">
              <a:spcBef>
                <a:spcPct val="20000"/>
              </a:spcBef>
              <a:buFont typeface="Arial" panose="020B0604020202020204" pitchFamily="34" charset="0"/>
              <a:buChar char="•"/>
              <a:defRPr sz="11200">
                <a:solidFill>
                  <a:schemeClr val="tx1"/>
                </a:solidFill>
                <a:latin typeface="Calibri" panose="020F0502020204030204" pitchFamily="34" charset="0"/>
                <a:ea typeface="ＭＳ Ｐゴシック" panose="020B0600070205080204" pitchFamily="34" charset="-128"/>
              </a:defRPr>
            </a:lvl3pPr>
            <a:lvl4pPr marL="7496175" indent="-1069975">
              <a:spcBef>
                <a:spcPct val="20000"/>
              </a:spcBef>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4pPr>
            <a:lvl5pPr marL="9637713" indent="-1069975">
              <a:spcBef>
                <a:spcPct val="20000"/>
              </a:spcBef>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5pPr>
            <a:lvl6pPr marL="100949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6pPr>
            <a:lvl7pPr marL="105521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7pPr>
            <a:lvl8pPr marL="110093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8pPr>
            <a:lvl9pPr marL="114665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9pPr>
          </a:lstStyle>
          <a:p>
            <a:pPr eaLnBrk="1" hangingPunct="1">
              <a:buFontTx/>
              <a:buNone/>
              <a:defRPr/>
            </a:pPr>
            <a:r>
              <a:rPr lang="en-US" altLang="en-US" sz="6600" b="1" dirty="0"/>
              <a:t>Introduction</a:t>
            </a:r>
          </a:p>
          <a:p>
            <a:pPr marL="66675" indent="-66675" eaLnBrk="1" hangingPunct="1">
              <a:buNone/>
              <a:defRPr/>
            </a:pPr>
            <a:r>
              <a:rPr lang="en-US" altLang="en-US" sz="4200" dirty="0"/>
              <a:t>Patients are increasingly relying on online reviews to choose doctors. We show that gender bias exists in online physician reviews. Female doctors are less likely to receive high online ratings. Gender stereotypes also emerge in word embeddings models trained using textual comments.</a:t>
            </a:r>
          </a:p>
          <a:p>
            <a:pPr marL="66675" indent="-66675" eaLnBrk="1" hangingPunct="1">
              <a:buNone/>
              <a:defRPr/>
            </a:pPr>
            <a:endParaRPr lang="en-US" altLang="en-US" sz="1800" b="1" dirty="0"/>
          </a:p>
          <a:p>
            <a:pPr eaLnBrk="1" hangingPunct="1">
              <a:buFontTx/>
              <a:buNone/>
              <a:defRPr/>
            </a:pPr>
            <a:r>
              <a:rPr lang="en-US" altLang="en-US" sz="4400" b="1" dirty="0"/>
              <a:t>Highlights:</a:t>
            </a:r>
          </a:p>
          <a:p>
            <a:pPr marL="644525" indent="-644525" eaLnBrk="1" hangingPunct="1">
              <a:defRPr/>
            </a:pPr>
            <a:r>
              <a:rPr lang="en-US" altLang="en-US" sz="4200" b="1" dirty="0"/>
              <a:t>Real data: </a:t>
            </a:r>
            <a:r>
              <a:rPr lang="en-US" altLang="en-US" sz="4200" dirty="0"/>
              <a:t>Online ratings and reviews come from a leading doctor ratings website and a federal agency.</a:t>
            </a:r>
          </a:p>
          <a:p>
            <a:pPr marL="644525" indent="-644525" eaLnBrk="1" hangingPunct="1">
              <a:defRPr/>
            </a:pPr>
            <a:r>
              <a:rPr lang="en-US" altLang="en-US" sz="4200" b="1" dirty="0"/>
              <a:t>Comprehensive dataset:</a:t>
            </a:r>
            <a:r>
              <a:rPr lang="en-US" altLang="en-US" sz="4200" dirty="0"/>
              <a:t> We merge 1.8 millions online reviews with more than 60,000 physicians’ healthcare quality data.</a:t>
            </a:r>
          </a:p>
          <a:p>
            <a:pPr marL="644525" indent="-644525" eaLnBrk="1" hangingPunct="1">
              <a:defRPr/>
            </a:pPr>
            <a:r>
              <a:rPr lang="en-US" altLang="en-US" sz="4200" b="1" dirty="0"/>
              <a:t>Combining quantitative and qualitative analysis</a:t>
            </a:r>
            <a:r>
              <a:rPr lang="en-US" altLang="en-US" sz="4200" dirty="0"/>
              <a:t>: We use econometrics and machine learning techniques to analyze both numeric and textual data.</a:t>
            </a:r>
          </a:p>
          <a:p>
            <a:pPr marL="644525" indent="-644525" eaLnBrk="1" hangingPunct="1">
              <a:defRPr/>
            </a:pPr>
            <a:endParaRPr lang="en-US" altLang="en-US" sz="4400" dirty="0"/>
          </a:p>
        </p:txBody>
      </p:sp>
      <p:sp>
        <p:nvSpPr>
          <p:cNvPr id="4103" name="Content Placeholder 12">
            <a:extLst>
              <a:ext uri="{FF2B5EF4-FFF2-40B4-BE49-F238E27FC236}">
                <a16:creationId xmlns:a16="http://schemas.microsoft.com/office/drawing/2014/main" id="{01FD50F2-4912-234F-8C6C-CEB784FA0791}"/>
              </a:ext>
            </a:extLst>
          </p:cNvPr>
          <p:cNvSpPr txBox="1">
            <a:spLocks/>
          </p:cNvSpPr>
          <p:nvPr/>
        </p:nvSpPr>
        <p:spPr bwMode="auto">
          <a:xfrm>
            <a:off x="15511463" y="32730300"/>
            <a:ext cx="14524037" cy="9635313"/>
          </a:xfrm>
          <a:prstGeom prst="rect">
            <a:avLst/>
          </a:prstGeom>
          <a:noFill/>
          <a:ln w="9525">
            <a:solidFill>
              <a:srgbClr val="ADAFAA"/>
            </a:solidFill>
            <a:miter lim="800000"/>
            <a:headEnd/>
            <a:tailEnd/>
          </a:ln>
          <a:extLst>
            <a:ext uri="{909E8E84-426E-40DD-AFC4-6F175D3DCCD1}">
              <a14:hiddenFill xmlns:a14="http://schemas.microsoft.com/office/drawing/2010/main">
                <a:solidFill>
                  <a:srgbClr val="FFFFFF"/>
                </a:solidFill>
              </a14:hiddenFill>
            </a:ext>
          </a:extLst>
        </p:spPr>
        <p:txBody>
          <a:bodyPr lIns="428422" tIns="214211" rIns="428422" bIns="214211"/>
          <a:lstStyle>
            <a:lvl1pPr marL="1606550" indent="-1606550">
              <a:spcBef>
                <a:spcPct val="20000"/>
              </a:spcBef>
              <a:buFont typeface="Arial" panose="020B0604020202020204" pitchFamily="34" charset="0"/>
              <a:buChar char="•"/>
              <a:defRPr sz="15000">
                <a:solidFill>
                  <a:schemeClr val="tx1"/>
                </a:solidFill>
                <a:latin typeface="Calibri" panose="020F0502020204030204" pitchFamily="34" charset="0"/>
                <a:ea typeface="ＭＳ Ｐゴシック" panose="020B0600070205080204" pitchFamily="34" charset="-128"/>
              </a:defRPr>
            </a:lvl1pPr>
            <a:lvl2pPr marL="37931725" indent="-37474525">
              <a:spcBef>
                <a:spcPct val="20000"/>
              </a:spcBef>
              <a:buFont typeface="Arial" panose="020B0604020202020204" pitchFamily="34" charset="0"/>
              <a:buChar char="–"/>
              <a:defRPr sz="13100">
                <a:solidFill>
                  <a:schemeClr val="tx1"/>
                </a:solidFill>
                <a:latin typeface="Calibri" panose="020F0502020204030204" pitchFamily="34" charset="0"/>
                <a:ea typeface="ＭＳ Ｐゴシック" panose="020B0600070205080204" pitchFamily="34" charset="-128"/>
              </a:defRPr>
            </a:lvl2pPr>
            <a:lvl3pPr marL="5354638" indent="-1069975">
              <a:spcBef>
                <a:spcPct val="20000"/>
              </a:spcBef>
              <a:buFont typeface="Arial" panose="020B0604020202020204" pitchFamily="34" charset="0"/>
              <a:buChar char="•"/>
              <a:defRPr sz="11200">
                <a:solidFill>
                  <a:schemeClr val="tx1"/>
                </a:solidFill>
                <a:latin typeface="Calibri" panose="020F0502020204030204" pitchFamily="34" charset="0"/>
                <a:ea typeface="ＭＳ Ｐゴシック" panose="020B0600070205080204" pitchFamily="34" charset="-128"/>
              </a:defRPr>
            </a:lvl3pPr>
            <a:lvl4pPr marL="7496175" indent="-1069975">
              <a:spcBef>
                <a:spcPct val="20000"/>
              </a:spcBef>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4pPr>
            <a:lvl5pPr marL="9637713" indent="-1069975">
              <a:spcBef>
                <a:spcPct val="20000"/>
              </a:spcBef>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5pPr>
            <a:lvl6pPr marL="100949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6pPr>
            <a:lvl7pPr marL="105521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7pPr>
            <a:lvl8pPr marL="110093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8pPr>
            <a:lvl9pPr marL="114665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9pPr>
          </a:lstStyle>
          <a:p>
            <a:pPr marL="0" indent="0" eaLnBrk="1" hangingPunct="1">
              <a:spcBef>
                <a:spcPct val="0"/>
              </a:spcBef>
              <a:buFont typeface="Arial" panose="020B0604020202020204" pitchFamily="34" charset="0"/>
              <a:buNone/>
              <a:defRPr/>
            </a:pPr>
            <a:r>
              <a:rPr lang="en-US" altLang="en-US" sz="6600" b="1" dirty="0">
                <a:solidFill>
                  <a:prstClr val="black"/>
                </a:solidFill>
                <a:latin typeface="+mn-lt"/>
              </a:rPr>
              <a:t>Conclusion</a:t>
            </a:r>
          </a:p>
          <a:p>
            <a:pPr marL="566738" indent="-566738" eaLnBrk="1" hangingPunct="1">
              <a:defRPr/>
            </a:pPr>
            <a:r>
              <a:rPr lang="en-US" altLang="en-US" sz="4200" b="1" dirty="0">
                <a:latin typeface="+mn-lt"/>
              </a:rPr>
              <a:t>Gender Bias </a:t>
            </a:r>
            <a:r>
              <a:rPr lang="en-US" altLang="en-US" sz="4200" dirty="0">
                <a:latin typeface="+mn-lt"/>
              </a:rPr>
              <a:t>manifests</a:t>
            </a:r>
            <a:r>
              <a:rPr lang="en-US" altLang="en-US" sz="4200" b="1" dirty="0">
                <a:latin typeface="+mn-lt"/>
              </a:rPr>
              <a:t> </a:t>
            </a:r>
            <a:r>
              <a:rPr lang="en-US" altLang="en-US" sz="4200" dirty="0">
                <a:latin typeface="+mn-lt"/>
              </a:rPr>
              <a:t>in online physician reviews in different ways.</a:t>
            </a:r>
          </a:p>
          <a:p>
            <a:pPr marL="566738" indent="-566738" eaLnBrk="1" hangingPunct="1">
              <a:defRPr/>
            </a:pPr>
            <a:r>
              <a:rPr lang="en-US" altLang="en-US" sz="4200" b="1" dirty="0">
                <a:latin typeface="+mn-lt"/>
              </a:rPr>
              <a:t>Patients hold different standards </a:t>
            </a:r>
            <a:r>
              <a:rPr lang="en-US" altLang="en-US" sz="4200" dirty="0">
                <a:latin typeface="+mn-lt"/>
              </a:rPr>
              <a:t>for male/female doctors.</a:t>
            </a:r>
          </a:p>
          <a:p>
            <a:pPr marL="0" indent="0" eaLnBrk="1" hangingPunct="1">
              <a:buFont typeface="Arial" panose="020B0604020202020204" pitchFamily="34" charset="0"/>
              <a:buNone/>
              <a:defRPr/>
            </a:pPr>
            <a:endParaRPr lang="en-US" altLang="en-US" sz="1600" b="1" dirty="0">
              <a:solidFill>
                <a:prstClr val="black"/>
              </a:solidFill>
              <a:latin typeface="+mn-lt"/>
            </a:endParaRPr>
          </a:p>
          <a:p>
            <a:pPr marL="0" indent="0" eaLnBrk="1" hangingPunct="1">
              <a:spcBef>
                <a:spcPct val="0"/>
              </a:spcBef>
              <a:buFont typeface="Arial" panose="020B0604020202020204" pitchFamily="34" charset="0"/>
              <a:buNone/>
              <a:defRPr/>
            </a:pPr>
            <a:r>
              <a:rPr lang="en-US" altLang="en-US" sz="6600" b="1" dirty="0">
                <a:solidFill>
                  <a:prstClr val="black"/>
                </a:solidFill>
                <a:latin typeface="+mn-lt"/>
              </a:rPr>
              <a:t>Implications</a:t>
            </a:r>
          </a:p>
          <a:p>
            <a:pPr marL="566738" indent="-566738" eaLnBrk="1" hangingPunct="1">
              <a:defRPr/>
            </a:pPr>
            <a:r>
              <a:rPr lang="en-US" altLang="en-US" sz="4200" b="1" dirty="0">
                <a:latin typeface="+mn-lt"/>
              </a:rPr>
              <a:t>Managers and designers </a:t>
            </a:r>
            <a:r>
              <a:rPr lang="en-US" altLang="en-US" sz="4200" dirty="0">
                <a:latin typeface="+mn-lt"/>
              </a:rPr>
              <a:t>of online review website should add guidelines or suggestions for reviews and improve the evaluation mechanism for ratings.</a:t>
            </a:r>
          </a:p>
          <a:p>
            <a:pPr marL="566738" indent="-566738" eaLnBrk="1" hangingPunct="1">
              <a:defRPr/>
            </a:pPr>
            <a:r>
              <a:rPr lang="en-US" altLang="en-US" sz="4200" b="1" dirty="0">
                <a:latin typeface="+mn-lt"/>
              </a:rPr>
              <a:t>Physicians</a:t>
            </a:r>
            <a:r>
              <a:rPr lang="en-US" altLang="en-US" sz="4200" dirty="0">
                <a:latin typeface="+mn-lt"/>
              </a:rPr>
              <a:t> should be cautious when they use the online information for learning and improving. </a:t>
            </a:r>
          </a:p>
          <a:p>
            <a:pPr marL="566738" indent="-566738" eaLnBrk="1" hangingPunct="1">
              <a:defRPr/>
            </a:pPr>
            <a:r>
              <a:rPr lang="en-US" altLang="en-US" sz="4200" b="1" dirty="0">
                <a:latin typeface="+mn-lt"/>
              </a:rPr>
              <a:t>Researchers</a:t>
            </a:r>
            <a:r>
              <a:rPr lang="en-US" altLang="en-US" sz="4200" dirty="0">
                <a:latin typeface="+mn-lt"/>
              </a:rPr>
              <a:t> need to pay attention to the latent bias when using online rating data or textual materials.</a:t>
            </a:r>
          </a:p>
          <a:p>
            <a:pPr marL="566738" indent="-566738" eaLnBrk="1" hangingPunct="1">
              <a:defRPr/>
            </a:pPr>
            <a:endParaRPr lang="en-US" altLang="en-US" sz="4400" b="1" dirty="0"/>
          </a:p>
        </p:txBody>
      </p:sp>
      <p:sp>
        <p:nvSpPr>
          <p:cNvPr id="15366" name="Text Box 13">
            <a:extLst>
              <a:ext uri="{FF2B5EF4-FFF2-40B4-BE49-F238E27FC236}">
                <a16:creationId xmlns:a16="http://schemas.microsoft.com/office/drawing/2014/main" id="{F49DD836-A61B-FE48-A73B-0BCCA74E5A20}"/>
              </a:ext>
            </a:extLst>
          </p:cNvPr>
          <p:cNvSpPr txBox="1">
            <a:spLocks noChangeArrowheads="1"/>
          </p:cNvSpPr>
          <p:nvPr/>
        </p:nvSpPr>
        <p:spPr bwMode="auto">
          <a:xfrm>
            <a:off x="23850600" y="3581400"/>
            <a:ext cx="61722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15000">
                <a:solidFill>
                  <a:schemeClr val="tx1"/>
                </a:solidFill>
                <a:latin typeface="Calibri" panose="020F0502020204030204" pitchFamily="34" charset="0"/>
                <a:ea typeface="ＭＳ Ｐゴシック" panose="020B0600070205080204" pitchFamily="34" charset="-128"/>
              </a:defRPr>
            </a:lvl1pPr>
            <a:lvl2pPr marL="37931725" indent="-37474525">
              <a:spcBef>
                <a:spcPct val="20000"/>
              </a:spcBef>
              <a:buFont typeface="Arial" panose="020B0604020202020204" pitchFamily="34" charset="0"/>
              <a:buChar char="–"/>
              <a:defRPr sz="13100">
                <a:solidFill>
                  <a:schemeClr val="tx1"/>
                </a:solidFill>
                <a:latin typeface="Calibri" panose="020F0502020204030204" pitchFamily="34" charset="0"/>
                <a:ea typeface="ＭＳ Ｐゴシック" panose="020B0600070205080204" pitchFamily="34" charset="-128"/>
              </a:defRPr>
            </a:lvl2pPr>
            <a:lvl3pPr marL="5354638" indent="-1069975">
              <a:spcBef>
                <a:spcPct val="20000"/>
              </a:spcBef>
              <a:buFont typeface="Arial" panose="020B0604020202020204" pitchFamily="34" charset="0"/>
              <a:buChar char="•"/>
              <a:defRPr sz="11200">
                <a:solidFill>
                  <a:schemeClr val="tx1"/>
                </a:solidFill>
                <a:latin typeface="Calibri" panose="020F0502020204030204" pitchFamily="34" charset="0"/>
                <a:ea typeface="ＭＳ Ｐゴシック" panose="020B0600070205080204" pitchFamily="34" charset="-128"/>
              </a:defRPr>
            </a:lvl3pPr>
            <a:lvl4pPr marL="7496175" indent="-1069975">
              <a:spcBef>
                <a:spcPct val="20000"/>
              </a:spcBef>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4pPr>
            <a:lvl5pPr marL="9637713" indent="-1069975">
              <a:spcBef>
                <a:spcPct val="20000"/>
              </a:spcBef>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5pPr>
            <a:lvl6pPr marL="10094913" indent="-10699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6pPr>
            <a:lvl7pPr marL="10552113" indent="-10699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7pPr>
            <a:lvl8pPr marL="11009313" indent="-10699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8pPr>
            <a:lvl9pPr marL="11466513" indent="-10699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9pPr>
          </a:lstStyle>
          <a:p>
            <a:pPr algn="ctr" defTabSz="914400" eaLnBrk="1" hangingPunct="1">
              <a:spcBef>
                <a:spcPct val="0"/>
              </a:spcBef>
              <a:buFontTx/>
              <a:buNone/>
            </a:pPr>
            <a:r>
              <a:rPr lang="en-US" altLang="en-US" sz="3200">
                <a:solidFill>
                  <a:srgbClr val="ADAFAA"/>
                </a:solidFill>
                <a:latin typeface="Arial" panose="020B0604020202020204" pitchFamily="34" charset="0"/>
              </a:rPr>
              <a:t>Business Intelligence &amp; Analytics</a:t>
            </a:r>
          </a:p>
          <a:p>
            <a:pPr algn="ctr" defTabSz="914400" eaLnBrk="1" hangingPunct="1">
              <a:spcBef>
                <a:spcPct val="0"/>
              </a:spcBef>
              <a:buFontTx/>
              <a:buNone/>
            </a:pPr>
            <a:r>
              <a:rPr lang="en-US" altLang="en-US" sz="3200">
                <a:solidFill>
                  <a:srgbClr val="ADAFAA"/>
                </a:solidFill>
                <a:latin typeface="Arial" panose="020B0604020202020204" pitchFamily="34" charset="0"/>
              </a:rPr>
              <a:t>June 8</a:t>
            </a:r>
            <a:r>
              <a:rPr lang="en-US" altLang="en-US" sz="3200" baseline="30000">
                <a:solidFill>
                  <a:srgbClr val="ADAFAA"/>
                </a:solidFill>
                <a:latin typeface="Arial" panose="020B0604020202020204" pitchFamily="34" charset="0"/>
              </a:rPr>
              <a:t>th</a:t>
            </a:r>
            <a:r>
              <a:rPr lang="en-US" altLang="en-US" sz="3200">
                <a:solidFill>
                  <a:srgbClr val="ADAFAA"/>
                </a:solidFill>
                <a:latin typeface="Arial" panose="020B0604020202020204" pitchFamily="34" charset="0"/>
              </a:rPr>
              <a:t>, 2018</a:t>
            </a:r>
          </a:p>
        </p:txBody>
      </p:sp>
      <p:sp>
        <p:nvSpPr>
          <p:cNvPr id="15367" name="Line 15">
            <a:extLst>
              <a:ext uri="{FF2B5EF4-FFF2-40B4-BE49-F238E27FC236}">
                <a16:creationId xmlns:a16="http://schemas.microsoft.com/office/drawing/2014/main" id="{4160147A-F3AA-4748-B7CC-B8AE69EEE163}"/>
              </a:ext>
            </a:extLst>
          </p:cNvPr>
          <p:cNvSpPr>
            <a:spLocks noChangeShapeType="1"/>
          </p:cNvSpPr>
          <p:nvPr/>
        </p:nvSpPr>
        <p:spPr bwMode="auto">
          <a:xfrm>
            <a:off x="23545800" y="762000"/>
            <a:ext cx="0" cy="4114800"/>
          </a:xfrm>
          <a:prstGeom prst="line">
            <a:avLst/>
          </a:prstGeom>
          <a:noFill/>
          <a:ln w="63500">
            <a:solidFill>
              <a:srgbClr val="ADAFAA"/>
            </a:solidFill>
            <a:round/>
            <a:headEnd/>
            <a:tailEnd/>
          </a:ln>
          <a:extLst>
            <a:ext uri="{909E8E84-426E-40DD-AFC4-6F175D3DCCD1}">
              <a14:hiddenFill xmlns:a14="http://schemas.microsoft.com/office/drawing/2010/main">
                <a:noFill/>
              </a14:hiddenFill>
            </a:ext>
          </a:extLst>
        </p:spPr>
        <p:txBody>
          <a:bodyPr lIns="94906" tIns="47453" rIns="94906" bIns="47453" anchor="ctr"/>
          <a:lstStyle/>
          <a:p>
            <a:endParaRPr lang="en-US"/>
          </a:p>
        </p:txBody>
      </p:sp>
      <p:sp>
        <p:nvSpPr>
          <p:cNvPr id="15368" name="TextBox 1">
            <a:extLst>
              <a:ext uri="{FF2B5EF4-FFF2-40B4-BE49-F238E27FC236}">
                <a16:creationId xmlns:a16="http://schemas.microsoft.com/office/drawing/2014/main" id="{B4B7E1B1-38B4-074A-8246-2C68D827AB8F}"/>
              </a:ext>
            </a:extLst>
          </p:cNvPr>
          <p:cNvSpPr txBox="1">
            <a:spLocks noChangeArrowheads="1"/>
          </p:cNvSpPr>
          <p:nvPr/>
        </p:nvSpPr>
        <p:spPr bwMode="auto">
          <a:xfrm>
            <a:off x="4038600" y="42756138"/>
            <a:ext cx="231108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15000">
                <a:solidFill>
                  <a:schemeClr val="tx1"/>
                </a:solidFill>
                <a:latin typeface="Calibri" panose="020F0502020204030204" pitchFamily="34" charset="0"/>
                <a:ea typeface="ＭＳ Ｐゴシック" panose="020B0600070205080204" pitchFamily="34" charset="-128"/>
              </a:defRPr>
            </a:lvl1pPr>
            <a:lvl2pPr marL="37931725" indent="-37474525">
              <a:spcBef>
                <a:spcPct val="20000"/>
              </a:spcBef>
              <a:buFont typeface="Arial" panose="020B0604020202020204" pitchFamily="34" charset="0"/>
              <a:buChar char="–"/>
              <a:defRPr sz="13100">
                <a:solidFill>
                  <a:schemeClr val="tx1"/>
                </a:solidFill>
                <a:latin typeface="Calibri" panose="020F0502020204030204" pitchFamily="34" charset="0"/>
                <a:ea typeface="ＭＳ Ｐゴシック" panose="020B0600070205080204" pitchFamily="34" charset="-128"/>
              </a:defRPr>
            </a:lvl2pPr>
            <a:lvl3pPr marL="5354638" indent="-1069975">
              <a:spcBef>
                <a:spcPct val="20000"/>
              </a:spcBef>
              <a:buFont typeface="Arial" panose="020B0604020202020204" pitchFamily="34" charset="0"/>
              <a:buChar char="•"/>
              <a:defRPr sz="11200">
                <a:solidFill>
                  <a:schemeClr val="tx1"/>
                </a:solidFill>
                <a:latin typeface="Calibri" panose="020F0502020204030204" pitchFamily="34" charset="0"/>
                <a:ea typeface="ＭＳ Ｐゴシック" panose="020B0600070205080204" pitchFamily="34" charset="-128"/>
              </a:defRPr>
            </a:lvl3pPr>
            <a:lvl4pPr marL="7496175" indent="-1069975">
              <a:spcBef>
                <a:spcPct val="20000"/>
              </a:spcBef>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4pPr>
            <a:lvl5pPr marL="9637713" indent="-1069975">
              <a:spcBef>
                <a:spcPct val="20000"/>
              </a:spcBef>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5pPr>
            <a:lvl6pPr marL="100949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6pPr>
            <a:lvl7pPr marL="105521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7pPr>
            <a:lvl8pPr marL="110093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8pPr>
            <a:lvl9pPr marL="114665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lang="en-US" altLang="en-US" sz="4800">
                <a:solidFill>
                  <a:schemeClr val="bg1"/>
                </a:solidFill>
                <a:latin typeface="Arial" panose="020B0604020202020204" pitchFamily="34" charset="0"/>
              </a:rPr>
              <a:t>http://www.stevens.edu/howe/academics/graduate/business-intelligence-analytics</a:t>
            </a:r>
          </a:p>
        </p:txBody>
      </p:sp>
      <p:pic>
        <p:nvPicPr>
          <p:cNvPr id="15369" name="Picture 2" descr="Stevens-Official-PMSColor-R.png">
            <a:extLst>
              <a:ext uri="{FF2B5EF4-FFF2-40B4-BE49-F238E27FC236}">
                <a16:creationId xmlns:a16="http://schemas.microsoft.com/office/drawing/2014/main" id="{E355243B-BFB0-1D47-ADED-3340F042D5A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926800" y="1060450"/>
            <a:ext cx="5918200"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370" name="Group 10">
            <a:extLst>
              <a:ext uri="{FF2B5EF4-FFF2-40B4-BE49-F238E27FC236}">
                <a16:creationId xmlns:a16="http://schemas.microsoft.com/office/drawing/2014/main" id="{B71A1543-97C8-7945-96B2-DB96FD14E44B}"/>
              </a:ext>
            </a:extLst>
          </p:cNvPr>
          <p:cNvGrpSpPr>
            <a:grpSpLocks/>
          </p:cNvGrpSpPr>
          <p:nvPr/>
        </p:nvGrpSpPr>
        <p:grpSpPr bwMode="auto">
          <a:xfrm>
            <a:off x="1066800" y="17611934"/>
            <a:ext cx="14231937" cy="25984808"/>
            <a:chOff x="1066785" y="17612691"/>
            <a:chExt cx="14232313" cy="25983728"/>
          </a:xfrm>
        </p:grpSpPr>
        <p:sp>
          <p:nvSpPr>
            <p:cNvPr id="4102" name="Content Placeholder 12">
              <a:extLst>
                <a:ext uri="{FF2B5EF4-FFF2-40B4-BE49-F238E27FC236}">
                  <a16:creationId xmlns:a16="http://schemas.microsoft.com/office/drawing/2014/main" id="{40F94667-B282-4C30-9091-6720D6A8222E}"/>
                </a:ext>
              </a:extLst>
            </p:cNvPr>
            <p:cNvSpPr txBox="1">
              <a:spLocks/>
            </p:cNvSpPr>
            <p:nvPr/>
          </p:nvSpPr>
          <p:spPr bwMode="auto">
            <a:xfrm>
              <a:off x="1066785" y="17612691"/>
              <a:ext cx="14232313" cy="24752654"/>
            </a:xfrm>
            <a:prstGeom prst="rect">
              <a:avLst/>
            </a:prstGeom>
            <a:noFill/>
            <a:ln w="9525">
              <a:solidFill>
                <a:srgbClr val="ADAFAA"/>
              </a:solidFill>
              <a:miter lim="800000"/>
              <a:headEnd/>
              <a:tailEnd/>
            </a:ln>
            <a:extLst>
              <a:ext uri="{909E8E84-426E-40DD-AFC4-6F175D3DCCD1}">
                <a14:hiddenFill xmlns:a14="http://schemas.microsoft.com/office/drawing/2010/main">
                  <a:solidFill>
                    <a:srgbClr val="FFFFFF"/>
                  </a:solidFill>
                </a14:hiddenFill>
              </a:ext>
            </a:extLst>
          </p:spPr>
          <p:txBody>
            <a:bodyPr lIns="428422" tIns="214211" rIns="428422" bIns="214211"/>
            <a:lstStyle>
              <a:lvl1pPr marL="1606550" indent="-1606550">
                <a:spcBef>
                  <a:spcPct val="20000"/>
                </a:spcBef>
                <a:buFont typeface="Arial" panose="020B0604020202020204" pitchFamily="34" charset="0"/>
                <a:buChar char="•"/>
                <a:defRPr sz="15000">
                  <a:solidFill>
                    <a:schemeClr val="tx1"/>
                  </a:solidFill>
                  <a:latin typeface="Calibri" panose="020F0502020204030204" pitchFamily="34" charset="0"/>
                  <a:ea typeface="ＭＳ Ｐゴシック" panose="020B0600070205080204" pitchFamily="34" charset="-128"/>
                </a:defRPr>
              </a:lvl1pPr>
              <a:lvl2pPr marL="37931725" indent="-37474525">
                <a:spcBef>
                  <a:spcPct val="20000"/>
                </a:spcBef>
                <a:buFont typeface="Arial" panose="020B0604020202020204" pitchFamily="34" charset="0"/>
                <a:buChar char="–"/>
                <a:defRPr sz="13100">
                  <a:solidFill>
                    <a:schemeClr val="tx1"/>
                  </a:solidFill>
                  <a:latin typeface="Calibri" panose="020F0502020204030204" pitchFamily="34" charset="0"/>
                  <a:ea typeface="ＭＳ Ｐゴシック" panose="020B0600070205080204" pitchFamily="34" charset="-128"/>
                </a:defRPr>
              </a:lvl2pPr>
              <a:lvl3pPr marL="5354638" indent="-1069975">
                <a:spcBef>
                  <a:spcPct val="20000"/>
                </a:spcBef>
                <a:buFont typeface="Arial" panose="020B0604020202020204" pitchFamily="34" charset="0"/>
                <a:buChar char="•"/>
                <a:defRPr sz="11200">
                  <a:solidFill>
                    <a:schemeClr val="tx1"/>
                  </a:solidFill>
                  <a:latin typeface="Calibri" panose="020F0502020204030204" pitchFamily="34" charset="0"/>
                  <a:ea typeface="ＭＳ Ｐゴシック" panose="020B0600070205080204" pitchFamily="34" charset="-128"/>
                </a:defRPr>
              </a:lvl3pPr>
              <a:lvl4pPr marL="7496175" indent="-1069975">
                <a:spcBef>
                  <a:spcPct val="20000"/>
                </a:spcBef>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4pPr>
              <a:lvl5pPr marL="9637713" indent="-1069975">
                <a:spcBef>
                  <a:spcPct val="20000"/>
                </a:spcBef>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5pPr>
              <a:lvl6pPr marL="100949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6pPr>
              <a:lvl7pPr marL="105521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7pPr>
              <a:lvl8pPr marL="110093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8pPr>
              <a:lvl9pPr marL="114665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9pPr>
            </a:lstStyle>
            <a:p>
              <a:pPr marL="0" indent="0" eaLnBrk="1" hangingPunct="1">
                <a:buFont typeface="Arial" panose="020B0604020202020204" pitchFamily="34" charset="0"/>
                <a:buNone/>
                <a:defRPr/>
              </a:pPr>
              <a:r>
                <a:rPr lang="en-US" altLang="zh-CN" sz="6600" b="1" dirty="0"/>
                <a:t>Evidence From Star Ratings</a:t>
              </a:r>
              <a:r>
                <a:rPr lang="zh-CN" altLang="en-US" sz="6600" b="1" dirty="0"/>
                <a:t>：</a:t>
              </a:r>
              <a:endParaRPr lang="en-US" altLang="en-US" sz="6600" b="1" dirty="0"/>
            </a:p>
            <a:p>
              <a:pPr marL="566738" indent="-566738" eaLnBrk="1" hangingPunct="1">
                <a:defRPr/>
              </a:pPr>
              <a:r>
                <a:rPr lang="en-US" altLang="zh-CN" sz="4400" b="1" dirty="0"/>
                <a:t>Data Source </a:t>
              </a:r>
            </a:p>
            <a:p>
              <a:pPr marL="0" indent="0" eaLnBrk="1" hangingPunct="1">
                <a:buFont typeface="Arial" panose="020B0604020202020204" pitchFamily="34" charset="0"/>
                <a:buNone/>
                <a:defRPr/>
              </a:pPr>
              <a:r>
                <a:rPr lang="en-US" altLang="en-US" sz="4200" dirty="0"/>
                <a:t>We use web crawler to collect the Overall Star Ratings (OR) from a leading healthcare website. OR is an overall score (1-5 star) patients gave to physicians.</a:t>
              </a:r>
            </a:p>
            <a:p>
              <a:pPr marL="0" indent="0" eaLnBrk="1" hangingPunct="1">
                <a:buFont typeface="Arial" panose="020B0604020202020204" pitchFamily="34" charset="0"/>
                <a:buNone/>
                <a:defRPr/>
              </a:pPr>
              <a:r>
                <a:rPr lang="en-US" altLang="en-US" sz="4200" dirty="0"/>
                <a:t>We collect additional data from Centers for Medicare and Medicaid Services (CMS). Physicians voluntarily report their quality measures (CMSQ) to the agency.</a:t>
              </a:r>
            </a:p>
            <a:p>
              <a:pPr marL="566738" indent="-566738" eaLnBrk="1" hangingPunct="1">
                <a:defRPr/>
              </a:pPr>
              <a:r>
                <a:rPr lang="en-US" altLang="en-US" sz="4400" b="1" dirty="0"/>
                <a:t>Descriptive Statistics</a:t>
              </a:r>
            </a:p>
            <a:p>
              <a:pPr marL="0" indent="0" eaLnBrk="1" hangingPunct="1">
                <a:buFont typeface="Arial" panose="020B0604020202020204" pitchFamily="34" charset="0"/>
                <a:buNone/>
                <a:defRPr/>
              </a:pPr>
              <a:endParaRPr lang="en-US" altLang="en-US" sz="6600" b="1" dirty="0"/>
            </a:p>
            <a:p>
              <a:pPr marL="0" indent="0" eaLnBrk="1" hangingPunct="1">
                <a:buFont typeface="Arial" panose="020B0604020202020204" pitchFamily="34" charset="0"/>
                <a:buNone/>
                <a:defRPr/>
              </a:pPr>
              <a:endParaRPr lang="en-US" altLang="en-US" sz="5400" b="1" dirty="0"/>
            </a:p>
            <a:p>
              <a:pPr marL="0" indent="0" eaLnBrk="1" hangingPunct="1">
                <a:buFont typeface="Arial" panose="020B0604020202020204" pitchFamily="34" charset="0"/>
                <a:buNone/>
                <a:defRPr/>
              </a:pPr>
              <a:r>
                <a:rPr lang="en-US" altLang="en-US" sz="5400" b="1" dirty="0"/>
                <a:t>                                                   </a:t>
              </a:r>
            </a:p>
            <a:p>
              <a:pPr marL="0" indent="0" eaLnBrk="1" hangingPunct="1">
                <a:buFont typeface="Arial" panose="020B0604020202020204" pitchFamily="34" charset="0"/>
                <a:buNone/>
                <a:defRPr/>
              </a:pPr>
              <a:endParaRPr lang="en-US" altLang="en-US" sz="5400" b="1" dirty="0"/>
            </a:p>
            <a:p>
              <a:pPr marL="0" indent="0" eaLnBrk="1" hangingPunct="1">
                <a:buFont typeface="Arial" panose="020B0604020202020204" pitchFamily="34" charset="0"/>
                <a:buNone/>
                <a:defRPr/>
              </a:pPr>
              <a:endParaRPr lang="en-US" altLang="en-US" sz="5400" b="1" dirty="0"/>
            </a:p>
            <a:p>
              <a:pPr marL="0" indent="0" eaLnBrk="1" hangingPunct="1">
                <a:buFont typeface="Arial" panose="020B0604020202020204" pitchFamily="34" charset="0"/>
                <a:buNone/>
                <a:defRPr/>
              </a:pPr>
              <a:endParaRPr lang="en-US" altLang="en-US" sz="5400" b="1" dirty="0"/>
            </a:p>
            <a:p>
              <a:pPr marL="0" indent="0" eaLnBrk="1" hangingPunct="1">
                <a:buFont typeface="Arial" panose="020B0604020202020204" pitchFamily="34" charset="0"/>
                <a:buNone/>
                <a:defRPr/>
              </a:pPr>
              <a:endParaRPr lang="en-US" altLang="en-US" sz="5400" b="1" dirty="0"/>
            </a:p>
            <a:p>
              <a:pPr marL="582613" indent="-582613" eaLnBrk="1" hangingPunct="1">
                <a:defRPr/>
              </a:pPr>
              <a:endParaRPr lang="en-US" altLang="en-US" sz="4800" b="1" dirty="0"/>
            </a:p>
            <a:p>
              <a:pPr marL="582613" indent="-582613" eaLnBrk="1" hangingPunct="1">
                <a:defRPr/>
              </a:pPr>
              <a:r>
                <a:rPr lang="en-US" altLang="en-US" sz="4400" b="1" dirty="0"/>
                <a:t>Regression Models                </a:t>
              </a:r>
            </a:p>
          </p:txBody>
        </p:sp>
        <p:pic>
          <p:nvPicPr>
            <p:cNvPr id="15378" name="Picture 1">
              <a:extLst>
                <a:ext uri="{FF2B5EF4-FFF2-40B4-BE49-F238E27FC236}">
                  <a16:creationId xmlns:a16="http://schemas.microsoft.com/office/drawing/2014/main" id="{E3C62E3F-C56B-0B40-B70D-0B0BF0E702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4594" y="24581271"/>
              <a:ext cx="13658850"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9" name="Picture 2">
              <a:extLst>
                <a:ext uri="{FF2B5EF4-FFF2-40B4-BE49-F238E27FC236}">
                  <a16:creationId xmlns:a16="http://schemas.microsoft.com/office/drawing/2014/main" id="{42251096-F900-D14B-A708-8C8673DEB0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7281"/>
            <a:stretch>
              <a:fillRect/>
            </a:stretch>
          </p:blipFill>
          <p:spPr bwMode="auto">
            <a:xfrm>
              <a:off x="1407749" y="26947168"/>
              <a:ext cx="7762875" cy="578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80" name="TextBox 4">
              <a:extLst>
                <a:ext uri="{FF2B5EF4-FFF2-40B4-BE49-F238E27FC236}">
                  <a16:creationId xmlns:a16="http://schemas.microsoft.com/office/drawing/2014/main" id="{AB1C7F0B-8A7B-7346-AFEC-F9D3254D494A}"/>
                </a:ext>
              </a:extLst>
            </p:cNvPr>
            <p:cNvSpPr txBox="1">
              <a:spLocks noChangeArrowheads="1"/>
            </p:cNvSpPr>
            <p:nvPr/>
          </p:nvSpPr>
          <p:spPr bwMode="auto">
            <a:xfrm>
              <a:off x="9493618" y="27429967"/>
              <a:ext cx="5518136" cy="4924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en-US" sz="4200" dirty="0">
                  <a:latin typeface="Calibri" panose="020F0502020204030204" pitchFamily="34" charset="0"/>
                </a:rPr>
                <a:t>On average, male physicians have slightly better CMSQ. </a:t>
              </a:r>
            </a:p>
            <a:p>
              <a:endParaRPr lang="en-US" altLang="en-US" sz="2000" dirty="0">
                <a:latin typeface="Calibri" panose="020F0502020204030204" pitchFamily="34" charset="0"/>
              </a:endParaRPr>
            </a:p>
            <a:p>
              <a:r>
                <a:rPr lang="en-US" altLang="en-US" sz="4200" dirty="0">
                  <a:latin typeface="Calibri" panose="020F0502020204030204" pitchFamily="34" charset="0"/>
                </a:rPr>
                <a:t>But after controlling for experience, female physicians have better CMSQ (Model M1).</a:t>
              </a:r>
            </a:p>
          </p:txBody>
        </p:sp>
        <p:pic>
          <p:nvPicPr>
            <p:cNvPr id="15381" name="Picture 18">
              <a:extLst>
                <a:ext uri="{FF2B5EF4-FFF2-40B4-BE49-F238E27FC236}">
                  <a16:creationId xmlns:a16="http://schemas.microsoft.com/office/drawing/2014/main" id="{60E29FF0-412C-874B-B01A-4CE542FF1B0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t="2452"/>
            <a:stretch>
              <a:fillRect/>
            </a:stretch>
          </p:blipFill>
          <p:spPr bwMode="auto">
            <a:xfrm>
              <a:off x="3276643" y="33439572"/>
              <a:ext cx="10337611" cy="6575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9">
              <a:extLst>
                <a:ext uri="{FF2B5EF4-FFF2-40B4-BE49-F238E27FC236}">
                  <a16:creationId xmlns:a16="http://schemas.microsoft.com/office/drawing/2014/main" id="{EB0F2BA0-D3B1-41D5-BB76-050C000DB65D}"/>
                </a:ext>
              </a:extLst>
            </p:cNvPr>
            <p:cNvSpPr txBox="1"/>
            <p:nvPr/>
          </p:nvSpPr>
          <p:spPr>
            <a:xfrm>
              <a:off x="1424594" y="40118352"/>
              <a:ext cx="13609997" cy="3478067"/>
            </a:xfrm>
            <a:prstGeom prst="rect">
              <a:avLst/>
            </a:prstGeom>
            <a:noFill/>
          </p:spPr>
          <p:txBody>
            <a:bodyPr>
              <a:spAutoFit/>
            </a:bodyPr>
            <a:lstStyle/>
            <a:p>
              <a:pPr>
                <a:defRPr/>
              </a:pPr>
              <a:r>
                <a:rPr lang="en-US" sz="4200" dirty="0">
                  <a:latin typeface="Calibri" panose="020F0502020204030204" pitchFamily="34" charset="0"/>
                </a:rPr>
                <a:t>We use Logistic Regression and OLS Regression. Controlling for CMSQ, female physicians are less likely to receive a 4 or 5 star rating online (Model M2 and Logistic Model). </a:t>
              </a:r>
            </a:p>
            <a:p>
              <a:pPr>
                <a:defRPr/>
              </a:pPr>
              <a:endParaRPr lang="en-US" sz="4400" dirty="0">
                <a:latin typeface="Calibri" panose="020F0502020204030204" pitchFamily="34" charset="0"/>
              </a:endParaRPr>
            </a:p>
            <a:p>
              <a:pPr>
                <a:defRPr/>
              </a:pPr>
              <a:endParaRPr lang="en-US" sz="4400" dirty="0">
                <a:latin typeface="+mn-lt"/>
              </a:endParaRPr>
            </a:p>
          </p:txBody>
        </p:sp>
      </p:grpSp>
      <p:sp>
        <p:nvSpPr>
          <p:cNvPr id="15371" name="Text Box 6">
            <a:extLst>
              <a:ext uri="{FF2B5EF4-FFF2-40B4-BE49-F238E27FC236}">
                <a16:creationId xmlns:a16="http://schemas.microsoft.com/office/drawing/2014/main" id="{E13DB6C4-99B8-9743-9F37-DFE829D5C6B1}"/>
              </a:ext>
            </a:extLst>
          </p:cNvPr>
          <p:cNvSpPr txBox="1">
            <a:spLocks noChangeArrowheads="1"/>
          </p:cNvSpPr>
          <p:nvPr/>
        </p:nvSpPr>
        <p:spPr bwMode="auto">
          <a:xfrm>
            <a:off x="6205262" y="39667258"/>
            <a:ext cx="54864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15000"/>
              </a:lnSpc>
              <a:spcAft>
                <a:spcPts val="1000"/>
              </a:spcAft>
            </a:pPr>
            <a:r>
              <a:rPr lang="en-US" altLang="en-US" sz="2000" dirty="0">
                <a:latin typeface="Calibri" panose="020F0502020204030204" pitchFamily="34" charset="0"/>
                <a:ea typeface="SimSun" panose="02010600030101010101" pitchFamily="2" charset="-122"/>
                <a:cs typeface="Times New Roman" panose="02020603050405020304" pitchFamily="18" charset="0"/>
              </a:rPr>
              <a:t>Table 2: Result of Regression Models</a:t>
            </a:r>
            <a:endParaRPr lang="en-US" altLang="en-US" sz="2800" dirty="0">
              <a:latin typeface="Calibri" panose="020F0502020204030204" pitchFamily="34" charset="0"/>
              <a:ea typeface="SimSun" panose="02010600030101010101" pitchFamily="2" charset="-122"/>
              <a:cs typeface="Times New Roman" panose="02020603050405020304" pitchFamily="18" charset="0"/>
            </a:endParaRPr>
          </a:p>
        </p:txBody>
      </p:sp>
      <p:sp>
        <p:nvSpPr>
          <p:cNvPr id="15376" name="Text Box 6">
            <a:extLst>
              <a:ext uri="{FF2B5EF4-FFF2-40B4-BE49-F238E27FC236}">
                <a16:creationId xmlns:a16="http://schemas.microsoft.com/office/drawing/2014/main" id="{83C58F5D-E1EC-B24E-A8C5-3456F6C38878}"/>
              </a:ext>
            </a:extLst>
          </p:cNvPr>
          <p:cNvSpPr txBox="1">
            <a:spLocks noChangeArrowheads="1"/>
          </p:cNvSpPr>
          <p:nvPr/>
        </p:nvSpPr>
        <p:spPr bwMode="auto">
          <a:xfrm>
            <a:off x="6019800" y="26365596"/>
            <a:ext cx="54864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15000"/>
              </a:lnSpc>
              <a:spcAft>
                <a:spcPts val="1000"/>
              </a:spcAft>
            </a:pPr>
            <a:r>
              <a:rPr lang="en-US" altLang="en-US" sz="2000" dirty="0">
                <a:latin typeface="Calibri" panose="020F0502020204030204" pitchFamily="34" charset="0"/>
                <a:ea typeface="SimSun" panose="02010600030101010101" pitchFamily="2" charset="-122"/>
                <a:cs typeface="Times New Roman" panose="02020603050405020304" pitchFamily="18" charset="0"/>
              </a:rPr>
              <a:t>Table 1: Summary of Descriptive Statistics</a:t>
            </a:r>
            <a:endParaRPr lang="en-US" altLang="en-US" sz="2800" dirty="0">
              <a:latin typeface="Calibri" panose="020F0502020204030204" pitchFamily="34" charset="0"/>
              <a:ea typeface="SimSun" panose="02010600030101010101" pitchFamily="2" charset="-122"/>
              <a:cs typeface="Times New Roman" panose="02020603050405020304" pitchFamily="18" charset="0"/>
            </a:endParaRPr>
          </a:p>
        </p:txBody>
      </p:sp>
      <p:sp>
        <p:nvSpPr>
          <p:cNvPr id="3" name="Content Placeholder 2">
            <a:extLst>
              <a:ext uri="{FF2B5EF4-FFF2-40B4-BE49-F238E27FC236}">
                <a16:creationId xmlns:a16="http://schemas.microsoft.com/office/drawing/2014/main" id="{2AA4F4A8-E647-3E4D-8226-9CBEC1AA2F7D}"/>
              </a:ext>
            </a:extLst>
          </p:cNvPr>
          <p:cNvSpPr>
            <a:spLocks noGrp="1"/>
          </p:cNvSpPr>
          <p:nvPr>
            <p:ph sz="half" idx="2"/>
          </p:nvPr>
        </p:nvSpPr>
        <p:spPr>
          <a:xfrm>
            <a:off x="15511462" y="6096000"/>
            <a:ext cx="14524037" cy="26329499"/>
          </a:xfrm>
          <a:ln w="9525">
            <a:solidFill>
              <a:schemeClr val="bg1">
                <a:lumMod val="65000"/>
              </a:schemeClr>
            </a:solidFill>
          </a:ln>
        </p:spPr>
        <p:style>
          <a:lnRef idx="2">
            <a:schemeClr val="dk1"/>
          </a:lnRef>
          <a:fillRef idx="1">
            <a:schemeClr val="lt1"/>
          </a:fillRef>
          <a:effectRef idx="0">
            <a:schemeClr val="dk1"/>
          </a:effectRef>
          <a:fontRef idx="minor">
            <a:schemeClr val="dk1"/>
          </a:fontRef>
        </p:style>
        <p:txBody>
          <a:bodyPr/>
          <a:lstStyle/>
          <a:p>
            <a:pPr marL="0" indent="0" eaLnBrk="1" hangingPunct="1">
              <a:spcBef>
                <a:spcPct val="0"/>
              </a:spcBef>
              <a:buNone/>
              <a:defRPr/>
            </a:pPr>
            <a:r>
              <a:rPr lang="en-US" altLang="zh-CN" sz="6600" b="1" dirty="0"/>
              <a:t>Evidence From Patient Comments</a:t>
            </a:r>
            <a:r>
              <a:rPr lang="zh-CN" altLang="en-US" sz="6600" b="1" dirty="0"/>
              <a:t>：</a:t>
            </a:r>
            <a:endParaRPr lang="en-US" altLang="en-US" sz="6600" b="1" dirty="0"/>
          </a:p>
          <a:p>
            <a:pPr marL="566738" indent="-566738" eaLnBrk="1" hangingPunct="1">
              <a:defRPr/>
            </a:pPr>
            <a:r>
              <a:rPr lang="en-US" altLang="zh-CN" sz="4400" b="1" dirty="0"/>
              <a:t>Data Preprocessing</a:t>
            </a:r>
          </a:p>
          <a:p>
            <a:pPr marL="0" indent="0" eaLnBrk="1" hangingPunct="1">
              <a:buNone/>
              <a:defRPr/>
            </a:pPr>
            <a:r>
              <a:rPr lang="en-US" altLang="zh-CN" sz="4200" dirty="0">
                <a:latin typeface="Calibri" panose="020F0502020204030204" pitchFamily="34" charset="0"/>
                <a:ea typeface="ＭＳ Ｐゴシック" panose="020B0600070205080204" pitchFamily="34" charset="-128"/>
                <a:cs typeface="+mn-cs"/>
              </a:rPr>
              <a:t> - Spellcheck and lemmatize the textual data</a:t>
            </a:r>
          </a:p>
          <a:p>
            <a:pPr marL="0" indent="0" eaLnBrk="1" hangingPunct="1">
              <a:buNone/>
              <a:defRPr/>
            </a:pPr>
            <a:r>
              <a:rPr lang="en-US" altLang="zh-CN" sz="4200" dirty="0">
                <a:latin typeface="Calibri" panose="020F0502020204030204" pitchFamily="34" charset="0"/>
                <a:ea typeface="ＭＳ Ｐゴシック" panose="020B0600070205080204" pitchFamily="34" charset="-128"/>
                <a:cs typeface="+mn-cs"/>
              </a:rPr>
              <a:t> - Verify gender identity and ensure the object of comment</a:t>
            </a:r>
          </a:p>
          <a:p>
            <a:pPr marL="0" indent="0" eaLnBrk="1" hangingPunct="1">
              <a:buNone/>
              <a:defRPr/>
            </a:pPr>
            <a:r>
              <a:rPr lang="en-US" altLang="zh-CN" sz="4200" dirty="0">
                <a:latin typeface="Calibri" panose="020F0502020204030204" pitchFamily="34" charset="0"/>
                <a:ea typeface="ＭＳ Ｐゴシック" panose="020B0600070205080204" pitchFamily="34" charset="-128"/>
                <a:cs typeface="+mn-cs"/>
              </a:rPr>
              <a:t> - Collect attribute words widely used for physician evaluation</a:t>
            </a:r>
          </a:p>
          <a:p>
            <a:pPr marL="566738" indent="-566738" eaLnBrk="1" hangingPunct="1">
              <a:defRPr/>
            </a:pPr>
            <a:r>
              <a:rPr lang="en-US" altLang="zh-CN" sz="4400" b="1" dirty="0"/>
              <a:t>Word Frequency</a:t>
            </a:r>
          </a:p>
          <a:p>
            <a:pPr marL="566738" indent="-566738" eaLnBrk="1" hangingPunct="1">
              <a:defRPr/>
            </a:pPr>
            <a:endParaRPr lang="en-US" altLang="zh-CN" sz="4400" b="1" dirty="0"/>
          </a:p>
          <a:p>
            <a:pPr marL="566738" indent="-566738" eaLnBrk="1" hangingPunct="1">
              <a:defRPr/>
            </a:pPr>
            <a:endParaRPr lang="en-US" altLang="zh-CN" sz="4400" b="1" dirty="0"/>
          </a:p>
          <a:p>
            <a:pPr marL="566738" indent="-566738" eaLnBrk="1" hangingPunct="1">
              <a:defRPr/>
            </a:pPr>
            <a:endParaRPr lang="en-US" altLang="zh-CN" sz="4400" b="1" dirty="0"/>
          </a:p>
          <a:p>
            <a:pPr marL="566738" indent="-566738" eaLnBrk="1" hangingPunct="1">
              <a:defRPr/>
            </a:pPr>
            <a:endParaRPr lang="en-US" altLang="zh-CN" sz="4400" b="1" dirty="0"/>
          </a:p>
          <a:p>
            <a:pPr marL="566738" indent="-566738" eaLnBrk="1" hangingPunct="1">
              <a:defRPr/>
            </a:pPr>
            <a:endParaRPr lang="en-US" altLang="zh-CN" sz="4800" b="1" dirty="0"/>
          </a:p>
          <a:p>
            <a:pPr marL="0" indent="0" eaLnBrk="1" hangingPunct="1">
              <a:buNone/>
              <a:defRPr/>
            </a:pPr>
            <a:r>
              <a:rPr lang="en-US" altLang="zh-CN" sz="4200" dirty="0"/>
              <a:t>H</a:t>
            </a:r>
            <a:r>
              <a:rPr lang="en-US" altLang="zh-CN" sz="4200" baseline="-25000" dirty="0"/>
              <a:t>0</a:t>
            </a:r>
            <a:r>
              <a:rPr lang="en-US" altLang="zh-CN" sz="4200" dirty="0"/>
              <a:t>: Word frequencies describing the two quality dimensions do not differ by the gender of the physicians.</a:t>
            </a:r>
          </a:p>
          <a:p>
            <a:pPr marL="0" indent="0" eaLnBrk="1" hangingPunct="1">
              <a:buNone/>
              <a:defRPr/>
            </a:pPr>
            <a:endParaRPr lang="en-US" altLang="zh-CN" sz="4000" dirty="0"/>
          </a:p>
          <a:p>
            <a:pPr marL="0" indent="0" eaLnBrk="1" hangingPunct="1">
              <a:buNone/>
              <a:defRPr/>
            </a:pPr>
            <a:endParaRPr lang="en-US" altLang="zh-CN" sz="4000" dirty="0"/>
          </a:p>
          <a:p>
            <a:pPr marL="0" indent="0" eaLnBrk="1" hangingPunct="1">
              <a:buNone/>
              <a:defRPr/>
            </a:pPr>
            <a:endParaRPr lang="en-US" altLang="zh-CN" sz="2800" dirty="0"/>
          </a:p>
          <a:p>
            <a:pPr marL="0" indent="0" eaLnBrk="1" hangingPunct="1">
              <a:buNone/>
              <a:defRPr/>
            </a:pPr>
            <a:r>
              <a:rPr lang="en-US" altLang="zh-CN" sz="4200" dirty="0"/>
              <a:t>Result: Interpersonal words are more frequently used to assess female doctors than male. Technical words are on the contrary.</a:t>
            </a:r>
          </a:p>
          <a:p>
            <a:pPr marL="566738" indent="-566738" eaLnBrk="1" hangingPunct="1">
              <a:defRPr/>
            </a:pPr>
            <a:r>
              <a:rPr lang="en-US" altLang="zh-CN" sz="4400" b="1" dirty="0"/>
              <a:t>Word Embedding</a:t>
            </a:r>
          </a:p>
          <a:p>
            <a:pPr marL="0" indent="0" eaLnBrk="1" hangingPunct="1">
              <a:buNone/>
              <a:defRPr/>
            </a:pPr>
            <a:r>
              <a:rPr lang="en-US" altLang="zh-CN" sz="4200" dirty="0">
                <a:solidFill>
                  <a:prstClr val="black"/>
                </a:solidFill>
              </a:rPr>
              <a:t>In word embedding models, the semantics relationships between two words can be measured by the cosine similarity of the word vectors. We trained a word embedding model using textual comments from physician reviews. Define </a:t>
            </a:r>
          </a:p>
          <a:p>
            <a:pPr marL="0" indent="0" eaLnBrk="1" hangingPunct="1">
              <a:buNone/>
              <a:defRPr/>
            </a:pPr>
            <a:endParaRPr lang="en-US" altLang="en-US" sz="4200" dirty="0">
              <a:solidFill>
                <a:prstClr val="black"/>
              </a:solidFill>
              <a:ea typeface="ＭＳ Ｐゴシック" panose="020B0600070205080204" pitchFamily="34" charset="-128"/>
              <a:cs typeface="+mn-cs"/>
            </a:endParaRPr>
          </a:p>
          <a:p>
            <a:pPr marL="0" indent="0" eaLnBrk="1" hangingPunct="1">
              <a:buNone/>
              <a:defRPr/>
            </a:pPr>
            <a:endParaRPr lang="en-US" altLang="en-US" sz="4400" dirty="0">
              <a:solidFill>
                <a:prstClr val="black"/>
              </a:solidFill>
              <a:ea typeface="ＭＳ Ｐゴシック" panose="020B0600070205080204" pitchFamily="34" charset="-128"/>
              <a:cs typeface="+mn-cs"/>
            </a:endParaRPr>
          </a:p>
          <a:p>
            <a:pPr marL="0" indent="0" eaLnBrk="1" hangingPunct="1">
              <a:buNone/>
              <a:defRPr/>
            </a:pPr>
            <a:endParaRPr lang="en-US" altLang="en-US" sz="4400" dirty="0">
              <a:solidFill>
                <a:prstClr val="black"/>
              </a:solidFill>
              <a:ea typeface="ＭＳ Ｐゴシック" panose="020B0600070205080204" pitchFamily="34" charset="-128"/>
              <a:cs typeface="+mn-cs"/>
            </a:endParaRPr>
          </a:p>
          <a:p>
            <a:pPr marL="0" indent="0" eaLnBrk="1" hangingPunct="1">
              <a:buNone/>
              <a:defRPr/>
            </a:pPr>
            <a:endParaRPr lang="en-US" altLang="en-US" sz="4400" dirty="0">
              <a:solidFill>
                <a:prstClr val="black"/>
              </a:solidFill>
              <a:ea typeface="ＭＳ Ｐゴシック" panose="020B0600070205080204" pitchFamily="34" charset="-128"/>
              <a:cs typeface="+mn-cs"/>
            </a:endParaRPr>
          </a:p>
          <a:p>
            <a:pPr marL="0" indent="0" eaLnBrk="1" hangingPunct="1">
              <a:buNone/>
              <a:defRPr/>
            </a:pPr>
            <a:endParaRPr lang="en-US" altLang="en-US" sz="5400" dirty="0">
              <a:solidFill>
                <a:prstClr val="black"/>
              </a:solidFill>
              <a:ea typeface="ＭＳ Ｐゴシック" panose="020B0600070205080204" pitchFamily="34" charset="-128"/>
              <a:cs typeface="+mn-cs"/>
            </a:endParaRPr>
          </a:p>
          <a:p>
            <a:pPr marL="0" indent="0" eaLnBrk="1" hangingPunct="1">
              <a:buNone/>
              <a:defRPr/>
            </a:pPr>
            <a:r>
              <a:rPr lang="en-US" altLang="en-US" sz="4200" dirty="0">
                <a:solidFill>
                  <a:prstClr val="black"/>
                </a:solidFill>
                <a:ea typeface="ＭＳ Ｐゴシック" panose="020B0600070205080204" pitchFamily="34" charset="-128"/>
                <a:cs typeface="+mn-cs"/>
              </a:rPr>
              <a:t>Apply T-test for </a:t>
            </a:r>
            <a:endParaRPr lang="en-US" altLang="en-US" sz="4400" dirty="0">
              <a:solidFill>
                <a:prstClr val="black"/>
              </a:solidFill>
              <a:ea typeface="ＭＳ Ｐゴシック" panose="020B0600070205080204" pitchFamily="34" charset="-128"/>
              <a:cs typeface="+mn-cs"/>
            </a:endParaRPr>
          </a:p>
          <a:p>
            <a:pPr marL="0" indent="0" eaLnBrk="1" hangingPunct="1">
              <a:spcBef>
                <a:spcPct val="0"/>
              </a:spcBef>
              <a:buNone/>
              <a:defRPr/>
            </a:pPr>
            <a:r>
              <a:rPr lang="en-US" altLang="zh-CN" sz="4200" dirty="0">
                <a:solidFill>
                  <a:prstClr val="black"/>
                </a:solidFill>
              </a:rPr>
              <a:t>H</a:t>
            </a:r>
            <a:r>
              <a:rPr lang="en-US" altLang="zh-CN" sz="4200" baseline="-25000" dirty="0">
                <a:solidFill>
                  <a:prstClr val="black"/>
                </a:solidFill>
              </a:rPr>
              <a:t>0</a:t>
            </a:r>
            <a:r>
              <a:rPr lang="en-US" altLang="zh-CN" sz="4200" dirty="0">
                <a:solidFill>
                  <a:prstClr val="black"/>
                </a:solidFill>
              </a:rPr>
              <a:t>: Their average (expected) values do not significantly differ.</a:t>
            </a:r>
          </a:p>
          <a:p>
            <a:pPr marL="0" indent="0" eaLnBrk="1" hangingPunct="1">
              <a:spcBef>
                <a:spcPct val="0"/>
              </a:spcBef>
              <a:buNone/>
              <a:defRPr/>
            </a:pPr>
            <a:endParaRPr lang="en-US" altLang="en-US" sz="4200" dirty="0">
              <a:solidFill>
                <a:prstClr val="black"/>
              </a:solidFill>
              <a:ea typeface="ＭＳ Ｐゴシック" panose="020B0600070205080204" pitchFamily="34" charset="-128"/>
              <a:cs typeface="+mn-cs"/>
            </a:endParaRPr>
          </a:p>
          <a:p>
            <a:pPr marL="0" indent="0" eaLnBrk="1" hangingPunct="1">
              <a:spcBef>
                <a:spcPct val="0"/>
              </a:spcBef>
              <a:buNone/>
              <a:defRPr/>
            </a:pPr>
            <a:endParaRPr lang="en-US" altLang="en-US" sz="4200" dirty="0">
              <a:solidFill>
                <a:prstClr val="black"/>
              </a:solidFill>
              <a:ea typeface="ＭＳ Ｐゴシック" panose="020B0600070205080204" pitchFamily="34" charset="-128"/>
              <a:cs typeface="+mn-cs"/>
            </a:endParaRPr>
          </a:p>
          <a:p>
            <a:pPr marL="0" indent="0" eaLnBrk="1" hangingPunct="1">
              <a:spcBef>
                <a:spcPct val="0"/>
              </a:spcBef>
              <a:buNone/>
              <a:defRPr/>
            </a:pPr>
            <a:endParaRPr lang="en-US" altLang="en-US" sz="4000" dirty="0">
              <a:solidFill>
                <a:prstClr val="black"/>
              </a:solidFill>
              <a:ea typeface="ＭＳ Ｐゴシック" panose="020B0600070205080204" pitchFamily="34" charset="-128"/>
              <a:cs typeface="+mn-cs"/>
            </a:endParaRPr>
          </a:p>
          <a:p>
            <a:pPr marL="0" indent="0" eaLnBrk="1" hangingPunct="1">
              <a:spcBef>
                <a:spcPct val="0"/>
              </a:spcBef>
              <a:buNone/>
              <a:defRPr/>
            </a:pPr>
            <a:r>
              <a:rPr lang="en-US" altLang="en-US" sz="4200" dirty="0">
                <a:solidFill>
                  <a:prstClr val="black"/>
                </a:solidFill>
                <a:ea typeface="ＭＳ Ｐゴシック" panose="020B0600070205080204" pitchFamily="34" charset="-128"/>
                <a:cs typeface="+mn-cs"/>
              </a:rPr>
              <a:t>Result: Interpersonal words, compared to technical words, have stronger association with female physicians.</a:t>
            </a:r>
            <a:endParaRPr lang="en-US" altLang="en-US" sz="4000" dirty="0">
              <a:solidFill>
                <a:prstClr val="black"/>
              </a:solidFill>
              <a:ea typeface="ＭＳ Ｐゴシック" panose="020B0600070205080204" pitchFamily="34" charset="-128"/>
              <a:cs typeface="+mn-cs"/>
            </a:endParaRPr>
          </a:p>
          <a:p>
            <a:pPr marL="0" indent="0">
              <a:buNone/>
            </a:pPr>
            <a:endParaRPr lang="en-US" sz="4400" dirty="0"/>
          </a:p>
        </p:txBody>
      </p:sp>
      <p:grpSp>
        <p:nvGrpSpPr>
          <p:cNvPr id="15" name="Group 14">
            <a:extLst>
              <a:ext uri="{FF2B5EF4-FFF2-40B4-BE49-F238E27FC236}">
                <a16:creationId xmlns:a16="http://schemas.microsoft.com/office/drawing/2014/main" id="{B7192E55-C7FF-1D4B-9113-FC6EBD35DFC5}"/>
              </a:ext>
            </a:extLst>
          </p:cNvPr>
          <p:cNvGrpSpPr/>
          <p:nvPr/>
        </p:nvGrpSpPr>
        <p:grpSpPr>
          <a:xfrm>
            <a:off x="16249650" y="11367083"/>
            <a:ext cx="13303250" cy="19570117"/>
            <a:chOff x="16249650" y="11367083"/>
            <a:chExt cx="13303250" cy="19570117"/>
          </a:xfrm>
        </p:grpSpPr>
        <p:pic>
          <p:nvPicPr>
            <p:cNvPr id="15373" name="Picture 6">
              <a:extLst>
                <a:ext uri="{FF2B5EF4-FFF2-40B4-BE49-F238E27FC236}">
                  <a16:creationId xmlns:a16="http://schemas.microsoft.com/office/drawing/2014/main" id="{CF5C14A3-353B-7B46-87A8-3DB0B8E8D26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84158" y="16805213"/>
              <a:ext cx="12004675" cy="211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4" name="Picture 12">
              <a:extLst>
                <a:ext uri="{FF2B5EF4-FFF2-40B4-BE49-F238E27FC236}">
                  <a16:creationId xmlns:a16="http://schemas.microsoft.com/office/drawing/2014/main" id="{ABC48AF0-15AB-0747-882B-E0DF4803A5E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88200" y="24511000"/>
              <a:ext cx="9664700" cy="330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5" name="Picture 13">
              <a:extLst>
                <a:ext uri="{FF2B5EF4-FFF2-40B4-BE49-F238E27FC236}">
                  <a16:creationId xmlns:a16="http://schemas.microsoft.com/office/drawing/2014/main" id="{0500F068-FC82-5349-9DE1-D42243885B3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354550" y="29337000"/>
              <a:ext cx="116205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A0BA8ECC-D8FB-A047-8BBE-5E90A249E2F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829878" y="23717747"/>
              <a:ext cx="11878470" cy="639421"/>
            </a:xfrm>
            <a:prstGeom prst="rect">
              <a:avLst/>
            </a:prstGeom>
          </p:spPr>
        </p:pic>
        <p:pic>
          <p:nvPicPr>
            <p:cNvPr id="11" name="Picture 10">
              <a:extLst>
                <a:ext uri="{FF2B5EF4-FFF2-40B4-BE49-F238E27FC236}">
                  <a16:creationId xmlns:a16="http://schemas.microsoft.com/office/drawing/2014/main" id="{34A57B62-5C93-3745-860E-9105124CEB1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9310350" y="27967511"/>
              <a:ext cx="8883650" cy="531289"/>
            </a:xfrm>
            <a:prstGeom prst="rect">
              <a:avLst/>
            </a:prstGeom>
          </p:spPr>
        </p:pic>
        <p:pic>
          <p:nvPicPr>
            <p:cNvPr id="13" name="Picture 12">
              <a:extLst>
                <a:ext uri="{FF2B5EF4-FFF2-40B4-BE49-F238E27FC236}">
                  <a16:creationId xmlns:a16="http://schemas.microsoft.com/office/drawing/2014/main" id="{E2C85ADF-F53D-4740-B940-C8D004386F8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6249650" y="25376111"/>
              <a:ext cx="3111500" cy="1727200"/>
            </a:xfrm>
            <a:prstGeom prst="rect">
              <a:avLst/>
            </a:prstGeom>
          </p:spPr>
        </p:pic>
        <p:pic>
          <p:nvPicPr>
            <p:cNvPr id="14" name="Picture 13">
              <a:extLst>
                <a:ext uri="{FF2B5EF4-FFF2-40B4-BE49-F238E27FC236}">
                  <a16:creationId xmlns:a16="http://schemas.microsoft.com/office/drawing/2014/main" id="{67BAB03A-7558-0045-B155-616B8BDCDE73}"/>
                </a:ext>
              </a:extLst>
            </p:cNvPr>
            <p:cNvPicPr>
              <a:picLocks noChangeAspect="1"/>
            </p:cNvPicPr>
            <p:nvPr/>
          </p:nvPicPr>
          <p:blipFill>
            <a:blip r:embed="rId12"/>
            <a:stretch>
              <a:fillRect/>
            </a:stretch>
          </p:blipFill>
          <p:spPr>
            <a:xfrm>
              <a:off x="16729604" y="11367083"/>
              <a:ext cx="12113784" cy="4220748"/>
            </a:xfrm>
            <a:prstGeom prst="rect">
              <a:avLst/>
            </a:prstGeom>
          </p:spPr>
        </p:pic>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4265</TotalTime>
  <Words>513</Words>
  <Application>Microsoft Macintosh PowerPoint</Application>
  <PresentationFormat>Custom</PresentationFormat>
  <Paragraphs>68</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ＭＳ Ｐゴシック</vt:lpstr>
      <vt:lpstr>SimSun</vt:lpstr>
      <vt:lpstr>SimSun</vt:lpstr>
      <vt:lpstr>Arial</vt:lpstr>
      <vt:lpstr>Calibri</vt:lpstr>
      <vt:lpstr>Times New Roman</vt:lpstr>
      <vt:lpstr>Office Theme</vt:lpstr>
      <vt:lpstr>Gender Bias in Online Ratings and Reviews for Physicians Jujun Huang, Xiao Wan Instructor: Professor Feng Mai</vt:lpstr>
    </vt:vector>
  </TitlesOfParts>
  <Company>Stevens Institute of Technology</Company>
  <LinksUpToDate>false</LinksUpToDate>
  <SharedDoc>false</SharedDoc>
  <HyperlinkBase/>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Postertitle Author 1, Author 2,  Room location</dc:title>
  <dc:creator>BI&amp;A Poster</dc:creator>
  <cp:lastModifiedBy>Xiao Wan</cp:lastModifiedBy>
  <cp:revision>215</cp:revision>
  <cp:lastPrinted>2015-02-10T22:06:34Z</cp:lastPrinted>
  <dcterms:created xsi:type="dcterms:W3CDTF">2008-04-07T13:20:48Z</dcterms:created>
  <dcterms:modified xsi:type="dcterms:W3CDTF">2018-06-03T14:32:45Z</dcterms:modified>
</cp:coreProperties>
</file>