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0"/>
    <p:restoredTop sz="94689"/>
  </p:normalViewPr>
  <p:slideViewPr>
    <p:cSldViewPr snapToGrid="0">
      <p:cViewPr>
        <p:scale>
          <a:sx n="233" d="100"/>
          <a:sy n="233" d="100"/>
        </p:scale>
        <p:origin x="14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EA6BA-DD3D-0042-8920-B87F35E113B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79737-F0BE-AC45-8A33-77B5CCD8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0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79737-F0BE-AC45-8A33-77B5CCD8E7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43BB-994C-6482-C9A6-9510371EC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4211B-A723-081F-4C61-F54B8162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5DF2-6E57-2A4C-CFEA-80D58144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52DB-D0DA-BB66-F91C-CC7D895B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8ACCA-0E0A-DA2C-3C10-3563749D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3755-8F3F-465A-C322-E3F858F2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14AD8-868E-C841-99FE-1667F9766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AE0A-BF87-F43F-1CA1-F47F4B9B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71F7-C9D7-4514-51F7-9845E159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137B-A10B-B59F-025D-CEA6F87B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AAE14-6DD8-8AD7-AEFF-813E7C29A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FC41F-C877-B384-14A5-4DDE3C159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7B0E-10E7-6449-1346-0392EF0C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77851-6563-A8EC-FC7F-FF6D5222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12B9-0FBB-8340-B6C0-2BD65653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84DA-4BE5-FDE2-7823-E09A3DEC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5281-73B0-9DA9-6283-A3D3D8A63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CF5C-DDC2-9600-B966-FC6E697C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53CD-8D8C-90DA-D061-FC82C7D9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2498-AB47-BB96-6405-ABBB0462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9EB0-43B7-9557-6D1A-54CE99A2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E1830-407F-EBED-32D3-A721660E1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8BF88-B3F7-A3AB-B4CC-F93F13F3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42F78-6E7E-88B4-DCD4-77212340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A0AD7-611F-DF40-4446-E88E41CD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2EE5-A5DC-E2CB-A192-4BF95EB3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21EC-F460-B9AB-4D0E-C6422F70B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D8293-0AB6-350D-7218-BCF104F0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5845-7AC4-879F-0BF9-65AD4D7C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BF1A5-65FD-CDF8-9735-DB0A5FC9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DA9CB-0036-99B7-6891-B92A74BB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8C7C-ADA4-04A2-0513-49287087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12805-83CC-1822-E7E2-A8FB969D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AE3B9-41A5-AC56-8DC7-60E23F74D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CBB88-1D6B-5C08-A0E2-27EB2A423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A96ED-D536-F5A8-2E2F-FD81CDE79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51977-A754-6BC7-2B0B-56609DDC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E641F-FC47-C575-77CB-25030CF3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B99A8-D0FB-3ACB-0B76-B7421840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A2F0-55DC-10DA-EE64-76FD5770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6A834-D025-BE32-05E2-B190A249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6E48-9012-9894-3B24-916E8D43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89BE0-6972-BD8F-4436-3DA18B91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9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9B73E-BA72-F638-A6C5-AB838C8A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481B7-F548-18EF-D32A-295CEAE6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3548E-B174-EF7F-DE1E-C740BE96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39F1-EE64-68D2-E9E5-658EAF20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C328-0566-4CB3-D709-B36B1976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8193E-3DC5-18DF-6680-E37AAC5E4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16E85-8F1C-EA12-51F0-39780782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F97DD-A465-F0C1-96CE-807E4011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7C12E-BCD2-A56B-7E62-37519574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5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093-FEB0-0390-1B2D-0A81389E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D8AF-FD95-CA4D-FAC9-EE6934729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57DF3-4892-3CBC-F9CD-9D7F81317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10F6E-5FB0-6600-CB33-9BFE64A5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75A47-4483-99E4-C386-977ED897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10A32-2346-02F8-52F9-ACF89D0C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2C729-B5DD-0837-A541-58B1EB56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918F-4777-2B25-DCD6-FE0C7E19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A4AD-C456-6891-04A1-C144BDED3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45F2B-B3AD-AB4D-AE57-E22020A4C92C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1EC1-78E9-EF75-55B9-F8BA6579A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A991-0525-C849-987D-7594A4EE5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89781-9680-474E-B899-94E2010DF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73DFEF-5F28-45DB-C9BD-E46212F30DC4}"/>
              </a:ext>
            </a:extLst>
          </p:cNvPr>
          <p:cNvSpPr/>
          <p:nvPr/>
        </p:nvSpPr>
        <p:spPr>
          <a:xfrm>
            <a:off x="946570" y="2211859"/>
            <a:ext cx="2284722" cy="1353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544B577-D8CB-80E2-618A-0C9F2629FA30}"/>
              </a:ext>
            </a:extLst>
          </p:cNvPr>
          <p:cNvSpPr/>
          <p:nvPr/>
        </p:nvSpPr>
        <p:spPr>
          <a:xfrm>
            <a:off x="947609" y="1322173"/>
            <a:ext cx="4538791" cy="889686"/>
          </a:xfrm>
          <a:custGeom>
            <a:avLst/>
            <a:gdLst>
              <a:gd name="connsiteX0" fmla="*/ 0 w 4510216"/>
              <a:gd name="connsiteY0" fmla="*/ 864973 h 889686"/>
              <a:gd name="connsiteX1" fmla="*/ 2508421 w 4510216"/>
              <a:gd name="connsiteY1" fmla="*/ 0 h 889686"/>
              <a:gd name="connsiteX2" fmla="*/ 4510216 w 4510216"/>
              <a:gd name="connsiteY2" fmla="*/ 0 h 889686"/>
              <a:gd name="connsiteX3" fmla="*/ 2286000 w 4510216"/>
              <a:gd name="connsiteY3" fmla="*/ 889686 h 889686"/>
              <a:gd name="connsiteX4" fmla="*/ 0 w 4510216"/>
              <a:gd name="connsiteY4" fmla="*/ 864973 h 889686"/>
              <a:gd name="connsiteX0" fmla="*/ 0 w 4541966"/>
              <a:gd name="connsiteY0" fmla="*/ 896723 h 896723"/>
              <a:gd name="connsiteX1" fmla="*/ 2540171 w 4541966"/>
              <a:gd name="connsiteY1" fmla="*/ 0 h 896723"/>
              <a:gd name="connsiteX2" fmla="*/ 4541966 w 4541966"/>
              <a:gd name="connsiteY2" fmla="*/ 0 h 896723"/>
              <a:gd name="connsiteX3" fmla="*/ 2317750 w 4541966"/>
              <a:gd name="connsiteY3" fmla="*/ 889686 h 896723"/>
              <a:gd name="connsiteX4" fmla="*/ 0 w 4541966"/>
              <a:gd name="connsiteY4" fmla="*/ 896723 h 896723"/>
              <a:gd name="connsiteX0" fmla="*/ 0 w 4541966"/>
              <a:gd name="connsiteY0" fmla="*/ 896723 h 896723"/>
              <a:gd name="connsiteX1" fmla="*/ 2540171 w 4541966"/>
              <a:gd name="connsiteY1" fmla="*/ 0 h 896723"/>
              <a:gd name="connsiteX2" fmla="*/ 4541966 w 4541966"/>
              <a:gd name="connsiteY2" fmla="*/ 0 h 896723"/>
              <a:gd name="connsiteX3" fmla="*/ 2286000 w 4541966"/>
              <a:gd name="connsiteY3" fmla="*/ 889686 h 896723"/>
              <a:gd name="connsiteX4" fmla="*/ 0 w 4541966"/>
              <a:gd name="connsiteY4" fmla="*/ 896723 h 896723"/>
              <a:gd name="connsiteX0" fmla="*/ 0 w 4538791"/>
              <a:gd name="connsiteY0" fmla="*/ 903073 h 903073"/>
              <a:gd name="connsiteX1" fmla="*/ 2536996 w 4538791"/>
              <a:gd name="connsiteY1" fmla="*/ 0 h 903073"/>
              <a:gd name="connsiteX2" fmla="*/ 4538791 w 4538791"/>
              <a:gd name="connsiteY2" fmla="*/ 0 h 903073"/>
              <a:gd name="connsiteX3" fmla="*/ 2282825 w 4538791"/>
              <a:gd name="connsiteY3" fmla="*/ 889686 h 903073"/>
              <a:gd name="connsiteX4" fmla="*/ 0 w 4538791"/>
              <a:gd name="connsiteY4" fmla="*/ 903073 h 903073"/>
              <a:gd name="connsiteX0" fmla="*/ 0 w 4538791"/>
              <a:gd name="connsiteY0" fmla="*/ 887198 h 889686"/>
              <a:gd name="connsiteX1" fmla="*/ 2536996 w 4538791"/>
              <a:gd name="connsiteY1" fmla="*/ 0 h 889686"/>
              <a:gd name="connsiteX2" fmla="*/ 4538791 w 4538791"/>
              <a:gd name="connsiteY2" fmla="*/ 0 h 889686"/>
              <a:gd name="connsiteX3" fmla="*/ 2282825 w 4538791"/>
              <a:gd name="connsiteY3" fmla="*/ 889686 h 889686"/>
              <a:gd name="connsiteX4" fmla="*/ 0 w 4538791"/>
              <a:gd name="connsiteY4" fmla="*/ 887198 h 88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8791" h="889686">
                <a:moveTo>
                  <a:pt x="0" y="887198"/>
                </a:moveTo>
                <a:lnTo>
                  <a:pt x="2536996" y="0"/>
                </a:lnTo>
                <a:lnTo>
                  <a:pt x="4538791" y="0"/>
                </a:lnTo>
                <a:lnTo>
                  <a:pt x="2282825" y="889686"/>
                </a:lnTo>
                <a:lnTo>
                  <a:pt x="0" y="88719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1C4E4-43B5-8C28-4ECD-C0A44C3CAC12}"/>
              </a:ext>
            </a:extLst>
          </p:cNvPr>
          <p:cNvSpPr/>
          <p:nvPr/>
        </p:nvSpPr>
        <p:spPr>
          <a:xfrm>
            <a:off x="3231292" y="2211859"/>
            <a:ext cx="300578" cy="1353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4E7C883-A7B4-2278-7080-3581668C3CE5}"/>
              </a:ext>
            </a:extLst>
          </p:cNvPr>
          <p:cNvSpPr/>
          <p:nvPr/>
        </p:nvSpPr>
        <p:spPr>
          <a:xfrm>
            <a:off x="3528391" y="1316935"/>
            <a:ext cx="2231335" cy="894522"/>
          </a:xfrm>
          <a:custGeom>
            <a:avLst/>
            <a:gdLst>
              <a:gd name="connsiteX0" fmla="*/ 0 w 2231335"/>
              <a:gd name="connsiteY0" fmla="*/ 894522 h 894522"/>
              <a:gd name="connsiteX1" fmla="*/ 2231335 w 2231335"/>
              <a:gd name="connsiteY1" fmla="*/ 0 h 894522"/>
              <a:gd name="connsiteX2" fmla="*/ 1948070 w 2231335"/>
              <a:gd name="connsiteY2" fmla="*/ 4969 h 89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1335" h="894522">
                <a:moveTo>
                  <a:pt x="0" y="894522"/>
                </a:moveTo>
                <a:lnTo>
                  <a:pt x="2231335" y="0"/>
                </a:lnTo>
                <a:lnTo>
                  <a:pt x="1948070" y="496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5ADEA64-6915-DCC1-DB7F-F90AA0585043}"/>
              </a:ext>
            </a:extLst>
          </p:cNvPr>
          <p:cNvSpPr/>
          <p:nvPr/>
        </p:nvSpPr>
        <p:spPr>
          <a:xfrm>
            <a:off x="3528391" y="2474881"/>
            <a:ext cx="2206796" cy="1090398"/>
          </a:xfrm>
          <a:custGeom>
            <a:avLst/>
            <a:gdLst>
              <a:gd name="connsiteX0" fmla="*/ 0 w 4510216"/>
              <a:gd name="connsiteY0" fmla="*/ 864973 h 889686"/>
              <a:gd name="connsiteX1" fmla="*/ 2508421 w 4510216"/>
              <a:gd name="connsiteY1" fmla="*/ 0 h 889686"/>
              <a:gd name="connsiteX2" fmla="*/ 4510216 w 4510216"/>
              <a:gd name="connsiteY2" fmla="*/ 0 h 889686"/>
              <a:gd name="connsiteX3" fmla="*/ 2286000 w 4510216"/>
              <a:gd name="connsiteY3" fmla="*/ 889686 h 889686"/>
              <a:gd name="connsiteX4" fmla="*/ 0 w 4510216"/>
              <a:gd name="connsiteY4" fmla="*/ 864973 h 889686"/>
              <a:gd name="connsiteX0" fmla="*/ 0 w 4541966"/>
              <a:gd name="connsiteY0" fmla="*/ 896723 h 896723"/>
              <a:gd name="connsiteX1" fmla="*/ 2540171 w 4541966"/>
              <a:gd name="connsiteY1" fmla="*/ 0 h 896723"/>
              <a:gd name="connsiteX2" fmla="*/ 4541966 w 4541966"/>
              <a:gd name="connsiteY2" fmla="*/ 0 h 896723"/>
              <a:gd name="connsiteX3" fmla="*/ 2317750 w 4541966"/>
              <a:gd name="connsiteY3" fmla="*/ 889686 h 896723"/>
              <a:gd name="connsiteX4" fmla="*/ 0 w 4541966"/>
              <a:gd name="connsiteY4" fmla="*/ 896723 h 896723"/>
              <a:gd name="connsiteX0" fmla="*/ 0 w 4541966"/>
              <a:gd name="connsiteY0" fmla="*/ 896723 h 896723"/>
              <a:gd name="connsiteX1" fmla="*/ 2540171 w 4541966"/>
              <a:gd name="connsiteY1" fmla="*/ 0 h 896723"/>
              <a:gd name="connsiteX2" fmla="*/ 4541966 w 4541966"/>
              <a:gd name="connsiteY2" fmla="*/ 0 h 896723"/>
              <a:gd name="connsiteX3" fmla="*/ 2286000 w 4541966"/>
              <a:gd name="connsiteY3" fmla="*/ 889686 h 896723"/>
              <a:gd name="connsiteX4" fmla="*/ 0 w 4541966"/>
              <a:gd name="connsiteY4" fmla="*/ 896723 h 896723"/>
              <a:gd name="connsiteX0" fmla="*/ 0 w 4538791"/>
              <a:gd name="connsiteY0" fmla="*/ 903073 h 903073"/>
              <a:gd name="connsiteX1" fmla="*/ 2536996 w 4538791"/>
              <a:gd name="connsiteY1" fmla="*/ 0 h 903073"/>
              <a:gd name="connsiteX2" fmla="*/ 4538791 w 4538791"/>
              <a:gd name="connsiteY2" fmla="*/ 0 h 903073"/>
              <a:gd name="connsiteX3" fmla="*/ 2282825 w 4538791"/>
              <a:gd name="connsiteY3" fmla="*/ 889686 h 903073"/>
              <a:gd name="connsiteX4" fmla="*/ 0 w 4538791"/>
              <a:gd name="connsiteY4" fmla="*/ 903073 h 903073"/>
              <a:gd name="connsiteX0" fmla="*/ 0 w 4538791"/>
              <a:gd name="connsiteY0" fmla="*/ 887198 h 889686"/>
              <a:gd name="connsiteX1" fmla="*/ 2536996 w 4538791"/>
              <a:gd name="connsiteY1" fmla="*/ 0 h 889686"/>
              <a:gd name="connsiteX2" fmla="*/ 4538791 w 4538791"/>
              <a:gd name="connsiteY2" fmla="*/ 0 h 889686"/>
              <a:gd name="connsiteX3" fmla="*/ 2282825 w 4538791"/>
              <a:gd name="connsiteY3" fmla="*/ 889686 h 889686"/>
              <a:gd name="connsiteX4" fmla="*/ 0 w 4538791"/>
              <a:gd name="connsiteY4" fmla="*/ 887198 h 889686"/>
              <a:gd name="connsiteX0" fmla="*/ 0 w 2536996"/>
              <a:gd name="connsiteY0" fmla="*/ 887198 h 889686"/>
              <a:gd name="connsiteX1" fmla="*/ 2536996 w 2536996"/>
              <a:gd name="connsiteY1" fmla="*/ 0 h 889686"/>
              <a:gd name="connsiteX2" fmla="*/ 2282825 w 2536996"/>
              <a:gd name="connsiteY2" fmla="*/ 889686 h 889686"/>
              <a:gd name="connsiteX3" fmla="*/ 0 w 2536996"/>
              <a:gd name="connsiteY3" fmla="*/ 887198 h 889686"/>
              <a:gd name="connsiteX0" fmla="*/ 0 w 2536996"/>
              <a:gd name="connsiteY0" fmla="*/ 887198 h 887198"/>
              <a:gd name="connsiteX1" fmla="*/ 2536996 w 2536996"/>
              <a:gd name="connsiteY1" fmla="*/ 0 h 887198"/>
              <a:gd name="connsiteX2" fmla="*/ 0 w 2536996"/>
              <a:gd name="connsiteY2" fmla="*/ 887198 h 887198"/>
              <a:gd name="connsiteX0" fmla="*/ 0 w 2206796"/>
              <a:gd name="connsiteY0" fmla="*/ 1090398 h 1090398"/>
              <a:gd name="connsiteX1" fmla="*/ 2206796 w 2206796"/>
              <a:gd name="connsiteY1" fmla="*/ 0 h 1090398"/>
              <a:gd name="connsiteX2" fmla="*/ 0 w 2206796"/>
              <a:gd name="connsiteY2" fmla="*/ 1090398 h 109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6796" h="1090398">
                <a:moveTo>
                  <a:pt x="0" y="1090398"/>
                </a:moveTo>
                <a:lnTo>
                  <a:pt x="2206796" y="0"/>
                </a:lnTo>
                <a:lnTo>
                  <a:pt x="0" y="109039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ECB9E7D-C2E1-B424-FBF1-57F2006E2DAD}"/>
              </a:ext>
            </a:extLst>
          </p:cNvPr>
          <p:cNvSpPr/>
          <p:nvPr/>
        </p:nvSpPr>
        <p:spPr>
          <a:xfrm>
            <a:off x="5746750" y="1317625"/>
            <a:ext cx="0" cy="1162021"/>
          </a:xfrm>
          <a:custGeom>
            <a:avLst/>
            <a:gdLst>
              <a:gd name="connsiteX0" fmla="*/ 82550 w 82550"/>
              <a:gd name="connsiteY0" fmla="*/ 0 h 1577975"/>
              <a:gd name="connsiteX1" fmla="*/ 82550 w 82550"/>
              <a:gd name="connsiteY1" fmla="*/ 1577975 h 1577975"/>
              <a:gd name="connsiteX2" fmla="*/ 0 w 82550"/>
              <a:gd name="connsiteY2" fmla="*/ 1577975 h 1577975"/>
              <a:gd name="connsiteX0" fmla="*/ 0 w 0"/>
              <a:gd name="connsiteY0" fmla="*/ 0 h 1577975"/>
              <a:gd name="connsiteX1" fmla="*/ 0 w 0"/>
              <a:gd name="connsiteY1" fmla="*/ 1577975 h 1577975"/>
              <a:gd name="connsiteX0" fmla="*/ 0 w 0"/>
              <a:gd name="connsiteY0" fmla="*/ 0 h 7364"/>
              <a:gd name="connsiteX1" fmla="*/ -6350 w 0"/>
              <a:gd name="connsiteY1" fmla="*/ 7364 h 7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7364">
                <a:moveTo>
                  <a:pt x="0" y="0"/>
                </a:moveTo>
                <a:lnTo>
                  <a:pt x="-6350" y="736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CD38E2-05DB-198A-4B2E-FF7D58499279}"/>
              </a:ext>
            </a:extLst>
          </p:cNvPr>
          <p:cNvSpPr/>
          <p:nvPr/>
        </p:nvSpPr>
        <p:spPr>
          <a:xfrm>
            <a:off x="946570" y="2584412"/>
            <a:ext cx="2270434" cy="9808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9443FE-7F65-DBBC-1E67-979C289F4090}"/>
              </a:ext>
            </a:extLst>
          </p:cNvPr>
          <p:cNvSpPr/>
          <p:nvPr/>
        </p:nvSpPr>
        <p:spPr>
          <a:xfrm>
            <a:off x="3231292" y="2732249"/>
            <a:ext cx="297099" cy="83302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68298-F591-048F-4F7E-905F3FC8FF36}"/>
              </a:ext>
            </a:extLst>
          </p:cNvPr>
          <p:cNvSpPr txBox="1"/>
          <p:nvPr/>
        </p:nvSpPr>
        <p:spPr>
          <a:xfrm>
            <a:off x="2133556" y="1502586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BA9058-DAA4-A8B0-AF8A-959B5FE12E5E}"/>
              </a:ext>
            </a:extLst>
          </p:cNvPr>
          <p:cNvSpPr txBox="1"/>
          <p:nvPr/>
        </p:nvSpPr>
        <p:spPr>
          <a:xfrm>
            <a:off x="4234823" y="1081867"/>
            <a:ext cx="221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EAD5A6-AA43-391E-B8DF-DF58B5D7E6B7}"/>
              </a:ext>
            </a:extLst>
          </p:cNvPr>
          <p:cNvSpPr txBox="1"/>
          <p:nvPr/>
        </p:nvSpPr>
        <p:spPr>
          <a:xfrm>
            <a:off x="358245" y="1996013"/>
            <a:ext cx="655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Land </a:t>
            </a:r>
          </a:p>
          <a:p>
            <a:r>
              <a:rPr lang="en-US" sz="1100" dirty="0"/>
              <a:t>Surface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D7D43-0DB8-3CBA-66A0-6C9CF406BA80}"/>
              </a:ext>
            </a:extLst>
          </p:cNvPr>
          <p:cNvSpPr txBox="1"/>
          <p:nvPr/>
        </p:nvSpPr>
        <p:spPr>
          <a:xfrm>
            <a:off x="750980" y="245360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4AC25-887B-BC58-3CE1-088688BD1361}"/>
              </a:ext>
            </a:extLst>
          </p:cNvPr>
          <p:cNvSpPr txBox="1"/>
          <p:nvPr/>
        </p:nvSpPr>
        <p:spPr>
          <a:xfrm>
            <a:off x="3507803" y="2584412"/>
            <a:ext cx="309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h</a:t>
            </a:r>
            <a:r>
              <a:rPr lang="en-US" sz="1100" baseline="-25000" dirty="0" err="1"/>
              <a:t>s</a:t>
            </a:r>
            <a:endParaRPr lang="en-US" sz="11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43DCB9-DFBE-89E7-2887-45E1D2FCCA86}"/>
              </a:ext>
            </a:extLst>
          </p:cNvPr>
          <p:cNvSpPr txBox="1"/>
          <p:nvPr/>
        </p:nvSpPr>
        <p:spPr>
          <a:xfrm>
            <a:off x="742379" y="3434474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3A6ED4A2-0BCF-577C-443F-A55CF458974F}"/>
              </a:ext>
            </a:extLst>
          </p:cNvPr>
          <p:cNvSpPr/>
          <p:nvPr/>
        </p:nvSpPr>
        <p:spPr>
          <a:xfrm>
            <a:off x="3139746" y="1056317"/>
            <a:ext cx="465413" cy="78298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34C0E2-AB79-274E-6EEC-3204A1AFA062}"/>
              </a:ext>
            </a:extLst>
          </p:cNvPr>
          <p:cNvSpPr txBox="1"/>
          <p:nvPr/>
        </p:nvSpPr>
        <p:spPr>
          <a:xfrm>
            <a:off x="3264264" y="794706"/>
            <a:ext cx="231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9E11FE8-6282-532B-EF3E-A8181F7EA3DC}"/>
              </a:ext>
            </a:extLst>
          </p:cNvPr>
          <p:cNvSpPr/>
          <p:nvPr/>
        </p:nvSpPr>
        <p:spPr>
          <a:xfrm rot="16200000">
            <a:off x="2735619" y="2804799"/>
            <a:ext cx="465413" cy="782989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99D8CA-4CA9-ED3F-7E55-66B2E8C7FFAE}"/>
              </a:ext>
            </a:extLst>
          </p:cNvPr>
          <p:cNvSpPr txBox="1"/>
          <p:nvPr/>
        </p:nvSpPr>
        <p:spPr>
          <a:xfrm>
            <a:off x="2968325" y="3065488"/>
            <a:ext cx="2872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374881-9D14-9CED-9B91-FEEDFAB43FBC}"/>
              </a:ext>
            </a:extLst>
          </p:cNvPr>
          <p:cNvSpPr txBox="1"/>
          <p:nvPr/>
        </p:nvSpPr>
        <p:spPr>
          <a:xfrm>
            <a:off x="1752451" y="228414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K, Sy</a:t>
            </a:r>
          </a:p>
        </p:txBody>
      </p:sp>
    </p:spTree>
    <p:extLst>
      <p:ext uri="{BB962C8B-B14F-4D97-AF65-F5344CB8AC3E}">
        <p14:creationId xmlns:p14="http://schemas.microsoft.com/office/powerpoint/2010/main" val="212748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Langevin</dc:creator>
  <cp:lastModifiedBy>Chris Langevin</cp:lastModifiedBy>
  <cp:revision>2</cp:revision>
  <dcterms:created xsi:type="dcterms:W3CDTF">2025-03-10T18:16:36Z</dcterms:created>
  <dcterms:modified xsi:type="dcterms:W3CDTF">2025-03-10T18:50:01Z</dcterms:modified>
</cp:coreProperties>
</file>