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2" r:id="rId7"/>
    <p:sldId id="263" r:id="rId8"/>
    <p:sldId id="278" r:id="rId9"/>
    <p:sldId id="266" r:id="rId10"/>
    <p:sldId id="265" r:id="rId11"/>
    <p:sldId id="268" r:id="rId12"/>
    <p:sldId id="270" r:id="rId13"/>
    <p:sldId id="271" r:id="rId14"/>
    <p:sldId id="272" r:id="rId15"/>
    <p:sldId id="273" r:id="rId16"/>
    <p:sldId id="274" r:id="rId17"/>
    <p:sldId id="275" r:id="rId18"/>
    <p:sldId id="276" r:id="rId19"/>
    <p:sldId id="277"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EA8B9C-BE51-4C91-9C5D-FD2A06D9ECC3}" v="116" dt="2019-09-05T09:03:34.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5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Joshua" userId="89bad6b1-102d-4622-9551-0dfddea314ac" providerId="ADAL" clId="{8FEA8B9C-BE51-4C91-9C5D-FD2A06D9ECC3}"/>
    <pc:docChg chg="undo custSel addSld delSld modSld sldOrd">
      <pc:chgData name="Huang, Joshua" userId="89bad6b1-102d-4622-9551-0dfddea314ac" providerId="ADAL" clId="{8FEA8B9C-BE51-4C91-9C5D-FD2A06D9ECC3}" dt="2019-09-05T09:03:48.918" v="1152" actId="20577"/>
      <pc:docMkLst>
        <pc:docMk/>
      </pc:docMkLst>
      <pc:sldChg chg="ord">
        <pc:chgData name="Huang, Joshua" userId="89bad6b1-102d-4622-9551-0dfddea314ac" providerId="ADAL" clId="{8FEA8B9C-BE51-4C91-9C5D-FD2A06D9ECC3}" dt="2019-09-05T02:16:41.980" v="0"/>
        <pc:sldMkLst>
          <pc:docMk/>
          <pc:sldMk cId="1006677894" sldId="258"/>
        </pc:sldMkLst>
      </pc:sldChg>
      <pc:sldChg chg="ord">
        <pc:chgData name="Huang, Joshua" userId="89bad6b1-102d-4622-9551-0dfddea314ac" providerId="ADAL" clId="{8FEA8B9C-BE51-4C91-9C5D-FD2A06D9ECC3}" dt="2019-09-05T02:16:43.323" v="1"/>
        <pc:sldMkLst>
          <pc:docMk/>
          <pc:sldMk cId="2679832490" sldId="259"/>
        </pc:sldMkLst>
      </pc:sldChg>
      <pc:sldChg chg="modSp">
        <pc:chgData name="Huang, Joshua" userId="89bad6b1-102d-4622-9551-0dfddea314ac" providerId="ADAL" clId="{8FEA8B9C-BE51-4C91-9C5D-FD2A06D9ECC3}" dt="2019-09-05T08:49:19.552" v="1083" actId="20577"/>
        <pc:sldMkLst>
          <pc:docMk/>
          <pc:sldMk cId="2765849548" sldId="260"/>
        </pc:sldMkLst>
        <pc:spChg chg="mod">
          <ac:chgData name="Huang, Joshua" userId="89bad6b1-102d-4622-9551-0dfddea314ac" providerId="ADAL" clId="{8FEA8B9C-BE51-4C91-9C5D-FD2A06D9ECC3}" dt="2019-09-05T08:49:19.552" v="1083" actId="20577"/>
          <ac:spMkLst>
            <pc:docMk/>
            <pc:sldMk cId="2765849548" sldId="260"/>
            <ac:spMk id="3" creationId="{A344F926-A397-491D-9406-9BF0E98345A7}"/>
          </ac:spMkLst>
        </pc:spChg>
      </pc:sldChg>
      <pc:sldChg chg="del">
        <pc:chgData name="Huang, Joshua" userId="89bad6b1-102d-4622-9551-0dfddea314ac" providerId="ADAL" clId="{8FEA8B9C-BE51-4C91-9C5D-FD2A06D9ECC3}" dt="2019-09-05T07:55:23.210" v="928" actId="2696"/>
        <pc:sldMkLst>
          <pc:docMk/>
          <pc:sldMk cId="947469478" sldId="261"/>
        </pc:sldMkLst>
      </pc:sldChg>
      <pc:sldChg chg="modSp ord">
        <pc:chgData name="Huang, Joshua" userId="89bad6b1-102d-4622-9551-0dfddea314ac" providerId="ADAL" clId="{8FEA8B9C-BE51-4C91-9C5D-FD2A06D9ECC3}" dt="2019-09-05T03:03:20.215" v="829"/>
        <pc:sldMkLst>
          <pc:docMk/>
          <pc:sldMk cId="939921832" sldId="262"/>
        </pc:sldMkLst>
        <pc:spChg chg="mod">
          <ac:chgData name="Huang, Joshua" userId="89bad6b1-102d-4622-9551-0dfddea314ac" providerId="ADAL" clId="{8FEA8B9C-BE51-4C91-9C5D-FD2A06D9ECC3}" dt="2019-09-05T03:03:20.215" v="829"/>
          <ac:spMkLst>
            <pc:docMk/>
            <pc:sldMk cId="939921832" sldId="262"/>
            <ac:spMk id="2" creationId="{D58CBC84-5577-40D4-985C-BA97EE3099CF}"/>
          </ac:spMkLst>
        </pc:spChg>
      </pc:sldChg>
      <pc:sldChg chg="modSp ord">
        <pc:chgData name="Huang, Joshua" userId="89bad6b1-102d-4622-9551-0dfddea314ac" providerId="ADAL" clId="{8FEA8B9C-BE51-4C91-9C5D-FD2A06D9ECC3}" dt="2019-09-05T03:03:21.934" v="830"/>
        <pc:sldMkLst>
          <pc:docMk/>
          <pc:sldMk cId="63780094" sldId="263"/>
        </pc:sldMkLst>
        <pc:spChg chg="mod">
          <ac:chgData name="Huang, Joshua" userId="89bad6b1-102d-4622-9551-0dfddea314ac" providerId="ADAL" clId="{8FEA8B9C-BE51-4C91-9C5D-FD2A06D9ECC3}" dt="2019-09-05T03:03:21.934" v="830"/>
          <ac:spMkLst>
            <pc:docMk/>
            <pc:sldMk cId="63780094" sldId="263"/>
            <ac:spMk id="2" creationId="{40513D0A-A6CA-4549-A426-C908FB7DDCE8}"/>
          </ac:spMkLst>
        </pc:spChg>
      </pc:sldChg>
      <pc:sldChg chg="modSp ord">
        <pc:chgData name="Huang, Joshua" userId="89bad6b1-102d-4622-9551-0dfddea314ac" providerId="ADAL" clId="{8FEA8B9C-BE51-4C91-9C5D-FD2A06D9ECC3}" dt="2019-09-05T08:50:59.119" v="1091" actId="20577"/>
        <pc:sldMkLst>
          <pc:docMk/>
          <pc:sldMk cId="1163225663" sldId="264"/>
        </pc:sldMkLst>
        <pc:spChg chg="mod">
          <ac:chgData name="Huang, Joshua" userId="89bad6b1-102d-4622-9551-0dfddea314ac" providerId="ADAL" clId="{8FEA8B9C-BE51-4C91-9C5D-FD2A06D9ECC3}" dt="2019-09-05T08:50:59.119" v="1091" actId="20577"/>
          <ac:spMkLst>
            <pc:docMk/>
            <pc:sldMk cId="1163225663" sldId="264"/>
            <ac:spMk id="2" creationId="{464A670E-32FA-449E-844F-E842AD89E29F}"/>
          </ac:spMkLst>
        </pc:spChg>
        <pc:spChg chg="mod">
          <ac:chgData name="Huang, Joshua" userId="89bad6b1-102d-4622-9551-0dfddea314ac" providerId="ADAL" clId="{8FEA8B9C-BE51-4C91-9C5D-FD2A06D9ECC3}" dt="2019-09-05T02:27:09.766" v="190" actId="20577"/>
          <ac:spMkLst>
            <pc:docMk/>
            <pc:sldMk cId="1163225663" sldId="264"/>
            <ac:spMk id="3" creationId="{BAF27F91-FC46-4490-B93A-051937CAC177}"/>
          </ac:spMkLst>
        </pc:spChg>
      </pc:sldChg>
      <pc:sldChg chg="modSp add">
        <pc:chgData name="Huang, Joshua" userId="89bad6b1-102d-4622-9551-0dfddea314ac" providerId="ADAL" clId="{8FEA8B9C-BE51-4C91-9C5D-FD2A06D9ECC3}" dt="2019-09-05T06:16:57.844" v="835" actId="20577"/>
        <pc:sldMkLst>
          <pc:docMk/>
          <pc:sldMk cId="3301634921" sldId="265"/>
        </pc:sldMkLst>
        <pc:spChg chg="mod">
          <ac:chgData name="Huang, Joshua" userId="89bad6b1-102d-4622-9551-0dfddea314ac" providerId="ADAL" clId="{8FEA8B9C-BE51-4C91-9C5D-FD2A06D9ECC3}" dt="2019-09-05T02:29:53.180" v="195" actId="20577"/>
          <ac:spMkLst>
            <pc:docMk/>
            <pc:sldMk cId="3301634921" sldId="265"/>
            <ac:spMk id="2" creationId="{3A4C2F40-BD5F-4AA7-94D8-A65469E45587}"/>
          </ac:spMkLst>
        </pc:spChg>
        <pc:spChg chg="mod">
          <ac:chgData name="Huang, Joshua" userId="89bad6b1-102d-4622-9551-0dfddea314ac" providerId="ADAL" clId="{8FEA8B9C-BE51-4C91-9C5D-FD2A06D9ECC3}" dt="2019-09-05T06:16:57.844" v="835" actId="20577"/>
          <ac:spMkLst>
            <pc:docMk/>
            <pc:sldMk cId="3301634921" sldId="265"/>
            <ac:spMk id="3" creationId="{24961573-78D6-4CCB-9670-DB6640319622}"/>
          </ac:spMkLst>
        </pc:spChg>
      </pc:sldChg>
      <pc:sldChg chg="modSp add">
        <pc:chgData name="Huang, Joshua" userId="89bad6b1-102d-4622-9551-0dfddea314ac" providerId="ADAL" clId="{8FEA8B9C-BE51-4C91-9C5D-FD2A06D9ECC3}" dt="2019-09-05T02:58:47.449" v="828" actId="20577"/>
        <pc:sldMkLst>
          <pc:docMk/>
          <pc:sldMk cId="3272972971" sldId="266"/>
        </pc:sldMkLst>
        <pc:spChg chg="mod">
          <ac:chgData name="Huang, Joshua" userId="89bad6b1-102d-4622-9551-0dfddea314ac" providerId="ADAL" clId="{8FEA8B9C-BE51-4C91-9C5D-FD2A06D9ECC3}" dt="2019-09-05T02:36:03.482" v="550" actId="20577"/>
          <ac:spMkLst>
            <pc:docMk/>
            <pc:sldMk cId="3272972971" sldId="266"/>
            <ac:spMk id="2" creationId="{1013B2FF-FE17-444B-994B-5AE17B100BE4}"/>
          </ac:spMkLst>
        </pc:spChg>
        <pc:spChg chg="mod">
          <ac:chgData name="Huang, Joshua" userId="89bad6b1-102d-4622-9551-0dfddea314ac" providerId="ADAL" clId="{8FEA8B9C-BE51-4C91-9C5D-FD2A06D9ECC3}" dt="2019-09-05T02:58:47.449" v="828" actId="20577"/>
          <ac:spMkLst>
            <pc:docMk/>
            <pc:sldMk cId="3272972971" sldId="266"/>
            <ac:spMk id="3" creationId="{A5865AAE-C747-4281-B732-2014732719FB}"/>
          </ac:spMkLst>
        </pc:spChg>
      </pc:sldChg>
      <pc:sldChg chg="addSp delSp modSp add del">
        <pc:chgData name="Huang, Joshua" userId="89bad6b1-102d-4622-9551-0dfddea314ac" providerId="ADAL" clId="{8FEA8B9C-BE51-4C91-9C5D-FD2A06D9ECC3}" dt="2019-09-05T08:53:23.138" v="1095" actId="2696"/>
        <pc:sldMkLst>
          <pc:docMk/>
          <pc:sldMk cId="2676903432" sldId="267"/>
        </pc:sldMkLst>
        <pc:spChg chg="del">
          <ac:chgData name="Huang, Joshua" userId="89bad6b1-102d-4622-9551-0dfddea314ac" providerId="ADAL" clId="{8FEA8B9C-BE51-4C91-9C5D-FD2A06D9ECC3}" dt="2019-09-05T06:32:30.359" v="839" actId="478"/>
          <ac:spMkLst>
            <pc:docMk/>
            <pc:sldMk cId="2676903432" sldId="267"/>
            <ac:spMk id="2" creationId="{08698E0A-4B04-4204-8190-93CB53CE1A0C}"/>
          </ac:spMkLst>
        </pc:spChg>
        <pc:spChg chg="add del">
          <ac:chgData name="Huang, Joshua" userId="89bad6b1-102d-4622-9551-0dfddea314ac" providerId="ADAL" clId="{8FEA8B9C-BE51-4C91-9C5D-FD2A06D9ECC3}" dt="2019-09-05T06:32:31.093" v="840" actId="478"/>
          <ac:spMkLst>
            <pc:docMk/>
            <pc:sldMk cId="2676903432" sldId="267"/>
            <ac:spMk id="3" creationId="{973D95F7-A09E-45C8-8E40-5E0A7F845AB7}"/>
          </ac:spMkLst>
        </pc:spChg>
        <pc:spChg chg="add mod">
          <ac:chgData name="Huang, Joshua" userId="89bad6b1-102d-4622-9551-0dfddea314ac" providerId="ADAL" clId="{8FEA8B9C-BE51-4C91-9C5D-FD2A06D9ECC3}" dt="2019-09-05T07:55:41.076" v="936" actId="20577"/>
          <ac:spMkLst>
            <pc:docMk/>
            <pc:sldMk cId="2676903432" sldId="267"/>
            <ac:spMk id="6" creationId="{A9BAF1D0-CBE3-4DAA-9AC5-4DE7D8AEEBDE}"/>
          </ac:spMkLst>
        </pc:spChg>
        <pc:picChg chg="add del mod">
          <ac:chgData name="Huang, Joshua" userId="89bad6b1-102d-4622-9551-0dfddea314ac" providerId="ADAL" clId="{8FEA8B9C-BE51-4C91-9C5D-FD2A06D9ECC3}" dt="2019-09-05T06:32:28.530" v="838"/>
          <ac:picMkLst>
            <pc:docMk/>
            <pc:sldMk cId="2676903432" sldId="267"/>
            <ac:picMk id="4" creationId="{6DB65F80-D814-415D-A852-FA6C8AC3AB6E}"/>
          </ac:picMkLst>
        </pc:picChg>
        <pc:picChg chg="add">
          <ac:chgData name="Huang, Joshua" userId="89bad6b1-102d-4622-9551-0dfddea314ac" providerId="ADAL" clId="{8FEA8B9C-BE51-4C91-9C5D-FD2A06D9ECC3}" dt="2019-09-05T06:32:31.905" v="841"/>
          <ac:picMkLst>
            <pc:docMk/>
            <pc:sldMk cId="2676903432" sldId="267"/>
            <ac:picMk id="5" creationId="{12EE9926-A319-42A2-8AFF-A77408EA2C71}"/>
          </ac:picMkLst>
        </pc:picChg>
      </pc:sldChg>
      <pc:sldChg chg="addSp delSp modSp add">
        <pc:chgData name="Huang, Joshua" userId="89bad6b1-102d-4622-9551-0dfddea314ac" providerId="ADAL" clId="{8FEA8B9C-BE51-4C91-9C5D-FD2A06D9ECC3}" dt="2019-09-05T08:53:36.230" v="1103" actId="20577"/>
        <pc:sldMkLst>
          <pc:docMk/>
          <pc:sldMk cId="2241565577" sldId="268"/>
        </pc:sldMkLst>
        <pc:spChg chg="add mod">
          <ac:chgData name="Huang, Joshua" userId="89bad6b1-102d-4622-9551-0dfddea314ac" providerId="ADAL" clId="{8FEA8B9C-BE51-4C91-9C5D-FD2A06D9ECC3}" dt="2019-09-05T06:35:47.218" v="875" actId="20577"/>
          <ac:spMkLst>
            <pc:docMk/>
            <pc:sldMk cId="2241565577" sldId="268"/>
            <ac:spMk id="3" creationId="{C33F4831-6F25-4473-B2B1-96702154080D}"/>
          </ac:spMkLst>
        </pc:spChg>
        <pc:spChg chg="add mod">
          <ac:chgData name="Huang, Joshua" userId="89bad6b1-102d-4622-9551-0dfddea314ac" providerId="ADAL" clId="{8FEA8B9C-BE51-4C91-9C5D-FD2A06D9ECC3}" dt="2019-09-05T08:53:36.230" v="1103" actId="20577"/>
          <ac:spMkLst>
            <pc:docMk/>
            <pc:sldMk cId="2241565577" sldId="268"/>
            <ac:spMk id="6" creationId="{ABE6D7CC-D95B-494D-B115-59691AB13B2E}"/>
          </ac:spMkLst>
        </pc:spChg>
        <pc:picChg chg="add">
          <ac:chgData name="Huang, Joshua" userId="89bad6b1-102d-4622-9551-0dfddea314ac" providerId="ADAL" clId="{8FEA8B9C-BE51-4C91-9C5D-FD2A06D9ECC3}" dt="2019-09-05T06:32:54.100" v="844"/>
          <ac:picMkLst>
            <pc:docMk/>
            <pc:sldMk cId="2241565577" sldId="268"/>
            <ac:picMk id="2" creationId="{A2B143D5-3873-40DE-9804-DF071BCDE64F}"/>
          </ac:picMkLst>
        </pc:picChg>
        <pc:picChg chg="del">
          <ac:chgData name="Huang, Joshua" userId="89bad6b1-102d-4622-9551-0dfddea314ac" providerId="ADAL" clId="{8FEA8B9C-BE51-4C91-9C5D-FD2A06D9ECC3}" dt="2019-09-05T06:32:38.450" v="843" actId="478"/>
          <ac:picMkLst>
            <pc:docMk/>
            <pc:sldMk cId="2241565577" sldId="268"/>
            <ac:picMk id="5" creationId="{12EE9926-A319-42A2-8AFF-A77408EA2C71}"/>
          </ac:picMkLst>
        </pc:picChg>
      </pc:sldChg>
      <pc:sldChg chg="addSp delSp add del">
        <pc:chgData name="Huang, Joshua" userId="89bad6b1-102d-4622-9551-0dfddea314ac" providerId="ADAL" clId="{8FEA8B9C-BE51-4C91-9C5D-FD2A06D9ECC3}" dt="2019-09-05T08:53:13.016" v="1094" actId="2696"/>
        <pc:sldMkLst>
          <pc:docMk/>
          <pc:sldMk cId="2681529840" sldId="269"/>
        </pc:sldMkLst>
        <pc:spChg chg="del">
          <ac:chgData name="Huang, Joshua" userId="89bad6b1-102d-4622-9551-0dfddea314ac" providerId="ADAL" clId="{8FEA8B9C-BE51-4C91-9C5D-FD2A06D9ECC3}" dt="2019-09-05T07:09:07.969" v="878" actId="478"/>
          <ac:spMkLst>
            <pc:docMk/>
            <pc:sldMk cId="2681529840" sldId="269"/>
            <ac:spMk id="2" creationId="{FA7BC7FB-84E9-4F94-A66E-AA7D718AA97A}"/>
          </ac:spMkLst>
        </pc:spChg>
        <pc:spChg chg="del">
          <ac:chgData name="Huang, Joshua" userId="89bad6b1-102d-4622-9551-0dfddea314ac" providerId="ADAL" clId="{8FEA8B9C-BE51-4C91-9C5D-FD2A06D9ECC3}" dt="2019-09-05T07:09:07.344" v="877" actId="478"/>
          <ac:spMkLst>
            <pc:docMk/>
            <pc:sldMk cId="2681529840" sldId="269"/>
            <ac:spMk id="3" creationId="{29AD500B-F3D6-48A0-A30F-D50EAF8B10C2}"/>
          </ac:spMkLst>
        </pc:spChg>
        <pc:picChg chg="add">
          <ac:chgData name="Huang, Joshua" userId="89bad6b1-102d-4622-9551-0dfddea314ac" providerId="ADAL" clId="{8FEA8B9C-BE51-4C91-9C5D-FD2A06D9ECC3}" dt="2019-09-05T07:10:14.412" v="879"/>
          <ac:picMkLst>
            <pc:docMk/>
            <pc:sldMk cId="2681529840" sldId="269"/>
            <ac:picMk id="4" creationId="{978FC73A-8471-4027-A68A-B67838B307D6}"/>
          </ac:picMkLst>
        </pc:picChg>
      </pc:sldChg>
      <pc:sldChg chg="addSp delSp modSp add">
        <pc:chgData name="Huang, Joshua" userId="89bad6b1-102d-4622-9551-0dfddea314ac" providerId="ADAL" clId="{8FEA8B9C-BE51-4C91-9C5D-FD2A06D9ECC3}" dt="2019-09-05T07:14:30.978" v="914" actId="1076"/>
        <pc:sldMkLst>
          <pc:docMk/>
          <pc:sldMk cId="2029867587" sldId="270"/>
        </pc:sldMkLst>
        <pc:spChg chg="del">
          <ac:chgData name="Huang, Joshua" userId="89bad6b1-102d-4622-9551-0dfddea314ac" providerId="ADAL" clId="{8FEA8B9C-BE51-4C91-9C5D-FD2A06D9ECC3}" dt="2019-09-05T07:10:20.693" v="882" actId="478"/>
          <ac:spMkLst>
            <pc:docMk/>
            <pc:sldMk cId="2029867587" sldId="270"/>
            <ac:spMk id="2" creationId="{DAFA43C9-0544-4C83-80EF-5A69DB784CD1}"/>
          </ac:spMkLst>
        </pc:spChg>
        <pc:spChg chg="del">
          <ac:chgData name="Huang, Joshua" userId="89bad6b1-102d-4622-9551-0dfddea314ac" providerId="ADAL" clId="{8FEA8B9C-BE51-4C91-9C5D-FD2A06D9ECC3}" dt="2019-09-05T07:10:20.037" v="881" actId="478"/>
          <ac:spMkLst>
            <pc:docMk/>
            <pc:sldMk cId="2029867587" sldId="270"/>
            <ac:spMk id="3" creationId="{DEEFD4C4-B39C-4F34-901D-40F8A8C9BA93}"/>
          </ac:spMkLst>
        </pc:spChg>
        <pc:spChg chg="add mod">
          <ac:chgData name="Huang, Joshua" userId="89bad6b1-102d-4622-9551-0dfddea314ac" providerId="ADAL" clId="{8FEA8B9C-BE51-4C91-9C5D-FD2A06D9ECC3}" dt="2019-09-05T07:14:30.978" v="914" actId="1076"/>
          <ac:spMkLst>
            <pc:docMk/>
            <pc:sldMk cId="2029867587" sldId="270"/>
            <ac:spMk id="5" creationId="{591AC0D3-A78C-4892-AE5B-7A208C78DFA3}"/>
          </ac:spMkLst>
        </pc:spChg>
        <pc:spChg chg="add mod">
          <ac:chgData name="Huang, Joshua" userId="89bad6b1-102d-4622-9551-0dfddea314ac" providerId="ADAL" clId="{8FEA8B9C-BE51-4C91-9C5D-FD2A06D9ECC3}" dt="2019-09-05T07:14:27.213" v="913" actId="1076"/>
          <ac:spMkLst>
            <pc:docMk/>
            <pc:sldMk cId="2029867587" sldId="270"/>
            <ac:spMk id="6" creationId="{25A60041-1DD7-4582-A6FC-14BBEA8256A9}"/>
          </ac:spMkLst>
        </pc:spChg>
        <pc:picChg chg="add">
          <ac:chgData name="Huang, Joshua" userId="89bad6b1-102d-4622-9551-0dfddea314ac" providerId="ADAL" clId="{8FEA8B9C-BE51-4C91-9C5D-FD2A06D9ECC3}" dt="2019-09-05T07:10:35.921" v="883"/>
          <ac:picMkLst>
            <pc:docMk/>
            <pc:sldMk cId="2029867587" sldId="270"/>
            <ac:picMk id="4" creationId="{50FFF1F8-DAD1-4AE4-8964-65F91FAB996D}"/>
          </ac:picMkLst>
        </pc:picChg>
      </pc:sldChg>
      <pc:sldChg chg="addSp delSp add">
        <pc:chgData name="Huang, Joshua" userId="89bad6b1-102d-4622-9551-0dfddea314ac" providerId="ADAL" clId="{8FEA8B9C-BE51-4C91-9C5D-FD2A06D9ECC3}" dt="2019-09-05T07:21:07.097" v="918"/>
        <pc:sldMkLst>
          <pc:docMk/>
          <pc:sldMk cId="1873297582" sldId="271"/>
        </pc:sldMkLst>
        <pc:spChg chg="del">
          <ac:chgData name="Huang, Joshua" userId="89bad6b1-102d-4622-9551-0dfddea314ac" providerId="ADAL" clId="{8FEA8B9C-BE51-4C91-9C5D-FD2A06D9ECC3}" dt="2019-09-05T07:21:06.285" v="917" actId="478"/>
          <ac:spMkLst>
            <pc:docMk/>
            <pc:sldMk cId="1873297582" sldId="271"/>
            <ac:spMk id="2" creationId="{7B2EB697-FEB7-4C5A-B50C-DFA177D1ED5D}"/>
          </ac:spMkLst>
        </pc:spChg>
        <pc:spChg chg="del">
          <ac:chgData name="Huang, Joshua" userId="89bad6b1-102d-4622-9551-0dfddea314ac" providerId="ADAL" clId="{8FEA8B9C-BE51-4C91-9C5D-FD2A06D9ECC3}" dt="2019-09-05T07:21:05.832" v="916" actId="478"/>
          <ac:spMkLst>
            <pc:docMk/>
            <pc:sldMk cId="1873297582" sldId="271"/>
            <ac:spMk id="3" creationId="{5623A148-2751-4215-B555-16CAE7E0BBF2}"/>
          </ac:spMkLst>
        </pc:spChg>
        <pc:picChg chg="add">
          <ac:chgData name="Huang, Joshua" userId="89bad6b1-102d-4622-9551-0dfddea314ac" providerId="ADAL" clId="{8FEA8B9C-BE51-4C91-9C5D-FD2A06D9ECC3}" dt="2019-09-05T07:21:07.097" v="918"/>
          <ac:picMkLst>
            <pc:docMk/>
            <pc:sldMk cId="1873297582" sldId="271"/>
            <ac:picMk id="4" creationId="{9330634C-558B-4909-986B-AD0208CCA9E3}"/>
          </ac:picMkLst>
        </pc:picChg>
      </pc:sldChg>
      <pc:sldChg chg="addSp delSp add">
        <pc:chgData name="Huang, Joshua" userId="89bad6b1-102d-4622-9551-0dfddea314ac" providerId="ADAL" clId="{8FEA8B9C-BE51-4C91-9C5D-FD2A06D9ECC3}" dt="2019-09-05T07:33:21.954" v="927"/>
        <pc:sldMkLst>
          <pc:docMk/>
          <pc:sldMk cId="2310438748" sldId="272"/>
        </pc:sldMkLst>
        <pc:spChg chg="del">
          <ac:chgData name="Huang, Joshua" userId="89bad6b1-102d-4622-9551-0dfddea314ac" providerId="ADAL" clId="{8FEA8B9C-BE51-4C91-9C5D-FD2A06D9ECC3}" dt="2019-09-05T07:33:21.064" v="926" actId="478"/>
          <ac:spMkLst>
            <pc:docMk/>
            <pc:sldMk cId="2310438748" sldId="272"/>
            <ac:spMk id="2" creationId="{357AB70D-8F9C-41A1-A597-E463B9748DB0}"/>
          </ac:spMkLst>
        </pc:spChg>
        <pc:spChg chg="del">
          <ac:chgData name="Huang, Joshua" userId="89bad6b1-102d-4622-9551-0dfddea314ac" providerId="ADAL" clId="{8FEA8B9C-BE51-4C91-9C5D-FD2A06D9ECC3}" dt="2019-09-05T07:33:20.314" v="925" actId="478"/>
          <ac:spMkLst>
            <pc:docMk/>
            <pc:sldMk cId="2310438748" sldId="272"/>
            <ac:spMk id="3" creationId="{C2C5AE69-9694-4A4D-9FD7-324C411D2282}"/>
          </ac:spMkLst>
        </pc:spChg>
        <pc:picChg chg="add">
          <ac:chgData name="Huang, Joshua" userId="89bad6b1-102d-4622-9551-0dfddea314ac" providerId="ADAL" clId="{8FEA8B9C-BE51-4C91-9C5D-FD2A06D9ECC3}" dt="2019-09-05T07:33:21.954" v="927"/>
          <ac:picMkLst>
            <pc:docMk/>
            <pc:sldMk cId="2310438748" sldId="272"/>
            <ac:picMk id="4" creationId="{24D085B1-7569-42D1-BFC2-81BCB9F92391}"/>
          </ac:picMkLst>
        </pc:picChg>
      </pc:sldChg>
      <pc:sldChg chg="modSp add">
        <pc:chgData name="Huang, Joshua" userId="89bad6b1-102d-4622-9551-0dfddea314ac" providerId="ADAL" clId="{8FEA8B9C-BE51-4C91-9C5D-FD2A06D9ECC3}" dt="2019-09-05T07:59:35.445" v="961" actId="20577"/>
        <pc:sldMkLst>
          <pc:docMk/>
          <pc:sldMk cId="2975445743" sldId="273"/>
        </pc:sldMkLst>
        <pc:spChg chg="mod">
          <ac:chgData name="Huang, Joshua" userId="89bad6b1-102d-4622-9551-0dfddea314ac" providerId="ADAL" clId="{8FEA8B9C-BE51-4C91-9C5D-FD2A06D9ECC3}" dt="2019-09-05T07:58:05.891" v="956" actId="20577"/>
          <ac:spMkLst>
            <pc:docMk/>
            <pc:sldMk cId="2975445743" sldId="273"/>
            <ac:spMk id="2" creationId="{069B94D7-E4BA-42B9-BBD2-4FFDF9599EC7}"/>
          </ac:spMkLst>
        </pc:spChg>
        <pc:spChg chg="mod">
          <ac:chgData name="Huang, Joshua" userId="89bad6b1-102d-4622-9551-0dfddea314ac" providerId="ADAL" clId="{8FEA8B9C-BE51-4C91-9C5D-FD2A06D9ECC3}" dt="2019-09-05T07:59:35.445" v="961" actId="20577"/>
          <ac:spMkLst>
            <pc:docMk/>
            <pc:sldMk cId="2975445743" sldId="273"/>
            <ac:spMk id="3" creationId="{8A35DF4A-31D7-4BC8-96D0-6249CB6C072E}"/>
          </ac:spMkLst>
        </pc:spChg>
      </pc:sldChg>
      <pc:sldChg chg="modSp add">
        <pc:chgData name="Huang, Joshua" userId="89bad6b1-102d-4622-9551-0dfddea314ac" providerId="ADAL" clId="{8FEA8B9C-BE51-4C91-9C5D-FD2A06D9ECC3}" dt="2019-09-05T08:13:14.008" v="1002" actId="20577"/>
        <pc:sldMkLst>
          <pc:docMk/>
          <pc:sldMk cId="3713710206" sldId="274"/>
        </pc:sldMkLst>
        <pc:spChg chg="mod">
          <ac:chgData name="Huang, Joshua" userId="89bad6b1-102d-4622-9551-0dfddea314ac" providerId="ADAL" clId="{8FEA8B9C-BE51-4C91-9C5D-FD2A06D9ECC3}" dt="2019-09-05T08:09:21.696" v="986"/>
          <ac:spMkLst>
            <pc:docMk/>
            <pc:sldMk cId="3713710206" sldId="274"/>
            <ac:spMk id="2" creationId="{8D2CE3E2-405C-405C-A5CB-F82C507108F1}"/>
          </ac:spMkLst>
        </pc:spChg>
        <pc:spChg chg="mod">
          <ac:chgData name="Huang, Joshua" userId="89bad6b1-102d-4622-9551-0dfddea314ac" providerId="ADAL" clId="{8FEA8B9C-BE51-4C91-9C5D-FD2A06D9ECC3}" dt="2019-09-05T08:13:14.008" v="1002" actId="20577"/>
          <ac:spMkLst>
            <pc:docMk/>
            <pc:sldMk cId="3713710206" sldId="274"/>
            <ac:spMk id="3" creationId="{262205E3-0E0F-4001-B2C1-11AAE4497CFB}"/>
          </ac:spMkLst>
        </pc:spChg>
      </pc:sldChg>
      <pc:sldChg chg="addSp delSp add">
        <pc:chgData name="Huang, Joshua" userId="89bad6b1-102d-4622-9551-0dfddea314ac" providerId="ADAL" clId="{8FEA8B9C-BE51-4C91-9C5D-FD2A06D9ECC3}" dt="2019-09-05T08:12:30.483" v="998"/>
        <pc:sldMkLst>
          <pc:docMk/>
          <pc:sldMk cId="1591399728" sldId="275"/>
        </pc:sldMkLst>
        <pc:spChg chg="del">
          <ac:chgData name="Huang, Joshua" userId="89bad6b1-102d-4622-9551-0dfddea314ac" providerId="ADAL" clId="{8FEA8B9C-BE51-4C91-9C5D-FD2A06D9ECC3}" dt="2019-09-05T08:12:29.627" v="997" actId="478"/>
          <ac:spMkLst>
            <pc:docMk/>
            <pc:sldMk cId="1591399728" sldId="275"/>
            <ac:spMk id="2" creationId="{C56C73DA-1585-4AC7-AB9E-6AE4CF2D40D5}"/>
          </ac:spMkLst>
        </pc:spChg>
        <pc:spChg chg="del">
          <ac:chgData name="Huang, Joshua" userId="89bad6b1-102d-4622-9551-0dfddea314ac" providerId="ADAL" clId="{8FEA8B9C-BE51-4C91-9C5D-FD2A06D9ECC3}" dt="2019-09-05T08:12:28.830" v="996" actId="478"/>
          <ac:spMkLst>
            <pc:docMk/>
            <pc:sldMk cId="1591399728" sldId="275"/>
            <ac:spMk id="3" creationId="{3BC86F7E-3359-4AF2-92C0-A0FC706DF83D}"/>
          </ac:spMkLst>
        </pc:spChg>
        <pc:picChg chg="add">
          <ac:chgData name="Huang, Joshua" userId="89bad6b1-102d-4622-9551-0dfddea314ac" providerId="ADAL" clId="{8FEA8B9C-BE51-4C91-9C5D-FD2A06D9ECC3}" dt="2019-09-05T08:12:30.483" v="998"/>
          <ac:picMkLst>
            <pc:docMk/>
            <pc:sldMk cId="1591399728" sldId="275"/>
            <ac:picMk id="4" creationId="{38168308-BDF8-424F-9E1D-00590118853A}"/>
          </ac:picMkLst>
        </pc:picChg>
      </pc:sldChg>
      <pc:sldChg chg="modSp add">
        <pc:chgData name="Huang, Joshua" userId="89bad6b1-102d-4622-9551-0dfddea314ac" providerId="ADAL" clId="{8FEA8B9C-BE51-4C91-9C5D-FD2A06D9ECC3}" dt="2019-09-05T08:45:48.035" v="1065"/>
        <pc:sldMkLst>
          <pc:docMk/>
          <pc:sldMk cId="183671591" sldId="276"/>
        </pc:sldMkLst>
        <pc:spChg chg="mod">
          <ac:chgData name="Huang, Joshua" userId="89bad6b1-102d-4622-9551-0dfddea314ac" providerId="ADAL" clId="{8FEA8B9C-BE51-4C91-9C5D-FD2A06D9ECC3}" dt="2019-09-05T08:20:45.254" v="1004"/>
          <ac:spMkLst>
            <pc:docMk/>
            <pc:sldMk cId="183671591" sldId="276"/>
            <ac:spMk id="2" creationId="{6CE34728-8345-459E-95B6-6D1759F306CA}"/>
          </ac:spMkLst>
        </pc:spChg>
        <pc:spChg chg="mod">
          <ac:chgData name="Huang, Joshua" userId="89bad6b1-102d-4622-9551-0dfddea314ac" providerId="ADAL" clId="{8FEA8B9C-BE51-4C91-9C5D-FD2A06D9ECC3}" dt="2019-09-05T08:45:48.035" v="1065"/>
          <ac:spMkLst>
            <pc:docMk/>
            <pc:sldMk cId="183671591" sldId="276"/>
            <ac:spMk id="3" creationId="{2F824BA6-1EF2-4012-9AE4-D01133245BB6}"/>
          </ac:spMkLst>
        </pc:spChg>
      </pc:sldChg>
      <pc:sldChg chg="modSp add">
        <pc:chgData name="Huang, Joshua" userId="89bad6b1-102d-4622-9551-0dfddea314ac" providerId="ADAL" clId="{8FEA8B9C-BE51-4C91-9C5D-FD2A06D9ECC3}" dt="2019-09-05T08:47:09.753" v="1078" actId="20577"/>
        <pc:sldMkLst>
          <pc:docMk/>
          <pc:sldMk cId="1199677830" sldId="277"/>
        </pc:sldMkLst>
        <pc:spChg chg="mod">
          <ac:chgData name="Huang, Joshua" userId="89bad6b1-102d-4622-9551-0dfddea314ac" providerId="ADAL" clId="{8FEA8B9C-BE51-4C91-9C5D-FD2A06D9ECC3}" dt="2019-09-05T08:40:56.450" v="1037" actId="20577"/>
          <ac:spMkLst>
            <pc:docMk/>
            <pc:sldMk cId="1199677830" sldId="277"/>
            <ac:spMk id="2" creationId="{7D84DBAC-7091-40E4-86C4-0B587B41BFC4}"/>
          </ac:spMkLst>
        </pc:spChg>
        <pc:spChg chg="mod">
          <ac:chgData name="Huang, Joshua" userId="89bad6b1-102d-4622-9551-0dfddea314ac" providerId="ADAL" clId="{8FEA8B9C-BE51-4C91-9C5D-FD2A06D9ECC3}" dt="2019-09-05T08:47:09.753" v="1078" actId="20577"/>
          <ac:spMkLst>
            <pc:docMk/>
            <pc:sldMk cId="1199677830" sldId="277"/>
            <ac:spMk id="3" creationId="{3093AA63-A99A-4CD9-9831-01990BA55786}"/>
          </ac:spMkLst>
        </pc:spChg>
      </pc:sldChg>
      <pc:sldChg chg="addSp delSp modSp add">
        <pc:chgData name="Huang, Joshua" userId="89bad6b1-102d-4622-9551-0dfddea314ac" providerId="ADAL" clId="{8FEA8B9C-BE51-4C91-9C5D-FD2A06D9ECC3}" dt="2019-09-05T09:03:48.918" v="1152" actId="20577"/>
        <pc:sldMkLst>
          <pc:docMk/>
          <pc:sldMk cId="3988393806" sldId="278"/>
        </pc:sldMkLst>
        <pc:spChg chg="mod">
          <ac:chgData name="Huang, Joshua" userId="89bad6b1-102d-4622-9551-0dfddea314ac" providerId="ADAL" clId="{8FEA8B9C-BE51-4C91-9C5D-FD2A06D9ECC3}" dt="2019-09-05T08:51:29.617" v="1093"/>
          <ac:spMkLst>
            <pc:docMk/>
            <pc:sldMk cId="3988393806" sldId="278"/>
            <ac:spMk id="2" creationId="{325549FD-065A-43E5-9C0C-8F3A6799F700}"/>
          </ac:spMkLst>
        </pc:spChg>
        <pc:spChg chg="mod">
          <ac:chgData name="Huang, Joshua" userId="89bad6b1-102d-4622-9551-0dfddea314ac" providerId="ADAL" clId="{8FEA8B9C-BE51-4C91-9C5D-FD2A06D9ECC3}" dt="2019-09-05T09:03:48.918" v="1152" actId="20577"/>
          <ac:spMkLst>
            <pc:docMk/>
            <pc:sldMk cId="3988393806" sldId="278"/>
            <ac:spMk id="3" creationId="{ED14F04E-9E03-4F69-8C42-5047392E4A0B}"/>
          </ac:spMkLst>
        </pc:spChg>
        <pc:picChg chg="add mod">
          <ac:chgData name="Huang, Joshua" userId="89bad6b1-102d-4622-9551-0dfddea314ac" providerId="ADAL" clId="{8FEA8B9C-BE51-4C91-9C5D-FD2A06D9ECC3}" dt="2019-09-05T08:56:14.880" v="1118" actId="1076"/>
          <ac:picMkLst>
            <pc:docMk/>
            <pc:sldMk cId="3988393806" sldId="278"/>
            <ac:picMk id="4" creationId="{78B64C5F-055A-43C1-A387-2FDCA371DF37}"/>
          </ac:picMkLst>
        </pc:picChg>
        <pc:picChg chg="add del">
          <ac:chgData name="Huang, Joshua" userId="89bad6b1-102d-4622-9551-0dfddea314ac" providerId="ADAL" clId="{8FEA8B9C-BE51-4C91-9C5D-FD2A06D9ECC3}" dt="2019-09-05T08:55:51.972" v="1110"/>
          <ac:picMkLst>
            <pc:docMk/>
            <pc:sldMk cId="3988393806" sldId="278"/>
            <ac:picMk id="5" creationId="{D6F8AF4B-6851-4884-AC06-351E8F1898F4}"/>
          </ac:picMkLst>
        </pc:picChg>
        <pc:picChg chg="add mod">
          <ac:chgData name="Huang, Joshua" userId="89bad6b1-102d-4622-9551-0dfddea314ac" providerId="ADAL" clId="{8FEA8B9C-BE51-4C91-9C5D-FD2A06D9ECC3}" dt="2019-09-05T08:56:18.161" v="1119" actId="14100"/>
          <ac:picMkLst>
            <pc:docMk/>
            <pc:sldMk cId="3988393806" sldId="278"/>
            <ac:picMk id="6" creationId="{6D374156-AF2F-4623-9C1C-6A79067380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E9CB-B563-4ACC-8B65-A04116072A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647806-8F8E-40B4-8C13-ED065BECF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A714E3-195C-412A-B829-ABD6D96F66BC}"/>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5" name="Footer Placeholder 4">
            <a:extLst>
              <a:ext uri="{FF2B5EF4-FFF2-40B4-BE49-F238E27FC236}">
                <a16:creationId xmlns:a16="http://schemas.microsoft.com/office/drawing/2014/main" id="{C5FD820F-C64C-4AE6-A8C4-85910E088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D520C-EA01-463A-8B82-B776EE723AEC}"/>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312863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95B8-3D0D-40D1-B192-BF6D624BC9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168249-77A5-4FC6-8E93-EDF6CB22C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8E458-8C53-47E8-9705-BA0E573A3465}"/>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5" name="Footer Placeholder 4">
            <a:extLst>
              <a:ext uri="{FF2B5EF4-FFF2-40B4-BE49-F238E27FC236}">
                <a16:creationId xmlns:a16="http://schemas.microsoft.com/office/drawing/2014/main" id="{A0216B4A-AD13-4045-A73B-DAE2CFAB4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339E-24E8-4E40-AD47-FE6ACEA02299}"/>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185790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E2BF78-285B-4851-93FC-DF8F987AEE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F45759-A709-466E-A349-372778A884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AB7FC-42CE-41D1-BAEC-C22D092E80A8}"/>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5" name="Footer Placeholder 4">
            <a:extLst>
              <a:ext uri="{FF2B5EF4-FFF2-40B4-BE49-F238E27FC236}">
                <a16:creationId xmlns:a16="http://schemas.microsoft.com/office/drawing/2014/main" id="{199D7C3B-B987-4F45-990B-B3E684A3A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82DC1-7D69-4C71-AFC3-190A7EAF29B1}"/>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45120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18F9-FF34-4D1E-9819-4D4C3006D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424E7-4501-458D-9445-2DE767B184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8D899-EBF1-4A59-82CF-F66BDA8E2C47}"/>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5" name="Footer Placeholder 4">
            <a:extLst>
              <a:ext uri="{FF2B5EF4-FFF2-40B4-BE49-F238E27FC236}">
                <a16:creationId xmlns:a16="http://schemas.microsoft.com/office/drawing/2014/main" id="{929AAE2A-1706-4A7E-BC90-751E99654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E7F43-20DA-41C3-A923-88033CE5756D}"/>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390528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84EF-A7DA-475A-9345-2EC94B371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5A7E6A-135B-429B-881E-864769AB8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6342AB-88AB-4790-9946-E0094F5451A8}"/>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5" name="Footer Placeholder 4">
            <a:extLst>
              <a:ext uri="{FF2B5EF4-FFF2-40B4-BE49-F238E27FC236}">
                <a16:creationId xmlns:a16="http://schemas.microsoft.com/office/drawing/2014/main" id="{B156433A-4B94-4E53-811E-341172BEA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11D92-C80A-490B-9DC5-F966048DEFAB}"/>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132506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C825-57E4-49A5-95BE-F8D26089EF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2E6EE-0565-4D06-9D09-0E880E0D3E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D16E37-438A-401C-9029-2BFD80662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C372A-7C79-4056-995B-5BE77C48F573}"/>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6" name="Footer Placeholder 5">
            <a:extLst>
              <a:ext uri="{FF2B5EF4-FFF2-40B4-BE49-F238E27FC236}">
                <a16:creationId xmlns:a16="http://schemas.microsoft.com/office/drawing/2014/main" id="{3A9242C8-CFE2-46B9-8308-BCD059263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17746-74A6-4A1F-A077-70D2F2965560}"/>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18596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92E7-C023-4BBF-916B-B5545ED74C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CB3AE-DC38-4D9C-802F-791ED2C13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81CB2-525B-4BB9-AAB1-7B906948C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9ECA4E-B855-4B8D-B04B-568AB08B02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589129-7B02-41BD-B17A-BC6A16B8F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6D7766-D18E-4E57-B101-E5D1B25B39DD}"/>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8" name="Footer Placeholder 7">
            <a:extLst>
              <a:ext uri="{FF2B5EF4-FFF2-40B4-BE49-F238E27FC236}">
                <a16:creationId xmlns:a16="http://schemas.microsoft.com/office/drawing/2014/main" id="{30BC3743-D598-4EBB-A6F9-F0D39876A4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409F85-204E-4ADF-891B-999A77AD9B53}"/>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263500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1F50-C2A7-4F0D-A5BB-933924FE06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07DE97-5BB5-4723-B465-98A4E600C1E4}"/>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4" name="Footer Placeholder 3">
            <a:extLst>
              <a:ext uri="{FF2B5EF4-FFF2-40B4-BE49-F238E27FC236}">
                <a16:creationId xmlns:a16="http://schemas.microsoft.com/office/drawing/2014/main" id="{0A274258-6DEB-43FB-B8A4-03BFE02A5E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6EB26-681F-439E-B4FC-C8CC3E5ED76B}"/>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126806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694BA-69F6-43A7-A0AB-0B5286F59B63}"/>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3" name="Footer Placeholder 2">
            <a:extLst>
              <a:ext uri="{FF2B5EF4-FFF2-40B4-BE49-F238E27FC236}">
                <a16:creationId xmlns:a16="http://schemas.microsoft.com/office/drawing/2014/main" id="{B26C8832-713A-4084-80BF-F340BD1107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09DD6-A283-41AF-B72A-C7BC2C1FCA58}"/>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329188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D8BC-A358-447C-826E-C486280B9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796C96-C0AE-429D-BE89-AAF89A7D4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139E9F-74D7-4F37-B724-BF51F5EEC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05C68-DEC8-4812-8F7A-6599F7E5973E}"/>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6" name="Footer Placeholder 5">
            <a:extLst>
              <a:ext uri="{FF2B5EF4-FFF2-40B4-BE49-F238E27FC236}">
                <a16:creationId xmlns:a16="http://schemas.microsoft.com/office/drawing/2014/main" id="{8E1BF28A-6A6D-452E-AB12-10E7609B3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686FD-1187-45E2-806D-D10A48BF7339}"/>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255636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DB53-AE42-4CEE-9843-4697F2C80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EF374E-F1A8-414F-BB3D-EB3C5FF74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F5361D-7986-448F-AEF2-2248AA110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FED7A-A8F8-4F3F-A94E-2D327592A548}"/>
              </a:ext>
            </a:extLst>
          </p:cNvPr>
          <p:cNvSpPr>
            <a:spLocks noGrp="1"/>
          </p:cNvSpPr>
          <p:nvPr>
            <p:ph type="dt" sz="half" idx="10"/>
          </p:nvPr>
        </p:nvSpPr>
        <p:spPr/>
        <p:txBody>
          <a:bodyPr/>
          <a:lstStyle/>
          <a:p>
            <a:fld id="{E34AED47-1199-4DF3-A15B-6DF4AEBC10C4}" type="datetimeFigureOut">
              <a:rPr lang="en-US" smtClean="0"/>
              <a:t>9/5/2019</a:t>
            </a:fld>
            <a:endParaRPr lang="en-US"/>
          </a:p>
        </p:txBody>
      </p:sp>
      <p:sp>
        <p:nvSpPr>
          <p:cNvPr id="6" name="Footer Placeholder 5">
            <a:extLst>
              <a:ext uri="{FF2B5EF4-FFF2-40B4-BE49-F238E27FC236}">
                <a16:creationId xmlns:a16="http://schemas.microsoft.com/office/drawing/2014/main" id="{1C390DD3-0F90-4E78-B08A-7383E609A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4952C1-D8BF-4B1A-8C14-05AF7B3243F1}"/>
              </a:ext>
            </a:extLst>
          </p:cNvPr>
          <p:cNvSpPr>
            <a:spLocks noGrp="1"/>
          </p:cNvSpPr>
          <p:nvPr>
            <p:ph type="sldNum" sz="quarter" idx="12"/>
          </p:nvPr>
        </p:nvSpPr>
        <p:spPr/>
        <p:txBody>
          <a:bodyPr/>
          <a:lstStyle/>
          <a:p>
            <a:fld id="{C1C9ACBA-9A99-43B1-BC2B-2CBCF0C45F28}" type="slidenum">
              <a:rPr lang="en-US" smtClean="0"/>
              <a:t>‹#›</a:t>
            </a:fld>
            <a:endParaRPr lang="en-US"/>
          </a:p>
        </p:txBody>
      </p:sp>
    </p:spTree>
    <p:extLst>
      <p:ext uri="{BB962C8B-B14F-4D97-AF65-F5344CB8AC3E}">
        <p14:creationId xmlns:p14="http://schemas.microsoft.com/office/powerpoint/2010/main" val="72524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917947-EE50-4F29-9FB7-6E3B62FFE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84BF5B-EF85-43D7-B4CD-5ED31A798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60A15-34F9-4190-B4DF-EB11DEE565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AED47-1199-4DF3-A15B-6DF4AEBC10C4}" type="datetimeFigureOut">
              <a:rPr lang="en-US" smtClean="0"/>
              <a:t>9/5/2019</a:t>
            </a:fld>
            <a:endParaRPr lang="en-US"/>
          </a:p>
        </p:txBody>
      </p:sp>
      <p:sp>
        <p:nvSpPr>
          <p:cNvPr id="5" name="Footer Placeholder 4">
            <a:extLst>
              <a:ext uri="{FF2B5EF4-FFF2-40B4-BE49-F238E27FC236}">
                <a16:creationId xmlns:a16="http://schemas.microsoft.com/office/drawing/2014/main" id="{CBE57B84-BFD9-4D30-80C7-C8C0CE065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492144-4109-495F-A793-D14013982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9ACBA-9A99-43B1-BC2B-2CBCF0C45F28}" type="slidenum">
              <a:rPr lang="en-US" smtClean="0"/>
              <a:t>‹#›</a:t>
            </a:fld>
            <a:endParaRPr lang="en-US"/>
          </a:p>
        </p:txBody>
      </p:sp>
    </p:spTree>
    <p:extLst>
      <p:ext uri="{BB962C8B-B14F-4D97-AF65-F5344CB8AC3E}">
        <p14:creationId xmlns:p14="http://schemas.microsoft.com/office/powerpoint/2010/main" val="98991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F2AF-364B-462D-AADC-1B55E34B5A7B}"/>
              </a:ext>
            </a:extLst>
          </p:cNvPr>
          <p:cNvSpPr>
            <a:spLocks noGrp="1"/>
          </p:cNvSpPr>
          <p:nvPr>
            <p:ph type="ctrTitle"/>
          </p:nvPr>
        </p:nvSpPr>
        <p:spPr/>
        <p:txBody>
          <a:bodyPr>
            <a:normAutofit fontScale="90000"/>
          </a:bodyPr>
          <a:lstStyle/>
          <a:p>
            <a:r>
              <a:rPr lang="en-US" dirty="0"/>
              <a:t>SOURCES OF GEOGRAPHIC VARIATION IN HEALTH CARE:</a:t>
            </a:r>
            <a:br>
              <a:rPr lang="en-US" dirty="0"/>
            </a:br>
            <a:r>
              <a:rPr lang="en-US" dirty="0"/>
              <a:t>EVIDENCE FROM PATIENT MIGRATION</a:t>
            </a:r>
          </a:p>
        </p:txBody>
      </p:sp>
      <p:sp>
        <p:nvSpPr>
          <p:cNvPr id="3" name="Subtitle 2">
            <a:extLst>
              <a:ext uri="{FF2B5EF4-FFF2-40B4-BE49-F238E27FC236}">
                <a16:creationId xmlns:a16="http://schemas.microsoft.com/office/drawing/2014/main" id="{C5A58547-7CEB-421E-9850-FCC49C050579}"/>
              </a:ext>
            </a:extLst>
          </p:cNvPr>
          <p:cNvSpPr>
            <a:spLocks noGrp="1"/>
          </p:cNvSpPr>
          <p:nvPr>
            <p:ph type="subTitle" idx="1"/>
          </p:nvPr>
        </p:nvSpPr>
        <p:spPr>
          <a:xfrm>
            <a:off x="1524000" y="3602037"/>
            <a:ext cx="9144000" cy="3013915"/>
          </a:xfrm>
        </p:spPr>
        <p:txBody>
          <a:bodyPr>
            <a:normAutofit/>
          </a:bodyPr>
          <a:lstStyle/>
          <a:p>
            <a:endParaRPr lang="en-US" dirty="0"/>
          </a:p>
          <a:p>
            <a:r>
              <a:rPr lang="en-US" dirty="0"/>
              <a:t>Amy Finkelstein</a:t>
            </a:r>
          </a:p>
          <a:p>
            <a:r>
              <a:rPr lang="en-US" dirty="0"/>
              <a:t>Matthew Gentzkow</a:t>
            </a:r>
          </a:p>
          <a:p>
            <a:r>
              <a:rPr lang="en-US" dirty="0"/>
              <a:t>Heidi Williams</a:t>
            </a:r>
          </a:p>
          <a:p>
            <a:endParaRPr lang="en-US" dirty="0"/>
          </a:p>
          <a:p>
            <a:r>
              <a:rPr lang="en-US" dirty="0"/>
              <a:t>Summarized by Joshua Huang</a:t>
            </a:r>
          </a:p>
        </p:txBody>
      </p:sp>
    </p:spTree>
    <p:extLst>
      <p:ext uri="{BB962C8B-B14F-4D97-AF65-F5344CB8AC3E}">
        <p14:creationId xmlns:p14="http://schemas.microsoft.com/office/powerpoint/2010/main" val="41019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2F40-BD5F-4AA7-94D8-A65469E4558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4961573-78D6-4CCB-9670-DB6640319622}"/>
              </a:ext>
            </a:extLst>
          </p:cNvPr>
          <p:cNvSpPr>
            <a:spLocks noGrp="1"/>
          </p:cNvSpPr>
          <p:nvPr>
            <p:ph idx="1"/>
          </p:nvPr>
        </p:nvSpPr>
        <p:spPr/>
        <p:txBody>
          <a:bodyPr/>
          <a:lstStyle/>
          <a:p>
            <a:r>
              <a:rPr lang="en-US" dirty="0"/>
              <a:t>20% sample of Medicare beneficiaries from 1998 to 2008, about 13 million patients.</a:t>
            </a:r>
          </a:p>
          <a:p>
            <a:r>
              <a:rPr lang="en-US" dirty="0"/>
              <a:t>Final sample includes 2:5 million patients, of whom approximately 0:5 million are movers.</a:t>
            </a:r>
          </a:p>
          <a:p>
            <a:r>
              <a:rPr lang="en-US" dirty="0"/>
              <a:t>Medicare claims for inpatient care, outpatient care, and physician services.</a:t>
            </a:r>
          </a:p>
          <a:p>
            <a:r>
              <a:rPr lang="en-US" dirty="0"/>
              <a:t>Demographic information for each patient: age, gender, race, zip code of residence.</a:t>
            </a:r>
          </a:p>
        </p:txBody>
      </p:sp>
    </p:spTree>
    <p:extLst>
      <p:ext uri="{BB962C8B-B14F-4D97-AF65-F5344CB8AC3E}">
        <p14:creationId xmlns:p14="http://schemas.microsoft.com/office/powerpoint/2010/main" val="330163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B143D5-3873-40DE-9804-DF071BCDE64F}"/>
              </a:ext>
            </a:extLst>
          </p:cNvPr>
          <p:cNvPicPr>
            <a:picLocks noChangeAspect="1"/>
          </p:cNvPicPr>
          <p:nvPr/>
        </p:nvPicPr>
        <p:blipFill>
          <a:blip r:embed="rId2"/>
          <a:stretch>
            <a:fillRect/>
          </a:stretch>
        </p:blipFill>
        <p:spPr>
          <a:xfrm>
            <a:off x="3257550" y="1209675"/>
            <a:ext cx="5676900" cy="4438650"/>
          </a:xfrm>
          <a:prstGeom prst="rect">
            <a:avLst/>
          </a:prstGeom>
        </p:spPr>
      </p:pic>
      <p:sp>
        <p:nvSpPr>
          <p:cNvPr id="3" name="Rectangle 2">
            <a:extLst>
              <a:ext uri="{FF2B5EF4-FFF2-40B4-BE49-F238E27FC236}">
                <a16:creationId xmlns:a16="http://schemas.microsoft.com/office/drawing/2014/main" id="{C33F4831-6F25-4473-B2B1-96702154080D}"/>
              </a:ext>
            </a:extLst>
          </p:cNvPr>
          <p:cNvSpPr/>
          <p:nvPr/>
        </p:nvSpPr>
        <p:spPr>
          <a:xfrm>
            <a:off x="1788458" y="5835588"/>
            <a:ext cx="7678271" cy="646331"/>
          </a:xfrm>
          <a:prstGeom prst="rect">
            <a:avLst/>
          </a:prstGeom>
        </p:spPr>
        <p:txBody>
          <a:bodyPr wrap="square">
            <a:spAutoFit/>
          </a:bodyPr>
          <a:lstStyle/>
          <a:p>
            <a:r>
              <a:rPr lang="en-US" dirty="0">
                <a:latin typeface="NimbusRomNo9L-Regu"/>
              </a:rPr>
              <a:t>An average patient share of roughly 0</a:t>
            </a:r>
            <a:r>
              <a:rPr lang="en-US" dirty="0">
                <a:latin typeface="CMMI10"/>
              </a:rPr>
              <a:t>:</a:t>
            </a:r>
            <a:r>
              <a:rPr lang="en-US" dirty="0">
                <a:latin typeface="NimbusRomNo9L-Regu"/>
              </a:rPr>
              <a:t>37</a:t>
            </a:r>
          </a:p>
          <a:p>
            <a:r>
              <a:rPr lang="en-US" dirty="0">
                <a:latin typeface="NimbusRomNo9L-Regu"/>
              </a:rPr>
              <a:t>Linearity </a:t>
            </a:r>
            <a:r>
              <a:rPr lang="en-US" dirty="0"/>
              <a:t>support for the additively separable model</a:t>
            </a:r>
            <a:r>
              <a:rPr lang="en-US" dirty="0">
                <a:latin typeface="NimbusRomNo9L-Regu"/>
              </a:rPr>
              <a:t> </a:t>
            </a:r>
            <a:endParaRPr lang="en-US" dirty="0"/>
          </a:p>
        </p:txBody>
      </p:sp>
      <p:sp>
        <p:nvSpPr>
          <p:cNvPr id="6" name="Title 1">
            <a:extLst>
              <a:ext uri="{FF2B5EF4-FFF2-40B4-BE49-F238E27FC236}">
                <a16:creationId xmlns:a16="http://schemas.microsoft.com/office/drawing/2014/main" id="{ABE6D7CC-D95B-494D-B115-59691AB13B2E}"/>
              </a:ext>
            </a:extLst>
          </p:cNvPr>
          <p:cNvSpPr>
            <a:spLocks noGrp="1"/>
          </p:cNvSpPr>
          <p:nvPr>
            <p:ph type="title"/>
          </p:nvPr>
        </p:nvSpPr>
        <p:spPr>
          <a:xfrm>
            <a:off x="838200" y="365125"/>
            <a:ext cx="10515600" cy="1325563"/>
          </a:xfrm>
        </p:spPr>
        <p:txBody>
          <a:bodyPr/>
          <a:lstStyle/>
          <a:p>
            <a:r>
              <a:rPr lang="en-US" dirty="0"/>
              <a:t>Results</a:t>
            </a:r>
          </a:p>
        </p:txBody>
      </p:sp>
    </p:spTree>
    <p:extLst>
      <p:ext uri="{BB962C8B-B14F-4D97-AF65-F5344CB8AC3E}">
        <p14:creationId xmlns:p14="http://schemas.microsoft.com/office/powerpoint/2010/main" val="224156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FFF1F8-DAD1-4AE4-8964-65F91FAB996D}"/>
              </a:ext>
            </a:extLst>
          </p:cNvPr>
          <p:cNvPicPr>
            <a:picLocks noChangeAspect="1"/>
          </p:cNvPicPr>
          <p:nvPr/>
        </p:nvPicPr>
        <p:blipFill>
          <a:blip r:embed="rId2"/>
          <a:stretch>
            <a:fillRect/>
          </a:stretch>
        </p:blipFill>
        <p:spPr>
          <a:xfrm>
            <a:off x="3281362" y="1285875"/>
            <a:ext cx="5629275" cy="4286250"/>
          </a:xfrm>
          <a:prstGeom prst="rect">
            <a:avLst/>
          </a:prstGeom>
        </p:spPr>
      </p:pic>
      <p:sp>
        <p:nvSpPr>
          <p:cNvPr id="5" name="Rectangle 4">
            <a:extLst>
              <a:ext uri="{FF2B5EF4-FFF2-40B4-BE49-F238E27FC236}">
                <a16:creationId xmlns:a16="http://schemas.microsoft.com/office/drawing/2014/main" id="{591AC0D3-A78C-4892-AE5B-7A208C78DFA3}"/>
              </a:ext>
            </a:extLst>
          </p:cNvPr>
          <p:cNvSpPr/>
          <p:nvPr/>
        </p:nvSpPr>
        <p:spPr>
          <a:xfrm>
            <a:off x="233362" y="5812954"/>
            <a:ext cx="6096000" cy="369332"/>
          </a:xfrm>
          <a:prstGeom prst="rect">
            <a:avLst/>
          </a:prstGeom>
        </p:spPr>
        <p:txBody>
          <a:bodyPr>
            <a:spAutoFit/>
          </a:bodyPr>
          <a:lstStyle/>
          <a:p>
            <a:r>
              <a:rPr lang="en-US" dirty="0">
                <a:latin typeface="NimbusRomNo9L-Regu"/>
              </a:rPr>
              <a:t>Coefficient 0.5 implies a patient share of roughly a half</a:t>
            </a:r>
            <a:endParaRPr lang="en-US" dirty="0"/>
          </a:p>
        </p:txBody>
      </p:sp>
      <p:sp>
        <p:nvSpPr>
          <p:cNvPr id="6" name="Rectangle 5">
            <a:extLst>
              <a:ext uri="{FF2B5EF4-FFF2-40B4-BE49-F238E27FC236}">
                <a16:creationId xmlns:a16="http://schemas.microsoft.com/office/drawing/2014/main" id="{25A60041-1DD7-4582-A6FC-14BBEA8256A9}"/>
              </a:ext>
            </a:extLst>
          </p:cNvPr>
          <p:cNvSpPr/>
          <p:nvPr/>
        </p:nvSpPr>
        <p:spPr>
          <a:xfrm>
            <a:off x="6095999" y="5804318"/>
            <a:ext cx="6096000" cy="923330"/>
          </a:xfrm>
          <a:prstGeom prst="rect">
            <a:avLst/>
          </a:prstGeom>
        </p:spPr>
        <p:txBody>
          <a:bodyPr>
            <a:spAutoFit/>
          </a:bodyPr>
          <a:lstStyle/>
          <a:p>
            <a:r>
              <a:rPr lang="en-US" dirty="0"/>
              <a:t>A small but statistically significant pre-trend. This trend could reflect systematic changes in utilization of movers relative to non-movers.</a:t>
            </a:r>
          </a:p>
        </p:txBody>
      </p:sp>
      <p:pic>
        <p:nvPicPr>
          <p:cNvPr id="7" name="Picture 6">
            <a:extLst>
              <a:ext uri="{FF2B5EF4-FFF2-40B4-BE49-F238E27FC236}">
                <a16:creationId xmlns:a16="http://schemas.microsoft.com/office/drawing/2014/main" id="{949E734F-B6B1-4D91-BF87-CF2AC8873DE9}"/>
              </a:ext>
            </a:extLst>
          </p:cNvPr>
          <p:cNvPicPr>
            <a:picLocks noChangeAspect="1"/>
          </p:cNvPicPr>
          <p:nvPr/>
        </p:nvPicPr>
        <p:blipFill>
          <a:blip r:embed="rId3"/>
          <a:stretch>
            <a:fillRect/>
          </a:stretch>
        </p:blipFill>
        <p:spPr>
          <a:xfrm>
            <a:off x="2367661" y="338415"/>
            <a:ext cx="7923401" cy="605837"/>
          </a:xfrm>
          <a:prstGeom prst="rect">
            <a:avLst/>
          </a:prstGeom>
        </p:spPr>
      </p:pic>
    </p:spTree>
    <p:extLst>
      <p:ext uri="{BB962C8B-B14F-4D97-AF65-F5344CB8AC3E}">
        <p14:creationId xmlns:p14="http://schemas.microsoft.com/office/powerpoint/2010/main" val="202986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30634C-558B-4909-986B-AD0208CCA9E3}"/>
              </a:ext>
            </a:extLst>
          </p:cNvPr>
          <p:cNvPicPr>
            <a:picLocks noChangeAspect="1"/>
          </p:cNvPicPr>
          <p:nvPr/>
        </p:nvPicPr>
        <p:blipFill>
          <a:blip r:embed="rId2"/>
          <a:stretch>
            <a:fillRect/>
          </a:stretch>
        </p:blipFill>
        <p:spPr>
          <a:xfrm>
            <a:off x="3068450" y="1471612"/>
            <a:ext cx="7991475" cy="3914775"/>
          </a:xfrm>
          <a:prstGeom prst="rect">
            <a:avLst/>
          </a:prstGeom>
        </p:spPr>
      </p:pic>
      <p:pic>
        <p:nvPicPr>
          <p:cNvPr id="3" name="Content Placeholder 3">
            <a:extLst>
              <a:ext uri="{FF2B5EF4-FFF2-40B4-BE49-F238E27FC236}">
                <a16:creationId xmlns:a16="http://schemas.microsoft.com/office/drawing/2014/main" id="{13CD5AB9-6CA8-4914-B945-F7AB94D076F3}"/>
              </a:ext>
            </a:extLst>
          </p:cNvPr>
          <p:cNvPicPr>
            <a:picLocks noGrp="1" noChangeAspect="1"/>
          </p:cNvPicPr>
          <p:nvPr>
            <p:ph idx="1"/>
          </p:nvPr>
        </p:nvPicPr>
        <p:blipFill>
          <a:blip r:embed="rId3"/>
          <a:stretch>
            <a:fillRect/>
          </a:stretch>
        </p:blipFill>
        <p:spPr>
          <a:xfrm>
            <a:off x="269586" y="455196"/>
            <a:ext cx="6391190" cy="656497"/>
          </a:xfrm>
          <a:prstGeom prst="rect">
            <a:avLst/>
          </a:prstGeom>
        </p:spPr>
      </p:pic>
      <p:pic>
        <p:nvPicPr>
          <p:cNvPr id="5" name="Picture 4">
            <a:extLst>
              <a:ext uri="{FF2B5EF4-FFF2-40B4-BE49-F238E27FC236}">
                <a16:creationId xmlns:a16="http://schemas.microsoft.com/office/drawing/2014/main" id="{8542D5C8-2860-4436-9EBE-C3B6AF894558}"/>
              </a:ext>
            </a:extLst>
          </p:cNvPr>
          <p:cNvPicPr>
            <a:picLocks noChangeAspect="1"/>
          </p:cNvPicPr>
          <p:nvPr/>
        </p:nvPicPr>
        <p:blipFill>
          <a:blip r:embed="rId4"/>
          <a:stretch>
            <a:fillRect/>
          </a:stretch>
        </p:blipFill>
        <p:spPr>
          <a:xfrm>
            <a:off x="496398" y="1782357"/>
            <a:ext cx="2098885" cy="642331"/>
          </a:xfrm>
          <a:prstGeom prst="rect">
            <a:avLst/>
          </a:prstGeom>
        </p:spPr>
      </p:pic>
      <p:pic>
        <p:nvPicPr>
          <p:cNvPr id="6" name="Picture 5">
            <a:extLst>
              <a:ext uri="{FF2B5EF4-FFF2-40B4-BE49-F238E27FC236}">
                <a16:creationId xmlns:a16="http://schemas.microsoft.com/office/drawing/2014/main" id="{B189A7C1-7D56-417F-80EB-12C43DCC6F97}"/>
              </a:ext>
            </a:extLst>
          </p:cNvPr>
          <p:cNvPicPr>
            <a:picLocks noChangeAspect="1"/>
          </p:cNvPicPr>
          <p:nvPr/>
        </p:nvPicPr>
        <p:blipFill>
          <a:blip r:embed="rId5"/>
          <a:stretch>
            <a:fillRect/>
          </a:stretch>
        </p:blipFill>
        <p:spPr>
          <a:xfrm>
            <a:off x="552030" y="2424688"/>
            <a:ext cx="1987620" cy="721872"/>
          </a:xfrm>
          <a:prstGeom prst="rect">
            <a:avLst/>
          </a:prstGeom>
        </p:spPr>
      </p:pic>
      <p:pic>
        <p:nvPicPr>
          <p:cNvPr id="7" name="Picture 6">
            <a:extLst>
              <a:ext uri="{FF2B5EF4-FFF2-40B4-BE49-F238E27FC236}">
                <a16:creationId xmlns:a16="http://schemas.microsoft.com/office/drawing/2014/main" id="{77948E3A-6492-408B-ADBF-2E75C46EB274}"/>
              </a:ext>
            </a:extLst>
          </p:cNvPr>
          <p:cNvPicPr>
            <a:picLocks noChangeAspect="1"/>
          </p:cNvPicPr>
          <p:nvPr/>
        </p:nvPicPr>
        <p:blipFill>
          <a:blip r:embed="rId6"/>
          <a:stretch>
            <a:fillRect/>
          </a:stretch>
        </p:blipFill>
        <p:spPr>
          <a:xfrm>
            <a:off x="404286" y="1111693"/>
            <a:ext cx="2505636" cy="656498"/>
          </a:xfrm>
          <a:prstGeom prst="rect">
            <a:avLst/>
          </a:prstGeom>
        </p:spPr>
      </p:pic>
    </p:spTree>
    <p:extLst>
      <p:ext uri="{BB962C8B-B14F-4D97-AF65-F5344CB8AC3E}">
        <p14:creationId xmlns:p14="http://schemas.microsoft.com/office/powerpoint/2010/main" val="187329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D085B1-7569-42D1-BFC2-81BCB9F92391}"/>
              </a:ext>
            </a:extLst>
          </p:cNvPr>
          <p:cNvPicPr>
            <a:picLocks noChangeAspect="1"/>
          </p:cNvPicPr>
          <p:nvPr/>
        </p:nvPicPr>
        <p:blipFill>
          <a:blip r:embed="rId2"/>
          <a:stretch>
            <a:fillRect/>
          </a:stretch>
        </p:blipFill>
        <p:spPr>
          <a:xfrm>
            <a:off x="3619500" y="1504950"/>
            <a:ext cx="4953000" cy="3848100"/>
          </a:xfrm>
          <a:prstGeom prst="rect">
            <a:avLst/>
          </a:prstGeom>
        </p:spPr>
      </p:pic>
    </p:spTree>
    <p:extLst>
      <p:ext uri="{BB962C8B-B14F-4D97-AF65-F5344CB8AC3E}">
        <p14:creationId xmlns:p14="http://schemas.microsoft.com/office/powerpoint/2010/main" val="231043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94D7-E4BA-42B9-BBD2-4FFDF9599EC7}"/>
              </a:ext>
            </a:extLst>
          </p:cNvPr>
          <p:cNvSpPr>
            <a:spLocks noGrp="1"/>
          </p:cNvSpPr>
          <p:nvPr>
            <p:ph type="title"/>
          </p:nvPr>
        </p:nvSpPr>
        <p:spPr/>
        <p:txBody>
          <a:bodyPr/>
          <a:lstStyle/>
          <a:p>
            <a:r>
              <a:rPr lang="en-US" dirty="0"/>
              <a:t>Other outcomes</a:t>
            </a:r>
          </a:p>
        </p:txBody>
      </p:sp>
      <p:sp>
        <p:nvSpPr>
          <p:cNvPr id="3" name="Content Placeholder 2">
            <a:extLst>
              <a:ext uri="{FF2B5EF4-FFF2-40B4-BE49-F238E27FC236}">
                <a16:creationId xmlns:a16="http://schemas.microsoft.com/office/drawing/2014/main" id="{8A35DF4A-31D7-4BC8-96D0-6249CB6C072E}"/>
              </a:ext>
            </a:extLst>
          </p:cNvPr>
          <p:cNvSpPr>
            <a:spLocks noGrp="1"/>
          </p:cNvSpPr>
          <p:nvPr>
            <p:ph idx="1"/>
          </p:nvPr>
        </p:nvSpPr>
        <p:spPr/>
        <p:txBody>
          <a:bodyPr/>
          <a:lstStyle/>
          <a:p>
            <a:r>
              <a:rPr lang="en-US" dirty="0"/>
              <a:t>Relative importance of patients may be somewhat smaller when we focus on levels.</a:t>
            </a:r>
          </a:p>
          <a:p>
            <a:r>
              <a:rPr lang="en-US" dirty="0"/>
              <a:t>Patient share varies from a low of 0.09 for diagnostic tests to a high of 0.71 for emergency room visits.</a:t>
            </a:r>
          </a:p>
        </p:txBody>
      </p:sp>
    </p:spTree>
    <p:extLst>
      <p:ext uri="{BB962C8B-B14F-4D97-AF65-F5344CB8AC3E}">
        <p14:creationId xmlns:p14="http://schemas.microsoft.com/office/powerpoint/2010/main" val="2975445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E3E2-405C-405C-A5CB-F82C507108F1}"/>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262205E3-0E0F-4001-B2C1-11AAE4497CFB}"/>
              </a:ext>
            </a:extLst>
          </p:cNvPr>
          <p:cNvSpPr>
            <a:spLocks noGrp="1"/>
          </p:cNvSpPr>
          <p:nvPr>
            <p:ph idx="1"/>
          </p:nvPr>
        </p:nvSpPr>
        <p:spPr/>
        <p:txBody>
          <a:bodyPr>
            <a:normAutofit fontScale="92500" lnSpcReduction="20000"/>
          </a:bodyPr>
          <a:lstStyle/>
          <a:p>
            <a:r>
              <a:rPr lang="en-US" dirty="0"/>
              <a:t>A central assumption of our baseline model is that there are no differential trends in the log utilization of movers that vary systematically with their origin or destination.</a:t>
            </a:r>
          </a:p>
          <a:p>
            <a:r>
              <a:rPr lang="en-US" dirty="0"/>
              <a:t>A second important assumption is that place and patient differences in log utilization are constant over time, up to the variation allowed by the age controls and by the relative year fixed effects.</a:t>
            </a:r>
          </a:p>
          <a:p>
            <a:r>
              <a:rPr lang="en-US" dirty="0"/>
              <a:t>A third important assumption is that c and γ enter the equation for log utilization additively.</a:t>
            </a:r>
          </a:p>
          <a:p>
            <a:r>
              <a:rPr lang="en-US" dirty="0"/>
              <a:t>A fourth important assumption is that the errors in our model are not correlated with entering or exiting the sample due to death, HMO status, or failure to enroll for a complete year in Medicare Part A or B.</a:t>
            </a:r>
          </a:p>
          <a:p>
            <a:r>
              <a:rPr lang="en-US" dirty="0"/>
              <a:t>A final assumption is that HRRs are an adequate market definition.</a:t>
            </a:r>
          </a:p>
        </p:txBody>
      </p:sp>
    </p:spTree>
    <p:extLst>
      <p:ext uri="{BB962C8B-B14F-4D97-AF65-F5344CB8AC3E}">
        <p14:creationId xmlns:p14="http://schemas.microsoft.com/office/powerpoint/2010/main" val="3713710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168308-BDF8-424F-9E1D-00590118853A}"/>
              </a:ext>
            </a:extLst>
          </p:cNvPr>
          <p:cNvPicPr>
            <a:picLocks noChangeAspect="1"/>
          </p:cNvPicPr>
          <p:nvPr/>
        </p:nvPicPr>
        <p:blipFill>
          <a:blip r:embed="rId2"/>
          <a:stretch>
            <a:fillRect/>
          </a:stretch>
        </p:blipFill>
        <p:spPr>
          <a:xfrm>
            <a:off x="2252662" y="133350"/>
            <a:ext cx="7686675" cy="6591300"/>
          </a:xfrm>
          <a:prstGeom prst="rect">
            <a:avLst/>
          </a:prstGeom>
        </p:spPr>
      </p:pic>
    </p:spTree>
    <p:extLst>
      <p:ext uri="{BB962C8B-B14F-4D97-AF65-F5344CB8AC3E}">
        <p14:creationId xmlns:p14="http://schemas.microsoft.com/office/powerpoint/2010/main" val="1591399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4728-8345-459E-95B6-6D1759F306CA}"/>
              </a:ext>
            </a:extLst>
          </p:cNvPr>
          <p:cNvSpPr>
            <a:spLocks noGrp="1"/>
          </p:cNvSpPr>
          <p:nvPr>
            <p:ph type="title"/>
          </p:nvPr>
        </p:nvSpPr>
        <p:spPr/>
        <p:txBody>
          <a:bodyPr/>
          <a:lstStyle/>
          <a:p>
            <a:r>
              <a:rPr lang="en-US" dirty="0"/>
              <a:t>Mechanisms</a:t>
            </a:r>
          </a:p>
        </p:txBody>
      </p:sp>
      <p:sp>
        <p:nvSpPr>
          <p:cNvPr id="3" name="Content Placeholder 2">
            <a:extLst>
              <a:ext uri="{FF2B5EF4-FFF2-40B4-BE49-F238E27FC236}">
                <a16:creationId xmlns:a16="http://schemas.microsoft.com/office/drawing/2014/main" id="{2F824BA6-1EF2-4012-9AE4-D01133245BB6}"/>
              </a:ext>
            </a:extLst>
          </p:cNvPr>
          <p:cNvSpPr>
            <a:spLocks noGrp="1"/>
          </p:cNvSpPr>
          <p:nvPr>
            <p:ph idx="1"/>
          </p:nvPr>
        </p:nvSpPr>
        <p:spPr/>
        <p:txBody>
          <a:bodyPr/>
          <a:lstStyle/>
          <a:p>
            <a:r>
              <a:rPr lang="en-US" dirty="0"/>
              <a:t>Patient Demographics</a:t>
            </a:r>
          </a:p>
          <a:p>
            <a:r>
              <a:rPr lang="en-US" dirty="0"/>
              <a:t>Persistent Treatment</a:t>
            </a:r>
          </a:p>
          <a:p>
            <a:r>
              <a:rPr lang="en-US" dirty="0"/>
              <a:t>Habit Formation</a:t>
            </a:r>
          </a:p>
          <a:p>
            <a:r>
              <a:rPr lang="en-US" dirty="0"/>
              <a:t>Patient Health</a:t>
            </a:r>
          </a:p>
          <a:p>
            <a:endParaRPr lang="en-US" dirty="0"/>
          </a:p>
          <a:p>
            <a:r>
              <a:rPr lang="en-US" dirty="0"/>
              <a:t>Examination of mechanisms suggests that a large part of this demand-side heterogeneity may be due to patient health.</a:t>
            </a:r>
          </a:p>
          <a:p>
            <a:r>
              <a:rPr lang="en-US" dirty="0"/>
              <a:t>Demand-side differences may not be easily affected by policies aimed at changing patients’ information or beliefs.</a:t>
            </a:r>
          </a:p>
          <a:p>
            <a:endParaRPr lang="en-US" dirty="0"/>
          </a:p>
        </p:txBody>
      </p:sp>
    </p:spTree>
    <p:extLst>
      <p:ext uri="{BB962C8B-B14F-4D97-AF65-F5344CB8AC3E}">
        <p14:creationId xmlns:p14="http://schemas.microsoft.com/office/powerpoint/2010/main" val="183671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DBAC-7091-40E4-86C4-0B587B41BFC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93AA63-A99A-4CD9-9831-01990BA55786}"/>
              </a:ext>
            </a:extLst>
          </p:cNvPr>
          <p:cNvSpPr>
            <a:spLocks noGrp="1"/>
          </p:cNvSpPr>
          <p:nvPr>
            <p:ph idx="1"/>
          </p:nvPr>
        </p:nvSpPr>
        <p:spPr/>
        <p:txBody>
          <a:bodyPr>
            <a:normAutofit/>
          </a:bodyPr>
          <a:lstStyle/>
          <a:p>
            <a:r>
              <a:rPr lang="en-US" dirty="0"/>
              <a:t>Robust evidence that 40 to 50 percent of geographic variation in the log of health care utilization is due to fixed characteristics of patients that they carry with them when they move.</a:t>
            </a:r>
          </a:p>
          <a:p>
            <a:r>
              <a:rPr lang="en-US" dirty="0"/>
              <a:t>The remaining 50 to 60 percent of variation is due to place-specific factors, possibly including doctor practice patterns and characteristics of health care organizations.</a:t>
            </a:r>
          </a:p>
          <a:p>
            <a:r>
              <a:rPr lang="en-US" dirty="0"/>
              <a:t>Demand-side differences may not be easily affected by policies aimed at changing patients’ information or beliefs.</a:t>
            </a:r>
          </a:p>
          <a:p>
            <a:r>
              <a:rPr lang="en-US" dirty="0"/>
              <a:t>The sharp adjustment we observe around moves suggests policies that affect the supply-side can have immediate impacts.</a:t>
            </a:r>
          </a:p>
        </p:txBody>
      </p:sp>
    </p:spTree>
    <p:extLst>
      <p:ext uri="{BB962C8B-B14F-4D97-AF65-F5344CB8AC3E}">
        <p14:creationId xmlns:p14="http://schemas.microsoft.com/office/powerpoint/2010/main" val="119967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1C55-F061-4202-A232-BAD91901C085}"/>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89C48EC1-A442-43CF-83A0-BB7025F61625}"/>
              </a:ext>
            </a:extLst>
          </p:cNvPr>
          <p:cNvSpPr>
            <a:spLocks noGrp="1"/>
          </p:cNvSpPr>
          <p:nvPr>
            <p:ph idx="1"/>
          </p:nvPr>
        </p:nvSpPr>
        <p:spPr/>
        <p:txBody>
          <a:bodyPr/>
          <a:lstStyle/>
          <a:p>
            <a:r>
              <a:rPr lang="en-US" dirty="0"/>
              <a:t>Understanding the drivers of geographic variation in US health care utilization.</a:t>
            </a:r>
          </a:p>
          <a:p>
            <a:r>
              <a:rPr lang="en-US" dirty="0"/>
              <a:t>Health care spending varies, e.g., $14,423 for the average Medicare enrollee in Miami, FL versus $7,819 in Minneapolis, MN in 2010.</a:t>
            </a:r>
          </a:p>
          <a:p>
            <a:r>
              <a:rPr lang="en-US" dirty="0"/>
              <a:t>Supply factors: doctors’ incentives or beliefs, physical capital, and hospital market structure.</a:t>
            </a:r>
          </a:p>
          <a:p>
            <a:r>
              <a:rPr lang="en-US" dirty="0"/>
              <a:t>Demand factors: patient characteristics (health and preferences).</a:t>
            </a:r>
          </a:p>
          <a:p>
            <a:r>
              <a:rPr lang="en-US" dirty="0"/>
              <a:t>Policy implication</a:t>
            </a:r>
          </a:p>
        </p:txBody>
      </p:sp>
    </p:spTree>
    <p:extLst>
      <p:ext uri="{BB962C8B-B14F-4D97-AF65-F5344CB8AC3E}">
        <p14:creationId xmlns:p14="http://schemas.microsoft.com/office/powerpoint/2010/main" val="440224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3F3F-34A2-49C5-B6CA-F18745CCB6B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344F926-A397-491D-9406-9BF0E98345A7}"/>
              </a:ext>
            </a:extLst>
          </p:cNvPr>
          <p:cNvSpPr>
            <a:spLocks noGrp="1"/>
          </p:cNvSpPr>
          <p:nvPr>
            <p:ph idx="1"/>
          </p:nvPr>
        </p:nvSpPr>
        <p:spPr/>
        <p:txBody>
          <a:bodyPr>
            <a:normAutofit/>
          </a:bodyPr>
          <a:lstStyle/>
          <a:p>
            <a:r>
              <a:rPr lang="en-US" dirty="0"/>
              <a:t>Not sufficient to draw strong conclusions about the efficiency of observed geographic variation. Though it may be tempting to see supply-driven heterogeneity as evidence of waste, such variation could reflect different allocations of physical or human capital, and so be consistent with efficiency. </a:t>
            </a:r>
          </a:p>
          <a:p>
            <a:r>
              <a:rPr lang="en-US" dirty="0"/>
              <a:t>Conversely, demand-driven heterogeneity could reflect patient misinformation, and so contribute to inefficiency. </a:t>
            </a:r>
          </a:p>
          <a:p>
            <a:r>
              <a:rPr lang="en-US" dirty="0"/>
              <a:t>A more careful examination of the efficiency implications of the geographic variation is an important direction for further work.</a:t>
            </a:r>
          </a:p>
        </p:txBody>
      </p:sp>
    </p:spTree>
    <p:extLst>
      <p:ext uri="{BB962C8B-B14F-4D97-AF65-F5344CB8AC3E}">
        <p14:creationId xmlns:p14="http://schemas.microsoft.com/office/powerpoint/2010/main" val="27658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CA1F-57A2-4E63-887C-A35D5EBE5F0F}"/>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7B5ECD0C-7140-4A47-B7A8-BD5506B96460}"/>
              </a:ext>
            </a:extLst>
          </p:cNvPr>
          <p:cNvSpPr>
            <a:spLocks noGrp="1"/>
          </p:cNvSpPr>
          <p:nvPr>
            <p:ph idx="1"/>
          </p:nvPr>
        </p:nvSpPr>
        <p:spPr/>
        <p:txBody>
          <a:bodyPr>
            <a:normAutofit/>
          </a:bodyPr>
          <a:lstStyle/>
          <a:p>
            <a:r>
              <a:rPr lang="en-US" dirty="0"/>
              <a:t>Majority of recent work concludes that the role of patients is limited, and that most of the variation likely originates on the supply side</a:t>
            </a:r>
          </a:p>
          <a:p>
            <a:r>
              <a:rPr lang="en-US" dirty="0"/>
              <a:t>Past studies infer the role of demand-side factors from the explanatory power of patient observables.</a:t>
            </a:r>
          </a:p>
          <a:p>
            <a:r>
              <a:rPr lang="en-US" dirty="0"/>
              <a:t>E.g., </a:t>
            </a:r>
            <a:r>
              <a:rPr lang="da-DK" dirty="0"/>
              <a:t>Skinner (2011); Chandra et al. (2012); Cutler et al. (2013); Baker et al. (2014).</a:t>
            </a:r>
          </a:p>
        </p:txBody>
      </p:sp>
    </p:spTree>
    <p:extLst>
      <p:ext uri="{BB962C8B-B14F-4D97-AF65-F5344CB8AC3E}">
        <p14:creationId xmlns:p14="http://schemas.microsoft.com/office/powerpoint/2010/main" val="100667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AF58-FB35-41BC-A291-808BD5FAAF5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A588D60F-3EBE-4B7C-A64E-73298CA2428B}"/>
              </a:ext>
            </a:extLst>
          </p:cNvPr>
          <p:cNvSpPr>
            <a:spLocks noGrp="1"/>
          </p:cNvSpPr>
          <p:nvPr>
            <p:ph idx="1"/>
          </p:nvPr>
        </p:nvSpPr>
        <p:spPr/>
        <p:txBody>
          <a:bodyPr/>
          <a:lstStyle/>
          <a:p>
            <a:r>
              <a:rPr lang="en-US" dirty="0"/>
              <a:t>This study has two important advantages:</a:t>
            </a:r>
          </a:p>
          <a:p>
            <a:r>
              <a:rPr lang="en-US" dirty="0"/>
              <a:t>Capture the effect of both observed and unobserved patient characteristics.</a:t>
            </a:r>
          </a:p>
          <a:p>
            <a:r>
              <a:rPr lang="en-US" dirty="0"/>
              <a:t>Correctly isolates variation arising from differences in patient health, even if observable measures of these factors are endogenous to supply-side measurement differences.</a:t>
            </a:r>
          </a:p>
          <a:p>
            <a:endParaRPr lang="en-US" dirty="0"/>
          </a:p>
          <a:p>
            <a:endParaRPr lang="en-US" dirty="0"/>
          </a:p>
          <a:p>
            <a:endParaRPr lang="en-US" dirty="0"/>
          </a:p>
        </p:txBody>
      </p:sp>
    </p:spTree>
    <p:extLst>
      <p:ext uri="{BB962C8B-B14F-4D97-AF65-F5344CB8AC3E}">
        <p14:creationId xmlns:p14="http://schemas.microsoft.com/office/powerpoint/2010/main" val="267983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670E-32FA-449E-844F-E842AD89E29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BAF27F91-FC46-4490-B93A-051937CAC177}"/>
              </a:ext>
            </a:extLst>
          </p:cNvPr>
          <p:cNvSpPr>
            <a:spLocks noGrp="1"/>
          </p:cNvSpPr>
          <p:nvPr>
            <p:ph idx="1"/>
          </p:nvPr>
        </p:nvSpPr>
        <p:spPr/>
        <p:txBody>
          <a:bodyPr/>
          <a:lstStyle/>
          <a:p>
            <a:r>
              <a:rPr lang="en-US" dirty="0"/>
              <a:t>Investigate the spending pattern of patients before and after migration (e.g., move from high-spending area to low-spending area).</a:t>
            </a:r>
          </a:p>
          <a:p>
            <a:endParaRPr lang="en-US" dirty="0"/>
          </a:p>
        </p:txBody>
      </p:sp>
    </p:spTree>
    <p:extLst>
      <p:ext uri="{BB962C8B-B14F-4D97-AF65-F5344CB8AC3E}">
        <p14:creationId xmlns:p14="http://schemas.microsoft.com/office/powerpoint/2010/main" val="116322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BC84-5577-40D4-985C-BA97EE3099CF}"/>
              </a:ext>
            </a:extLst>
          </p:cNvPr>
          <p:cNvSpPr>
            <a:spLocks noGrp="1"/>
          </p:cNvSpPr>
          <p:nvPr>
            <p:ph type="title"/>
          </p:nvPr>
        </p:nvSpPr>
        <p:spPr/>
        <p:txBody>
          <a:bodyPr/>
          <a:lstStyle/>
          <a:p>
            <a:r>
              <a:rPr lang="en-US" dirty="0"/>
              <a:t>Method</a:t>
            </a:r>
          </a:p>
        </p:txBody>
      </p:sp>
      <p:pic>
        <p:nvPicPr>
          <p:cNvPr id="4" name="Content Placeholder 3">
            <a:extLst>
              <a:ext uri="{FF2B5EF4-FFF2-40B4-BE49-F238E27FC236}">
                <a16:creationId xmlns:a16="http://schemas.microsoft.com/office/drawing/2014/main" id="{73EB3B2C-0FD9-443E-B696-0F5F02F3AF5D}"/>
              </a:ext>
            </a:extLst>
          </p:cNvPr>
          <p:cNvPicPr>
            <a:picLocks noGrp="1" noChangeAspect="1"/>
          </p:cNvPicPr>
          <p:nvPr>
            <p:ph idx="1"/>
          </p:nvPr>
        </p:nvPicPr>
        <p:blipFill>
          <a:blip r:embed="rId2"/>
          <a:stretch>
            <a:fillRect/>
          </a:stretch>
        </p:blipFill>
        <p:spPr>
          <a:xfrm>
            <a:off x="1733887" y="1690688"/>
            <a:ext cx="8724225" cy="896144"/>
          </a:xfrm>
          <a:prstGeom prst="rect">
            <a:avLst/>
          </a:prstGeom>
        </p:spPr>
      </p:pic>
      <p:sp>
        <p:nvSpPr>
          <p:cNvPr id="7" name="Content Placeholder 2">
            <a:extLst>
              <a:ext uri="{FF2B5EF4-FFF2-40B4-BE49-F238E27FC236}">
                <a16:creationId xmlns:a16="http://schemas.microsoft.com/office/drawing/2014/main" id="{362474A5-496B-4194-A458-9713CBCF28CF}"/>
              </a:ext>
            </a:extLst>
          </p:cNvPr>
          <p:cNvSpPr txBox="1">
            <a:spLocks/>
          </p:cNvSpPr>
          <p:nvPr/>
        </p:nvSpPr>
        <p:spPr>
          <a:xfrm>
            <a:off x="838200" y="2586831"/>
            <a:ext cx="10515600" cy="3590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 patient, j: area, t: year</a:t>
            </a:r>
          </a:p>
          <a:p>
            <a:pPr marL="0" indent="0">
              <a:buNone/>
            </a:pPr>
            <a:r>
              <a:rPr lang="en-US" dirty="0"/>
              <a:t>y: log of total health care utilization</a:t>
            </a:r>
          </a:p>
          <a:p>
            <a:pPr marL="0" indent="0">
              <a:buNone/>
            </a:pPr>
            <a:r>
              <a:rPr lang="el-GR" dirty="0"/>
              <a:t>α</a:t>
            </a:r>
            <a:r>
              <a:rPr lang="en-US" dirty="0"/>
              <a:t>, </a:t>
            </a:r>
            <a:r>
              <a:rPr lang="el-GR" dirty="0"/>
              <a:t>γ</a:t>
            </a:r>
            <a:r>
              <a:rPr lang="en-US" dirty="0"/>
              <a:t>, </a:t>
            </a:r>
            <a:r>
              <a:rPr lang="el-GR" dirty="0"/>
              <a:t>τ</a:t>
            </a:r>
            <a:r>
              <a:rPr lang="en-US" dirty="0"/>
              <a:t>: fixed effects for patient, area, and year</a:t>
            </a:r>
          </a:p>
          <a:p>
            <a:pPr marL="0" indent="0">
              <a:buNone/>
            </a:pPr>
            <a:r>
              <a:rPr lang="el-GR" dirty="0"/>
              <a:t>ρ</a:t>
            </a:r>
            <a:r>
              <a:rPr lang="en-US" dirty="0"/>
              <a:t>: fixed effect for movers in relative year r</a:t>
            </a:r>
          </a:p>
          <a:p>
            <a:pPr marL="0" indent="0">
              <a:buNone/>
            </a:pPr>
            <a:r>
              <a:rPr lang="en-US" dirty="0"/>
              <a:t>x: time-varying patient characteristics</a:t>
            </a:r>
          </a:p>
          <a:p>
            <a:pPr marL="0" indent="0">
              <a:buNone/>
            </a:pPr>
            <a:endParaRPr lang="en-US" dirty="0"/>
          </a:p>
          <a:p>
            <a:pPr marL="0" indent="0">
              <a:buNone/>
            </a:pPr>
            <a:r>
              <a:rPr lang="en-US" dirty="0"/>
              <a:t>Combined effect of patient characteristics:</a:t>
            </a:r>
            <a:endParaRPr lang="da-DK" dirty="0"/>
          </a:p>
        </p:txBody>
      </p:sp>
      <p:pic>
        <p:nvPicPr>
          <p:cNvPr id="8" name="Picture 7">
            <a:extLst>
              <a:ext uri="{FF2B5EF4-FFF2-40B4-BE49-F238E27FC236}">
                <a16:creationId xmlns:a16="http://schemas.microsoft.com/office/drawing/2014/main" id="{3B20B0B1-9182-4986-9106-3257CDBD1F15}"/>
              </a:ext>
            </a:extLst>
          </p:cNvPr>
          <p:cNvPicPr>
            <a:picLocks noChangeAspect="1"/>
          </p:cNvPicPr>
          <p:nvPr/>
        </p:nvPicPr>
        <p:blipFill>
          <a:blip r:embed="rId3"/>
          <a:stretch>
            <a:fillRect/>
          </a:stretch>
        </p:blipFill>
        <p:spPr>
          <a:xfrm>
            <a:off x="7189693" y="5430314"/>
            <a:ext cx="3268419" cy="856354"/>
          </a:xfrm>
          <a:prstGeom prst="rect">
            <a:avLst/>
          </a:prstGeom>
        </p:spPr>
      </p:pic>
    </p:spTree>
    <p:extLst>
      <p:ext uri="{BB962C8B-B14F-4D97-AF65-F5344CB8AC3E}">
        <p14:creationId xmlns:p14="http://schemas.microsoft.com/office/powerpoint/2010/main" val="93992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3D0A-A6CA-4549-A426-C908FB7DDCE8}"/>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65F66FE5-4A17-429B-89AD-9EE65766E22F}"/>
              </a:ext>
            </a:extLst>
          </p:cNvPr>
          <p:cNvSpPr>
            <a:spLocks noGrp="1"/>
          </p:cNvSpPr>
          <p:nvPr>
            <p:ph idx="1"/>
          </p:nvPr>
        </p:nvSpPr>
        <p:spPr/>
        <p:txBody>
          <a:bodyPr/>
          <a:lstStyle/>
          <a:p>
            <a:r>
              <a:rPr lang="en-US" dirty="0"/>
              <a:t>Decompose variation in average log utilization across regions into a demand-side component attributable to patients and a supply-side component attributable to place.</a:t>
            </a:r>
          </a:p>
        </p:txBody>
      </p:sp>
      <p:pic>
        <p:nvPicPr>
          <p:cNvPr id="5" name="Picture 4">
            <a:extLst>
              <a:ext uri="{FF2B5EF4-FFF2-40B4-BE49-F238E27FC236}">
                <a16:creationId xmlns:a16="http://schemas.microsoft.com/office/drawing/2014/main" id="{31C5BA4E-9451-42E0-A0F6-09B3E8319810}"/>
              </a:ext>
            </a:extLst>
          </p:cNvPr>
          <p:cNvPicPr>
            <a:picLocks noChangeAspect="1"/>
          </p:cNvPicPr>
          <p:nvPr/>
        </p:nvPicPr>
        <p:blipFill>
          <a:blip r:embed="rId2"/>
          <a:stretch>
            <a:fillRect/>
          </a:stretch>
        </p:blipFill>
        <p:spPr>
          <a:xfrm>
            <a:off x="1185705" y="3302562"/>
            <a:ext cx="3739194" cy="476810"/>
          </a:xfrm>
          <a:prstGeom prst="rect">
            <a:avLst/>
          </a:prstGeom>
        </p:spPr>
      </p:pic>
      <p:pic>
        <p:nvPicPr>
          <p:cNvPr id="7" name="Picture 6">
            <a:extLst>
              <a:ext uri="{FF2B5EF4-FFF2-40B4-BE49-F238E27FC236}">
                <a16:creationId xmlns:a16="http://schemas.microsoft.com/office/drawing/2014/main" id="{9E2F7F2A-5F1C-4DAD-8F26-A70020E47F37}"/>
              </a:ext>
            </a:extLst>
          </p:cNvPr>
          <p:cNvPicPr>
            <a:picLocks noChangeAspect="1"/>
          </p:cNvPicPr>
          <p:nvPr/>
        </p:nvPicPr>
        <p:blipFill>
          <a:blip r:embed="rId3"/>
          <a:stretch>
            <a:fillRect/>
          </a:stretch>
        </p:blipFill>
        <p:spPr>
          <a:xfrm>
            <a:off x="1185705" y="4146411"/>
            <a:ext cx="2717851" cy="831756"/>
          </a:xfrm>
          <a:prstGeom prst="rect">
            <a:avLst/>
          </a:prstGeom>
        </p:spPr>
      </p:pic>
      <p:pic>
        <p:nvPicPr>
          <p:cNvPr id="8" name="Picture 7">
            <a:extLst>
              <a:ext uri="{FF2B5EF4-FFF2-40B4-BE49-F238E27FC236}">
                <a16:creationId xmlns:a16="http://schemas.microsoft.com/office/drawing/2014/main" id="{A7E5DA7F-8716-403D-B13A-038D82673D3E}"/>
              </a:ext>
            </a:extLst>
          </p:cNvPr>
          <p:cNvPicPr>
            <a:picLocks noChangeAspect="1"/>
          </p:cNvPicPr>
          <p:nvPr/>
        </p:nvPicPr>
        <p:blipFill>
          <a:blip r:embed="rId4"/>
          <a:stretch>
            <a:fillRect/>
          </a:stretch>
        </p:blipFill>
        <p:spPr>
          <a:xfrm>
            <a:off x="1257423" y="5161687"/>
            <a:ext cx="2290177" cy="831756"/>
          </a:xfrm>
          <a:prstGeom prst="rect">
            <a:avLst/>
          </a:prstGeom>
        </p:spPr>
      </p:pic>
    </p:spTree>
    <p:extLst>
      <p:ext uri="{BB962C8B-B14F-4D97-AF65-F5344CB8AC3E}">
        <p14:creationId xmlns:p14="http://schemas.microsoft.com/office/powerpoint/2010/main" val="6378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49FD-065A-43E5-9C0C-8F3A6799F70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ED14F04E-9E03-4F69-8C42-5047392E4A0B}"/>
              </a:ext>
            </a:extLst>
          </p:cNvPr>
          <p:cNvSpPr>
            <a:spLocks noGrp="1"/>
          </p:cNvSpPr>
          <p:nvPr>
            <p:ph idx="1"/>
          </p:nvPr>
        </p:nvSpPr>
        <p:spPr>
          <a:xfrm>
            <a:off x="838200" y="3939989"/>
            <a:ext cx="10515600" cy="2236974"/>
          </a:xfrm>
        </p:spPr>
        <p:txBody>
          <a:bodyPr/>
          <a:lstStyle/>
          <a:p>
            <a:r>
              <a:rPr lang="en-US" dirty="0"/>
              <a:t>The relative-year specific coefficients </a:t>
            </a:r>
            <a:r>
              <a:rPr lang="el-GR" dirty="0"/>
              <a:t>θ</a:t>
            </a:r>
            <a:r>
              <a:rPr lang="en-US" dirty="0"/>
              <a:t> are the parameters of interest: they measure changes in y in years around the move scaled relative to </a:t>
            </a:r>
            <a:r>
              <a:rPr lang="el-GR" dirty="0"/>
              <a:t>δ</a:t>
            </a:r>
            <a:r>
              <a:rPr lang="en-US" dirty="0"/>
              <a:t>.</a:t>
            </a:r>
          </a:p>
          <a:p>
            <a:r>
              <a:rPr lang="en-US" dirty="0"/>
              <a:t>The plot of </a:t>
            </a:r>
            <a:r>
              <a:rPr lang="el-GR" dirty="0"/>
              <a:t>θ</a:t>
            </a:r>
            <a:r>
              <a:rPr lang="en-US" dirty="0"/>
              <a:t> should be flat before and after move, and jump on move.</a:t>
            </a:r>
          </a:p>
        </p:txBody>
      </p:sp>
      <p:pic>
        <p:nvPicPr>
          <p:cNvPr id="4" name="Picture 3">
            <a:extLst>
              <a:ext uri="{FF2B5EF4-FFF2-40B4-BE49-F238E27FC236}">
                <a16:creationId xmlns:a16="http://schemas.microsoft.com/office/drawing/2014/main" id="{78B64C5F-055A-43C1-A387-2FDCA371DF37}"/>
              </a:ext>
            </a:extLst>
          </p:cNvPr>
          <p:cNvPicPr>
            <a:picLocks noChangeAspect="1"/>
          </p:cNvPicPr>
          <p:nvPr/>
        </p:nvPicPr>
        <p:blipFill>
          <a:blip r:embed="rId2"/>
          <a:stretch>
            <a:fillRect/>
          </a:stretch>
        </p:blipFill>
        <p:spPr>
          <a:xfrm>
            <a:off x="481011" y="2894525"/>
            <a:ext cx="2486717" cy="639857"/>
          </a:xfrm>
          <a:prstGeom prst="rect">
            <a:avLst/>
          </a:prstGeom>
        </p:spPr>
      </p:pic>
      <p:pic>
        <p:nvPicPr>
          <p:cNvPr id="6" name="Picture 5">
            <a:extLst>
              <a:ext uri="{FF2B5EF4-FFF2-40B4-BE49-F238E27FC236}">
                <a16:creationId xmlns:a16="http://schemas.microsoft.com/office/drawing/2014/main" id="{6D374156-AF2F-4623-9C1C-6A79067380FD}"/>
              </a:ext>
            </a:extLst>
          </p:cNvPr>
          <p:cNvPicPr>
            <a:picLocks noChangeAspect="1"/>
          </p:cNvPicPr>
          <p:nvPr/>
        </p:nvPicPr>
        <p:blipFill>
          <a:blip r:embed="rId3"/>
          <a:stretch>
            <a:fillRect/>
          </a:stretch>
        </p:blipFill>
        <p:spPr>
          <a:xfrm>
            <a:off x="602034" y="2003305"/>
            <a:ext cx="9994247" cy="764178"/>
          </a:xfrm>
          <a:prstGeom prst="rect">
            <a:avLst/>
          </a:prstGeom>
        </p:spPr>
      </p:pic>
    </p:spTree>
    <p:extLst>
      <p:ext uri="{BB962C8B-B14F-4D97-AF65-F5344CB8AC3E}">
        <p14:creationId xmlns:p14="http://schemas.microsoft.com/office/powerpoint/2010/main" val="398839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B2FF-FE17-444B-994B-5AE17B100BE4}"/>
              </a:ext>
            </a:extLst>
          </p:cNvPr>
          <p:cNvSpPr>
            <a:spLocks noGrp="1"/>
          </p:cNvSpPr>
          <p:nvPr>
            <p:ph type="title"/>
          </p:nvPr>
        </p:nvSpPr>
        <p:spPr/>
        <p:txBody>
          <a:bodyPr/>
          <a:lstStyle/>
          <a:p>
            <a:r>
              <a:rPr lang="en-US" dirty="0"/>
              <a:t>Identification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65AAE-C747-4281-B732-2014732719FB}"/>
                  </a:ext>
                </a:extLst>
              </p:cNvPr>
              <p:cNvSpPr>
                <a:spLocks noGrp="1"/>
              </p:cNvSpPr>
              <p:nvPr>
                <p:ph idx="1"/>
              </p:nvPr>
            </p:nvSpPr>
            <p:spPr/>
            <p:txBody>
              <a:bodyPr/>
              <a:lstStyle/>
              <a:p>
                <a:r>
                  <a:rPr lang="en-US" dirty="0"/>
                  <a:t>Need “movers” to separate differences in the area fixed effects from differences in the average patient characteristics.</a:t>
                </a:r>
              </a:p>
              <a:p>
                <a:r>
                  <a:rPr lang="en-US" dirty="0"/>
                  <a:t>Need movers from both directions (e.g., from area j’ to j and j to j’) to estimate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m:t>
                        </m:r>
                        <m:r>
                          <a:rPr lang="en-US" b="0" i="1" smtClean="0">
                            <a:latin typeface="Cambria Math" panose="02040503050406030204" pitchFamily="18" charset="0"/>
                          </a:rPr>
                          <m:t>′</m:t>
                        </m:r>
                      </m:sub>
                    </m:sSub>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A5865AAE-C747-4281-B732-2014732719FB}"/>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3272972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908</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CMMI10</vt:lpstr>
      <vt:lpstr>NimbusRomNo9L-Regu</vt:lpstr>
      <vt:lpstr>Arial</vt:lpstr>
      <vt:lpstr>Calibri</vt:lpstr>
      <vt:lpstr>Calibri Light</vt:lpstr>
      <vt:lpstr>Cambria Math</vt:lpstr>
      <vt:lpstr>Office Theme</vt:lpstr>
      <vt:lpstr>SOURCES OF GEOGRAPHIC VARIATION IN HEALTH CARE: EVIDENCE FROM PATIENT MIGRATION</vt:lpstr>
      <vt:lpstr>Research Question</vt:lpstr>
      <vt:lpstr>Literature Review</vt:lpstr>
      <vt:lpstr>Literature Review</vt:lpstr>
      <vt:lpstr>Approach</vt:lpstr>
      <vt:lpstr>Method</vt:lpstr>
      <vt:lpstr>Method</vt:lpstr>
      <vt:lpstr>Method</vt:lpstr>
      <vt:lpstr>Identification</vt:lpstr>
      <vt:lpstr>Data</vt:lpstr>
      <vt:lpstr>Results</vt:lpstr>
      <vt:lpstr>PowerPoint Presentation</vt:lpstr>
      <vt:lpstr>PowerPoint Presentation</vt:lpstr>
      <vt:lpstr>PowerPoint Presentation</vt:lpstr>
      <vt:lpstr>Other outcomes</vt:lpstr>
      <vt:lpstr>Robustness</vt:lpstr>
      <vt:lpstr>PowerPoint Presentation</vt:lpstr>
      <vt:lpstr>Mechanisms</vt:lpstr>
      <vt:lpstr>Conclusion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GEOGRAPHIC VARIATION IN HEALTH CARE: EVIDENCE FROM PATIENT MIGRATION</dc:title>
  <dc:creator>moo 992</dc:creator>
  <cp:lastModifiedBy>moo 992</cp:lastModifiedBy>
  <cp:revision>12</cp:revision>
  <dcterms:created xsi:type="dcterms:W3CDTF">2019-09-04T18:22:12Z</dcterms:created>
  <dcterms:modified xsi:type="dcterms:W3CDTF">2019-09-05T14:32:11Z</dcterms:modified>
</cp:coreProperties>
</file>