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60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37D"/>
    <a:srgbClr val="59564A"/>
    <a:srgbClr val="264653"/>
    <a:srgbClr val="E76F51"/>
    <a:srgbClr val="E9C46A"/>
    <a:srgbClr val="2A9D8F"/>
    <a:srgbClr val="FFFFFF"/>
    <a:srgbClr val="418D91"/>
    <a:srgbClr val="60B4B8"/>
    <a:srgbClr val="F4A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C8E5A-AE3C-4D77-8EA8-D522D2930B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6605"/>
            <a:ext cx="9144000" cy="3073467"/>
          </a:xfrm>
        </p:spPr>
        <p:txBody>
          <a:bodyPr anchor="b"/>
          <a:lstStyle>
            <a:lvl1pPr algn="ctr">
              <a:defRPr sz="600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6C7F8A-CDAB-494A-B00F-C05DC40828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4572001"/>
            <a:ext cx="9143999" cy="639870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people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CDA31B-9DB3-4024-80A2-3193C2A236BF}"/>
              </a:ext>
            </a:extLst>
          </p:cNvPr>
          <p:cNvSpPr/>
          <p:nvPr userDrawn="1"/>
        </p:nvSpPr>
        <p:spPr>
          <a:xfrm>
            <a:off x="177271" y="6335713"/>
            <a:ext cx="2002971" cy="385762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26E5FF9-B0D0-4648-AB4A-680AB84953B7}"/>
              </a:ext>
            </a:extLst>
          </p:cNvPr>
          <p:cNvSpPr/>
          <p:nvPr userDrawn="1"/>
        </p:nvSpPr>
        <p:spPr>
          <a:xfrm>
            <a:off x="2640555" y="6335713"/>
            <a:ext cx="2002971" cy="385762"/>
          </a:xfrm>
          <a:prstGeom prst="round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C751941-0A40-4014-BCE0-8CC80F868E4F}"/>
              </a:ext>
            </a:extLst>
          </p:cNvPr>
          <p:cNvSpPr/>
          <p:nvPr userDrawn="1"/>
        </p:nvSpPr>
        <p:spPr>
          <a:xfrm>
            <a:off x="5103839" y="6335713"/>
            <a:ext cx="2002971" cy="385762"/>
          </a:xfrm>
          <a:prstGeom prst="round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78E5D6F-5530-42D3-A86D-489561220F8E}"/>
              </a:ext>
            </a:extLst>
          </p:cNvPr>
          <p:cNvSpPr/>
          <p:nvPr userDrawn="1"/>
        </p:nvSpPr>
        <p:spPr>
          <a:xfrm>
            <a:off x="7567123" y="6335713"/>
            <a:ext cx="2002971" cy="385762"/>
          </a:xfrm>
          <a:prstGeom prst="round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09F60FE-F89E-414E-814E-8F193D34DC05}"/>
              </a:ext>
            </a:extLst>
          </p:cNvPr>
          <p:cNvSpPr/>
          <p:nvPr userDrawn="1"/>
        </p:nvSpPr>
        <p:spPr>
          <a:xfrm>
            <a:off x="10030407" y="6335713"/>
            <a:ext cx="2002971" cy="385762"/>
          </a:xfrm>
          <a:prstGeom prst="roundRect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51E1467-6055-4CF0-A677-AB06944C1E57}"/>
              </a:ext>
            </a:extLst>
          </p:cNvPr>
          <p:cNvSpPr/>
          <p:nvPr userDrawn="1"/>
        </p:nvSpPr>
        <p:spPr>
          <a:xfrm>
            <a:off x="0" y="0"/>
            <a:ext cx="2329537" cy="136525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9CFDDB8-355D-4CDA-A757-830FB7B878FC}"/>
              </a:ext>
            </a:extLst>
          </p:cNvPr>
          <p:cNvSpPr/>
          <p:nvPr userDrawn="1"/>
        </p:nvSpPr>
        <p:spPr>
          <a:xfrm>
            <a:off x="2329538" y="0"/>
            <a:ext cx="2465615" cy="136525"/>
          </a:xfrm>
          <a:prstGeom prst="round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450ADF0-598D-4535-863F-C5678DD649A1}"/>
              </a:ext>
            </a:extLst>
          </p:cNvPr>
          <p:cNvSpPr/>
          <p:nvPr userDrawn="1"/>
        </p:nvSpPr>
        <p:spPr>
          <a:xfrm>
            <a:off x="4795154" y="0"/>
            <a:ext cx="2465615" cy="136525"/>
          </a:xfrm>
          <a:prstGeom prst="round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DDA2584-B829-4F3A-886C-084C0DE23E70}"/>
              </a:ext>
            </a:extLst>
          </p:cNvPr>
          <p:cNvSpPr/>
          <p:nvPr userDrawn="1"/>
        </p:nvSpPr>
        <p:spPr>
          <a:xfrm>
            <a:off x="7260769" y="0"/>
            <a:ext cx="2465615" cy="136525"/>
          </a:xfrm>
          <a:prstGeom prst="round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DCF5EE6-0BF4-4129-B045-79448B6EA9E7}"/>
              </a:ext>
            </a:extLst>
          </p:cNvPr>
          <p:cNvSpPr/>
          <p:nvPr userDrawn="1"/>
        </p:nvSpPr>
        <p:spPr>
          <a:xfrm>
            <a:off x="9726384" y="0"/>
            <a:ext cx="2465616" cy="136525"/>
          </a:xfrm>
          <a:prstGeom prst="roundRect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副標題 2">
            <a:extLst>
              <a:ext uri="{FF2B5EF4-FFF2-40B4-BE49-F238E27FC236}">
                <a16:creationId xmlns:a16="http://schemas.microsoft.com/office/drawing/2014/main" id="{B183C580-BA48-44B2-8863-D4F7FCBD1C0F}"/>
              </a:ext>
            </a:extLst>
          </p:cNvPr>
          <p:cNvSpPr txBox="1">
            <a:spLocks/>
          </p:cNvSpPr>
          <p:nvPr userDrawn="1"/>
        </p:nvSpPr>
        <p:spPr>
          <a:xfrm>
            <a:off x="1676400" y="4823663"/>
            <a:ext cx="9144000" cy="43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solidFill>
                <a:srgbClr val="264653"/>
              </a:solidFill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2EEFE290-E523-4D5A-9936-9A84A230FE5C}"/>
              </a:ext>
            </a:extLst>
          </p:cNvPr>
          <p:cNvSpPr txBox="1">
            <a:spLocks/>
          </p:cNvSpPr>
          <p:nvPr userDrawn="1"/>
        </p:nvSpPr>
        <p:spPr>
          <a:xfrm>
            <a:off x="4481801" y="5447845"/>
            <a:ext cx="3533198" cy="339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rgbClr val="264653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8A215B-FB2D-431B-B262-7100998F9CF4}" type="datetimeFigureOut">
              <a:rPr lang="zh-TW" altLang="en-US" smtClean="0"/>
              <a:pPr>
                <a:defRPr/>
              </a:pPr>
              <a:t>2022/12/16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7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64F94-15B5-4625-83E3-AC607D84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BEE48D-5A82-41FB-A0C9-2A88EB1C6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061A65-CF21-4E19-B893-BA3864CD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643BD-DE28-495F-A9CF-357FC2BE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AE0A0-8AAF-45F5-B91A-82038049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C90E5-772D-426F-B3D0-01B2A64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A913E-0C7E-44DB-A44C-ACF48864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8D2A34-9C02-4706-9442-52C3D7613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17D11E-0FF8-4D8B-8EA1-C7E97EEB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58D25-EC55-42F2-99A6-0E7C2244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D5E20-F0D3-4527-BDFB-0EFEAC73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86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F74BCFDB-5DDE-4505-BB6D-2E70C926FC74}"/>
              </a:ext>
            </a:extLst>
          </p:cNvPr>
          <p:cNvSpPr/>
          <p:nvPr userDrawn="1"/>
        </p:nvSpPr>
        <p:spPr>
          <a:xfrm>
            <a:off x="3352800" y="2160984"/>
            <a:ext cx="5486400" cy="2150269"/>
          </a:xfrm>
          <a:prstGeom prst="round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264653"/>
                </a:solidFill>
              </a:rPr>
              <a:t>THANK YOU !</a:t>
            </a:r>
            <a:endParaRPr lang="zh-TW" altLang="en-US" sz="6000" dirty="0">
              <a:solidFill>
                <a:srgbClr val="264653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6714BF0-E1C4-45EF-BCA9-8B21270D2701}"/>
              </a:ext>
            </a:extLst>
          </p:cNvPr>
          <p:cNvSpPr/>
          <p:nvPr userDrawn="1"/>
        </p:nvSpPr>
        <p:spPr>
          <a:xfrm>
            <a:off x="177271" y="6335713"/>
            <a:ext cx="2002971" cy="385762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9A2505-048D-45EE-874C-A6D4C3BF4E7C}"/>
              </a:ext>
            </a:extLst>
          </p:cNvPr>
          <p:cNvSpPr/>
          <p:nvPr userDrawn="1"/>
        </p:nvSpPr>
        <p:spPr>
          <a:xfrm>
            <a:off x="2640555" y="6335713"/>
            <a:ext cx="2002971" cy="385762"/>
          </a:xfrm>
          <a:prstGeom prst="round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94BED7B-CCDE-4E8E-9988-9FC199EE1669}"/>
              </a:ext>
            </a:extLst>
          </p:cNvPr>
          <p:cNvSpPr/>
          <p:nvPr userDrawn="1"/>
        </p:nvSpPr>
        <p:spPr>
          <a:xfrm>
            <a:off x="5103839" y="6335713"/>
            <a:ext cx="2002971" cy="385762"/>
          </a:xfrm>
          <a:prstGeom prst="round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3A18B75-2A76-461B-8E88-6B8927194635}"/>
              </a:ext>
            </a:extLst>
          </p:cNvPr>
          <p:cNvSpPr/>
          <p:nvPr userDrawn="1"/>
        </p:nvSpPr>
        <p:spPr>
          <a:xfrm>
            <a:off x="7567123" y="6335713"/>
            <a:ext cx="2002971" cy="385762"/>
          </a:xfrm>
          <a:prstGeom prst="round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0B1B4CD-4330-4CA5-A59D-5516A5C09B48}"/>
              </a:ext>
            </a:extLst>
          </p:cNvPr>
          <p:cNvSpPr/>
          <p:nvPr userDrawn="1"/>
        </p:nvSpPr>
        <p:spPr>
          <a:xfrm>
            <a:off x="10030407" y="6335713"/>
            <a:ext cx="2002971" cy="385762"/>
          </a:xfrm>
          <a:prstGeom prst="roundRect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45A92BB-D665-4E10-9DF1-C695B8DD384E}"/>
              </a:ext>
            </a:extLst>
          </p:cNvPr>
          <p:cNvSpPr/>
          <p:nvPr userDrawn="1"/>
        </p:nvSpPr>
        <p:spPr>
          <a:xfrm>
            <a:off x="0" y="0"/>
            <a:ext cx="2329537" cy="136525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AA259FF-715D-429F-951C-690930FF3221}"/>
              </a:ext>
            </a:extLst>
          </p:cNvPr>
          <p:cNvSpPr/>
          <p:nvPr userDrawn="1"/>
        </p:nvSpPr>
        <p:spPr>
          <a:xfrm>
            <a:off x="2329538" y="0"/>
            <a:ext cx="2465615" cy="136525"/>
          </a:xfrm>
          <a:prstGeom prst="round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0A71064-778F-4C2F-8CED-5F233D6AC49E}"/>
              </a:ext>
            </a:extLst>
          </p:cNvPr>
          <p:cNvSpPr/>
          <p:nvPr userDrawn="1"/>
        </p:nvSpPr>
        <p:spPr>
          <a:xfrm>
            <a:off x="4795154" y="0"/>
            <a:ext cx="2465615" cy="136525"/>
          </a:xfrm>
          <a:prstGeom prst="round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489CB15-5A6D-4AD7-AEDD-EF045AB7A748}"/>
              </a:ext>
            </a:extLst>
          </p:cNvPr>
          <p:cNvSpPr/>
          <p:nvPr userDrawn="1"/>
        </p:nvSpPr>
        <p:spPr>
          <a:xfrm>
            <a:off x="7260769" y="0"/>
            <a:ext cx="2465615" cy="136525"/>
          </a:xfrm>
          <a:prstGeom prst="roundRect">
            <a:avLst/>
          </a:prstGeom>
          <a:solidFill>
            <a:srgbClr val="F4A2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F3C2551-230F-48B0-870B-DEE9A3991682}"/>
              </a:ext>
            </a:extLst>
          </p:cNvPr>
          <p:cNvSpPr/>
          <p:nvPr userDrawn="1"/>
        </p:nvSpPr>
        <p:spPr>
          <a:xfrm>
            <a:off x="9726384" y="0"/>
            <a:ext cx="2465616" cy="136525"/>
          </a:xfrm>
          <a:prstGeom prst="roundRect">
            <a:avLst/>
          </a:prstGeom>
          <a:solidFill>
            <a:srgbClr val="E76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9556-8009-4058-AE65-D893BA3A4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325563"/>
          </a:xfrm>
          <a:solidFill>
            <a:srgbClr val="418D91"/>
          </a:solidFill>
        </p:spPr>
        <p:txBody>
          <a:bodyPr/>
          <a:lstStyle>
            <a:lvl1pPr algn="ctr">
              <a:defRPr b="1" spc="3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CONTENTS</a:t>
            </a:r>
            <a:endParaRPr lang="zh-TW" altLang="en-US" dirty="0"/>
          </a:p>
        </p:txBody>
      </p:sp>
      <p:pic>
        <p:nvPicPr>
          <p:cNvPr id="86" name="圖片 85">
            <a:extLst>
              <a:ext uri="{FF2B5EF4-FFF2-40B4-BE49-F238E27FC236}">
                <a16:creationId xmlns:a16="http://schemas.microsoft.com/office/drawing/2014/main" id="{40E6BE77-C548-4267-8DE9-7D92D41FA6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33975" y="1771914"/>
            <a:ext cx="5695238" cy="4228571"/>
          </a:xfrm>
          <a:prstGeom prst="rect">
            <a:avLst/>
          </a:prstGeom>
        </p:spPr>
      </p:pic>
      <p:grpSp>
        <p:nvGrpSpPr>
          <p:cNvPr id="87" name="群組 86">
            <a:extLst>
              <a:ext uri="{FF2B5EF4-FFF2-40B4-BE49-F238E27FC236}">
                <a16:creationId xmlns:a16="http://schemas.microsoft.com/office/drawing/2014/main" id="{9B523386-076B-401C-B7D3-327B64FEFDE3}"/>
              </a:ext>
            </a:extLst>
          </p:cNvPr>
          <p:cNvGrpSpPr/>
          <p:nvPr userDrawn="1"/>
        </p:nvGrpSpPr>
        <p:grpSpPr>
          <a:xfrm>
            <a:off x="1746250" y="1650345"/>
            <a:ext cx="9942831" cy="707886"/>
            <a:chOff x="1746250" y="1650345"/>
            <a:chExt cx="9942831" cy="707886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3D09B439-A916-45E0-A1EC-2C7F3719CED5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BFEAB6D9-BE50-42E6-B720-2CFAAD9406B1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95E722D-6E7F-4CCB-A5C7-F33DF6B761B4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133DBE55-7D37-4CCB-B12C-C8874400FD1F}"/>
              </a:ext>
            </a:extLst>
          </p:cNvPr>
          <p:cNvGrpSpPr/>
          <p:nvPr userDrawn="1"/>
        </p:nvGrpSpPr>
        <p:grpSpPr>
          <a:xfrm>
            <a:off x="1739901" y="2685676"/>
            <a:ext cx="9942831" cy="707886"/>
            <a:chOff x="1746250" y="1650345"/>
            <a:chExt cx="9942831" cy="707886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2998382-D745-46CD-A593-49B84DA43416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02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7F398098-6D11-40F3-9173-8986EC321969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3713ABBE-2FDB-440B-A439-441BF5EEE9D4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F0BA0F90-1281-4EAF-BDD9-BE9D36FA48F7}"/>
              </a:ext>
            </a:extLst>
          </p:cNvPr>
          <p:cNvGrpSpPr/>
          <p:nvPr userDrawn="1"/>
        </p:nvGrpSpPr>
        <p:grpSpPr>
          <a:xfrm>
            <a:off x="1739902" y="3670438"/>
            <a:ext cx="9942830" cy="707886"/>
            <a:chOff x="1746250" y="1650345"/>
            <a:chExt cx="10106659" cy="707886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1C907EA1-EFC1-47F1-83F7-57CBF9A103B8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03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F890CCBE-0ADF-4CB5-BCC6-79BD723E8288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8B8387BF-07E1-4B16-AADE-77384617E83B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400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B9A3DF21-6BE2-47D8-AE84-AF15055D0575}"/>
              </a:ext>
            </a:extLst>
          </p:cNvPr>
          <p:cNvGrpSpPr/>
          <p:nvPr userDrawn="1"/>
        </p:nvGrpSpPr>
        <p:grpSpPr>
          <a:xfrm>
            <a:off x="1739901" y="4604163"/>
            <a:ext cx="9942831" cy="707886"/>
            <a:chOff x="1746250" y="1650345"/>
            <a:chExt cx="9942831" cy="707886"/>
          </a:xfrm>
        </p:grpSpPr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BA728C1D-5419-43F7-8C03-5CC9187119B1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04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4112E4EC-FF56-4749-876D-CA1CC914D5F0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1EB9428-903A-48A5-A21A-370E6629B5F1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05A7E58F-ECB8-4EA2-A739-9AE6DF9F1508}"/>
              </a:ext>
            </a:extLst>
          </p:cNvPr>
          <p:cNvGrpSpPr/>
          <p:nvPr userDrawn="1"/>
        </p:nvGrpSpPr>
        <p:grpSpPr>
          <a:xfrm>
            <a:off x="1739901" y="5574765"/>
            <a:ext cx="9942831" cy="707886"/>
            <a:chOff x="1746250" y="1650345"/>
            <a:chExt cx="9942831" cy="707886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3943DFDA-EE4D-4A08-9264-0B368943FD44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05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CF1E6D63-3CBE-4D3F-9BF2-8A1FC4AC8541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D4BD36B-FAE8-4928-9779-01F65B6BAF03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9556-8009-4058-AE65-D893BA3A4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271183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258697-6377-4ADE-A0D5-C8D9CE8ABFDA}"/>
              </a:ext>
            </a:extLst>
          </p:cNvPr>
          <p:cNvSpPr/>
          <p:nvPr userDrawn="1"/>
        </p:nvSpPr>
        <p:spPr>
          <a:xfrm>
            <a:off x="0" y="1271183"/>
            <a:ext cx="12192000" cy="45719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FD469-7581-4191-A04C-834A1B15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367" y="2270524"/>
            <a:ext cx="8352719" cy="2372456"/>
          </a:xfrm>
        </p:spPr>
        <p:txBody>
          <a:bodyPr anchor="b"/>
          <a:lstStyle>
            <a:lvl1pPr algn="l">
              <a:defRPr sz="6000" b="1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325F0-69DB-4E10-A716-8F1C28293AC1}"/>
              </a:ext>
            </a:extLst>
          </p:cNvPr>
          <p:cNvSpPr/>
          <p:nvPr userDrawn="1"/>
        </p:nvSpPr>
        <p:spPr>
          <a:xfrm rot="16200000" flipV="1">
            <a:off x="-1790702" y="1790702"/>
            <a:ext cx="6858003" cy="3276599"/>
          </a:xfrm>
          <a:prstGeom prst="rect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376B95D-44B2-4C7E-BF9D-7735CB404D16}"/>
              </a:ext>
            </a:extLst>
          </p:cNvPr>
          <p:cNvSpPr/>
          <p:nvPr userDrawn="1"/>
        </p:nvSpPr>
        <p:spPr>
          <a:xfrm>
            <a:off x="2212774" y="1467474"/>
            <a:ext cx="2002971" cy="182563"/>
          </a:xfrm>
          <a:prstGeom prst="round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42D24F0-6CF5-4811-BFDA-FEDA7B4A0BD2}"/>
              </a:ext>
            </a:extLst>
          </p:cNvPr>
          <p:cNvSpPr/>
          <p:nvPr userDrawn="1"/>
        </p:nvSpPr>
        <p:spPr>
          <a:xfrm>
            <a:off x="2210960" y="5207964"/>
            <a:ext cx="2002971" cy="182563"/>
          </a:xfrm>
          <a:prstGeom prst="round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C03FE07-ACB5-4641-BFA8-4E32338B1065}"/>
              </a:ext>
            </a:extLst>
          </p:cNvPr>
          <p:cNvSpPr/>
          <p:nvPr userDrawn="1"/>
        </p:nvSpPr>
        <p:spPr>
          <a:xfrm rot="16200000">
            <a:off x="383564" y="3294869"/>
            <a:ext cx="3923053" cy="268261"/>
          </a:xfrm>
          <a:prstGeom prst="round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A02DB4D-ED0A-4B1F-9215-D1F9FF9E7C03}"/>
              </a:ext>
            </a:extLst>
          </p:cNvPr>
          <p:cNvSpPr/>
          <p:nvPr userDrawn="1"/>
        </p:nvSpPr>
        <p:spPr>
          <a:xfrm rot="16200000">
            <a:off x="3827988" y="5004581"/>
            <a:ext cx="559366" cy="212522"/>
          </a:xfrm>
          <a:prstGeom prst="round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D83DFF3-1058-4512-B0EC-2844A78C58DE}"/>
              </a:ext>
            </a:extLst>
          </p:cNvPr>
          <p:cNvSpPr/>
          <p:nvPr userDrawn="1"/>
        </p:nvSpPr>
        <p:spPr>
          <a:xfrm rot="16200000">
            <a:off x="3827987" y="1640894"/>
            <a:ext cx="559366" cy="212522"/>
          </a:xfrm>
          <a:prstGeom prst="round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8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5E7E-61B8-4ABF-AE9A-4C6ED5DE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E0D9A-8715-427C-965A-0A9C1644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D5054-63DC-4444-B63D-C2B4C6DF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5879E-7DF2-497D-B3B4-F24BB090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D41BC9-75FD-44E3-96F3-96382F0A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B37C46-AF1C-471B-A752-D162D65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2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51383-52B6-457B-92EA-783E0DAB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EB9AC-285C-46C3-A926-785F4EFB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60176E-ED09-4E16-BAE5-C0CFB802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81A4B0-7845-4521-934B-0B145644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8A34E9-ACD1-438E-949E-58BBED3C9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152DC4-EC2C-4EF4-9AC8-0D79ECCD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3D5440-6F92-40CA-A2D0-33E0982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963765-66FA-4795-A245-5B53CC9F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778CA-E059-441E-9733-6B6B3CDF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5880E-92B2-4065-BE88-D5639FB5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2510FE-D8F7-41B7-9FBE-B6B4AB89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B3D879-8233-481E-B0EF-05CFDDEB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CECE4B-7FA2-44F1-B9FF-529C1B2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186ECE-B781-493E-95F5-19440EB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E4086-FEE1-4505-95F2-54D3F765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6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744C9-900E-4446-9B67-10B0137A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E3BD6-0BD3-4FAD-9099-4F4D8582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6C5397-25C5-423C-B188-7464CD37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5DF95E-7CB6-42A7-86A5-0CE71E3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701309-0D5E-4F37-AA68-AA6FB557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CBDAD5-C5D4-4525-A332-B9FD0E8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AC173B-697C-4E50-B8CF-8C5CA0E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F5A90E-0FA1-4BD5-862C-418A3BF2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546B3-A97B-469E-BC02-1F1C23BA8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215B-FB2D-431B-B262-7100998F9CF4}" type="datetimeFigureOut">
              <a:rPr lang="zh-TW" altLang="en-US" smtClean="0"/>
              <a:t>2022/12/16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0FFA8C-ED9E-47C7-8FDD-68C060C0D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E9370-3214-4A26-9452-3B8AE84A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91787-C9C5-4197-B830-CC04290AC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kumimoji="1" lang="en-US" altLang="zh-TW" sz="6600" b="1" dirty="0">
                <a:ea typeface="Hiragino Sans GB W6" panose="020B0300000000000000" pitchFamily="34" charset="-128"/>
              </a:rPr>
              <a:t>Data Mining</a:t>
            </a:r>
            <a:br>
              <a:rPr kumimoji="1" lang="en-US" altLang="zh-TW" sz="6600" b="1" dirty="0">
                <a:ea typeface="Hiragino Sans GB W6" panose="020B0300000000000000" pitchFamily="34" charset="-128"/>
              </a:rPr>
            </a:br>
            <a:r>
              <a:rPr kumimoji="1" lang="en-US" altLang="zh-TW" sz="6600" b="1" dirty="0">
                <a:ea typeface="Hiragino Sans GB W6" panose="020B0300000000000000" pitchFamily="34" charset="-128"/>
              </a:rPr>
              <a:t>Term Project Presentation</a:t>
            </a:r>
            <a:endParaRPr kumimoji="1" lang="zh-TW" altLang="en-US" sz="6600" b="1" dirty="0">
              <a:ea typeface="Hiragino Sans GB W6" panose="020B03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6EA8B-2D05-404B-9A83-07CF4BDA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37776"/>
            <a:ext cx="9143999" cy="964735"/>
          </a:xfrm>
        </p:spPr>
        <p:txBody>
          <a:bodyPr anchor="ctr">
            <a:normAutofit/>
          </a:bodyPr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資工碩二 </a:t>
            </a: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611121213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莊雅卉</a:t>
            </a:r>
            <a:b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資工碩二 </a:t>
            </a:r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611121214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施芃如</a:t>
            </a:r>
          </a:p>
        </p:txBody>
      </p:sp>
    </p:spTree>
    <p:extLst>
      <p:ext uri="{BB962C8B-B14F-4D97-AF65-F5344CB8AC3E}">
        <p14:creationId xmlns:p14="http://schemas.microsoft.com/office/powerpoint/2010/main" val="394607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C49555-9F1C-46EA-8D47-C58A1E37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7" y="2695148"/>
            <a:ext cx="4449649" cy="30505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9CBEEB8-A7EB-42F9-B154-C2A57ED9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9968"/>
            <a:ext cx="4908072" cy="33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5F1205-98C9-4C2F-ABA4-A5B11A3F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095" y="2066984"/>
            <a:ext cx="4276190" cy="137142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35061E-ECBE-4D93-85E9-3B7FA57F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95" y="4234214"/>
            <a:ext cx="5335437" cy="18412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2A279CF-5495-4D82-A418-221FFB57EDA2}"/>
              </a:ext>
            </a:extLst>
          </p:cNvPr>
          <p:cNvSpPr txBox="1"/>
          <p:nvPr/>
        </p:nvSpPr>
        <p:spPr>
          <a:xfrm>
            <a:off x="2050181" y="2066984"/>
            <a:ext cx="271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502A168-DAEE-473B-8A60-884381E4F1C3}"/>
              </a:ext>
            </a:extLst>
          </p:cNvPr>
          <p:cNvSpPr txBox="1"/>
          <p:nvPr/>
        </p:nvSpPr>
        <p:spPr>
          <a:xfrm>
            <a:off x="2135204" y="5107820"/>
            <a:ext cx="271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3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58737D"/>
          </a:solidFill>
        </p:spPr>
        <p:txBody>
          <a:bodyPr/>
          <a:lstStyle/>
          <a:p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5873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5873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5873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5873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58737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416068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E8A7B-1724-4D93-8D88-A198BF2B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710" y="2249714"/>
            <a:ext cx="9557404" cy="2471057"/>
          </a:xfrm>
        </p:spPr>
        <p:txBody>
          <a:bodyPr anchor="ctr">
            <a:normAutofit/>
          </a:bodyPr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</p:spTree>
    <p:extLst>
      <p:ext uri="{BB962C8B-B14F-4D97-AF65-F5344CB8AC3E}">
        <p14:creationId xmlns:p14="http://schemas.microsoft.com/office/powerpoint/2010/main" val="322710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BBEB76-A6A1-427C-8EDA-D5642479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62" y="1738219"/>
            <a:ext cx="5511261" cy="45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EBA34A-171C-41E4-8229-E6C2383D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96" y="2120287"/>
            <a:ext cx="10977007" cy="29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E3FE8D-7D39-4A88-8E31-C7CBDE768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8"/>
          <a:stretch/>
        </p:blipFill>
        <p:spPr>
          <a:xfrm>
            <a:off x="571937" y="2483317"/>
            <a:ext cx="4837462" cy="33684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4DFD6-0DB0-46AD-85F2-BAD71A5E1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8" t="1640"/>
          <a:stretch/>
        </p:blipFill>
        <p:spPr>
          <a:xfrm>
            <a:off x="6782602" y="2483317"/>
            <a:ext cx="4837462" cy="32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094940-707F-4DBA-ACC7-D6B8E3738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46"/>
          <a:stretch/>
        </p:blipFill>
        <p:spPr>
          <a:xfrm>
            <a:off x="1309036" y="2115838"/>
            <a:ext cx="8899431" cy="41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D42E19-76DB-4574-8F35-587A09E1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62" y="2331541"/>
            <a:ext cx="9297066" cy="38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資料集的介紹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8B1C74-FDE2-41C3-99BB-F9F30882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37" y="4346246"/>
            <a:ext cx="4228571" cy="1438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24A8D8-7A4A-4C35-B476-A3A18BFA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75" y="1764135"/>
            <a:ext cx="4133333" cy="149523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70FBBD-B175-4887-BF0F-B594A4A5964B}"/>
              </a:ext>
            </a:extLst>
          </p:cNvPr>
          <p:cNvSpPr txBox="1"/>
          <p:nvPr/>
        </p:nvSpPr>
        <p:spPr>
          <a:xfrm>
            <a:off x="2666198" y="2464067"/>
            <a:ext cx="1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GINI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AFD39F7-87D1-442C-B507-D84977D67652}"/>
              </a:ext>
            </a:extLst>
          </p:cNvPr>
          <p:cNvSpPr txBox="1"/>
          <p:nvPr/>
        </p:nvSpPr>
        <p:spPr>
          <a:xfrm>
            <a:off x="2666198" y="4880627"/>
            <a:ext cx="155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entropy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26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73</Words>
  <Application>Microsoft Office PowerPoint</Application>
  <PresentationFormat>寬螢幕</PresentationFormat>
  <Paragraphs>21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Hiragino Sans GB W6</vt:lpstr>
      <vt:lpstr>微軟正黑體</vt:lpstr>
      <vt:lpstr>新細明體</vt:lpstr>
      <vt:lpstr>Arial</vt:lpstr>
      <vt:lpstr>Calibri</vt:lpstr>
      <vt:lpstr>Calibri Light</vt:lpstr>
      <vt:lpstr>Courier New</vt:lpstr>
      <vt:lpstr>Office 佈景主題</vt:lpstr>
      <vt:lpstr>Data Mining Term Project Presentation</vt:lpstr>
      <vt:lpstr>CONTENT</vt:lpstr>
      <vt:lpstr>資料集的介紹</vt:lpstr>
      <vt:lpstr>資料集的介紹</vt:lpstr>
      <vt:lpstr>資料集的介紹</vt:lpstr>
      <vt:lpstr>資料集的介紹</vt:lpstr>
      <vt:lpstr>資料集的介紹</vt:lpstr>
      <vt:lpstr>資料集的介紹</vt:lpstr>
      <vt:lpstr>資料集的介紹</vt:lpstr>
      <vt:lpstr>資料集的介紹</vt:lpstr>
      <vt:lpstr>資料集的介紹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莊雅卉</cp:lastModifiedBy>
  <cp:revision>99</cp:revision>
  <dcterms:created xsi:type="dcterms:W3CDTF">2022-11-18T07:54:57Z</dcterms:created>
  <dcterms:modified xsi:type="dcterms:W3CDTF">2022-12-16T09:25:50Z</dcterms:modified>
</cp:coreProperties>
</file>