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93" r:id="rId5"/>
    <p:sldId id="309" r:id="rId6"/>
    <p:sldId id="294" r:id="rId7"/>
    <p:sldId id="310" r:id="rId8"/>
    <p:sldId id="301" r:id="rId9"/>
    <p:sldId id="302" r:id="rId10"/>
    <p:sldId id="300" r:id="rId11"/>
    <p:sldId id="306" r:id="rId12"/>
    <p:sldId id="307" r:id="rId13"/>
    <p:sldId id="303" r:id="rId14"/>
    <p:sldId id="296" r:id="rId15"/>
    <p:sldId id="299" r:id="rId16"/>
    <p:sldId id="304" r:id="rId17"/>
    <p:sldId id="305" r:id="rId18"/>
    <p:sldId id="261" r:id="rId1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3"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63944"/>
    <a:srgbClr val="CB5C2E"/>
    <a:srgbClr val="DC8866"/>
    <a:srgbClr val="4FA5BD"/>
    <a:srgbClr val="7EBDCE"/>
    <a:srgbClr val="FFFFFF"/>
    <a:srgbClr val="B7B8C0"/>
    <a:srgbClr val="197A89"/>
    <a:srgbClr val="E76F51"/>
    <a:srgbClr val="2646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69" autoAdjust="0"/>
    <p:restoredTop sz="94660"/>
  </p:normalViewPr>
  <p:slideViewPr>
    <p:cSldViewPr snapToGrid="0">
      <p:cViewPr varScale="1">
        <p:scale>
          <a:sx n="76" d="100"/>
          <a:sy n="76" d="100"/>
        </p:scale>
        <p:origin x="45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FC8E5A-AE3C-4D77-8EA8-D522D2930B0E}"/>
              </a:ext>
            </a:extLst>
          </p:cNvPr>
          <p:cNvSpPr>
            <a:spLocks noGrp="1"/>
          </p:cNvSpPr>
          <p:nvPr>
            <p:ph type="ctrTitle" hasCustomPrompt="1"/>
          </p:nvPr>
        </p:nvSpPr>
        <p:spPr>
          <a:xfrm>
            <a:off x="1524000" y="1246605"/>
            <a:ext cx="9144000" cy="3073467"/>
          </a:xfrm>
        </p:spPr>
        <p:txBody>
          <a:bodyPr anchor="b"/>
          <a:lstStyle>
            <a:lvl1pPr algn="ctr">
              <a:defRPr sz="6000">
                <a:solidFill>
                  <a:srgbClr val="264653"/>
                </a:solidFill>
                <a:latin typeface="Courier New" panose="02070309020205020404" pitchFamily="49" charset="0"/>
                <a:cs typeface="Courier New" panose="02070309020205020404" pitchFamily="49" charset="0"/>
              </a:defRPr>
            </a:lvl1pPr>
          </a:lstStyle>
          <a:p>
            <a:r>
              <a:rPr lang="en-US" altLang="zh-TW" dirty="0"/>
              <a:t>title</a:t>
            </a:r>
            <a:endParaRPr lang="zh-TW" altLang="en-US" dirty="0"/>
          </a:p>
        </p:txBody>
      </p:sp>
      <p:sp>
        <p:nvSpPr>
          <p:cNvPr id="3" name="副標題 2">
            <a:extLst>
              <a:ext uri="{FF2B5EF4-FFF2-40B4-BE49-F238E27FC236}">
                <a16:creationId xmlns:a16="http://schemas.microsoft.com/office/drawing/2014/main" id="{AB6C7F8A-CDAB-494A-B00F-C05DC40828AD}"/>
              </a:ext>
            </a:extLst>
          </p:cNvPr>
          <p:cNvSpPr>
            <a:spLocks noGrp="1"/>
          </p:cNvSpPr>
          <p:nvPr>
            <p:ph type="subTitle" idx="1" hasCustomPrompt="1"/>
          </p:nvPr>
        </p:nvSpPr>
        <p:spPr>
          <a:xfrm>
            <a:off x="1523999" y="4572001"/>
            <a:ext cx="9143999" cy="639870"/>
          </a:xfrm>
        </p:spPr>
        <p:txBody>
          <a:bodyPr anchor="t"/>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solidFill>
                  <a:srgbClr val="264653"/>
                </a:solidFill>
                <a:latin typeface="Courier New" panose="02070309020205020404" pitchFamily="49" charset="0"/>
                <a:cs typeface="Courier New" panose="02070309020205020404"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TW" dirty="0"/>
              <a:t>people</a:t>
            </a:r>
            <a:endParaRPr lang="zh-TW" altLang="en-US" dirty="0"/>
          </a:p>
          <a:p>
            <a:endParaRPr lang="zh-TW" altLang="en-US" dirty="0"/>
          </a:p>
        </p:txBody>
      </p:sp>
      <p:sp>
        <p:nvSpPr>
          <p:cNvPr id="9" name="矩形: 圓角 8">
            <a:extLst>
              <a:ext uri="{FF2B5EF4-FFF2-40B4-BE49-F238E27FC236}">
                <a16:creationId xmlns:a16="http://schemas.microsoft.com/office/drawing/2014/main" id="{F8CDA31B-9DB3-4024-80A2-3193C2A236BF}"/>
              </a:ext>
            </a:extLst>
          </p:cNvPr>
          <p:cNvSpPr/>
          <p:nvPr userDrawn="1"/>
        </p:nvSpPr>
        <p:spPr>
          <a:xfrm>
            <a:off x="177271" y="6335713"/>
            <a:ext cx="2002971" cy="385762"/>
          </a:xfrm>
          <a:prstGeom prst="roundRect">
            <a:avLst/>
          </a:prstGeom>
          <a:solidFill>
            <a:srgbClr val="264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圓角 11">
            <a:extLst>
              <a:ext uri="{FF2B5EF4-FFF2-40B4-BE49-F238E27FC236}">
                <a16:creationId xmlns:a16="http://schemas.microsoft.com/office/drawing/2014/main" id="{F26E5FF9-B0D0-4648-AB4A-680AB84953B7}"/>
              </a:ext>
            </a:extLst>
          </p:cNvPr>
          <p:cNvSpPr/>
          <p:nvPr userDrawn="1"/>
        </p:nvSpPr>
        <p:spPr>
          <a:xfrm>
            <a:off x="2640555" y="6335713"/>
            <a:ext cx="2002971" cy="385762"/>
          </a:xfrm>
          <a:prstGeom prst="roundRect">
            <a:avLst/>
          </a:prstGeom>
          <a:solidFill>
            <a:srgbClr val="197A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圓角 12">
            <a:extLst>
              <a:ext uri="{FF2B5EF4-FFF2-40B4-BE49-F238E27FC236}">
                <a16:creationId xmlns:a16="http://schemas.microsoft.com/office/drawing/2014/main" id="{5C751941-0A40-4014-BCE0-8CC80F868E4F}"/>
              </a:ext>
            </a:extLst>
          </p:cNvPr>
          <p:cNvSpPr/>
          <p:nvPr userDrawn="1"/>
        </p:nvSpPr>
        <p:spPr>
          <a:xfrm>
            <a:off x="5103839" y="6335713"/>
            <a:ext cx="2002971" cy="385762"/>
          </a:xfrm>
          <a:prstGeom prst="roundRect">
            <a:avLst/>
          </a:prstGeom>
          <a:solidFill>
            <a:srgbClr val="7EB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圓角 13">
            <a:extLst>
              <a:ext uri="{FF2B5EF4-FFF2-40B4-BE49-F238E27FC236}">
                <a16:creationId xmlns:a16="http://schemas.microsoft.com/office/drawing/2014/main" id="{C78E5D6F-5530-42D3-A86D-489561220F8E}"/>
              </a:ext>
            </a:extLst>
          </p:cNvPr>
          <p:cNvSpPr/>
          <p:nvPr userDrawn="1"/>
        </p:nvSpPr>
        <p:spPr>
          <a:xfrm>
            <a:off x="7567123" y="6335713"/>
            <a:ext cx="2002971" cy="385762"/>
          </a:xfrm>
          <a:prstGeom prst="roundRect">
            <a:avLst/>
          </a:prstGeom>
          <a:solidFill>
            <a:srgbClr val="CB5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圓角 14">
            <a:extLst>
              <a:ext uri="{FF2B5EF4-FFF2-40B4-BE49-F238E27FC236}">
                <a16:creationId xmlns:a16="http://schemas.microsoft.com/office/drawing/2014/main" id="{109F60FE-F89E-414E-814E-8F193D34DC05}"/>
              </a:ext>
            </a:extLst>
          </p:cNvPr>
          <p:cNvSpPr/>
          <p:nvPr userDrawn="1"/>
        </p:nvSpPr>
        <p:spPr>
          <a:xfrm>
            <a:off x="10030407" y="6335713"/>
            <a:ext cx="2002971" cy="385762"/>
          </a:xfrm>
          <a:prstGeom prst="roundRect">
            <a:avLst/>
          </a:prstGeom>
          <a:solidFill>
            <a:srgbClr val="B7B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圓角 15">
            <a:extLst>
              <a:ext uri="{FF2B5EF4-FFF2-40B4-BE49-F238E27FC236}">
                <a16:creationId xmlns:a16="http://schemas.microsoft.com/office/drawing/2014/main" id="{E51E1467-6055-4CF0-A677-AB06944C1E57}"/>
              </a:ext>
            </a:extLst>
          </p:cNvPr>
          <p:cNvSpPr/>
          <p:nvPr userDrawn="1"/>
        </p:nvSpPr>
        <p:spPr>
          <a:xfrm>
            <a:off x="0" y="0"/>
            <a:ext cx="2329537" cy="136525"/>
          </a:xfrm>
          <a:prstGeom prst="roundRect">
            <a:avLst/>
          </a:prstGeom>
          <a:solidFill>
            <a:srgbClr val="264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圓角 20">
            <a:extLst>
              <a:ext uri="{FF2B5EF4-FFF2-40B4-BE49-F238E27FC236}">
                <a16:creationId xmlns:a16="http://schemas.microsoft.com/office/drawing/2014/main" id="{89CFDDB8-355D-4CDA-A757-830FB7B878FC}"/>
              </a:ext>
            </a:extLst>
          </p:cNvPr>
          <p:cNvSpPr/>
          <p:nvPr userDrawn="1"/>
        </p:nvSpPr>
        <p:spPr>
          <a:xfrm>
            <a:off x="2329538" y="0"/>
            <a:ext cx="2465615" cy="136525"/>
          </a:xfrm>
          <a:prstGeom prst="roundRect">
            <a:avLst/>
          </a:prstGeom>
          <a:solidFill>
            <a:srgbClr val="197A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圓角 21">
            <a:extLst>
              <a:ext uri="{FF2B5EF4-FFF2-40B4-BE49-F238E27FC236}">
                <a16:creationId xmlns:a16="http://schemas.microsoft.com/office/drawing/2014/main" id="{A450ADF0-598D-4535-863F-C5678DD649A1}"/>
              </a:ext>
            </a:extLst>
          </p:cNvPr>
          <p:cNvSpPr/>
          <p:nvPr userDrawn="1"/>
        </p:nvSpPr>
        <p:spPr>
          <a:xfrm>
            <a:off x="4795154" y="0"/>
            <a:ext cx="2465615" cy="136525"/>
          </a:xfrm>
          <a:prstGeom prst="roundRect">
            <a:avLst/>
          </a:prstGeom>
          <a:solidFill>
            <a:srgbClr val="7EB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圓角 22">
            <a:extLst>
              <a:ext uri="{FF2B5EF4-FFF2-40B4-BE49-F238E27FC236}">
                <a16:creationId xmlns:a16="http://schemas.microsoft.com/office/drawing/2014/main" id="{4DDA2584-B829-4F3A-886C-084C0DE23E70}"/>
              </a:ext>
            </a:extLst>
          </p:cNvPr>
          <p:cNvSpPr/>
          <p:nvPr userDrawn="1"/>
        </p:nvSpPr>
        <p:spPr>
          <a:xfrm>
            <a:off x="7260769" y="0"/>
            <a:ext cx="2465615" cy="136525"/>
          </a:xfrm>
          <a:prstGeom prst="roundRect">
            <a:avLst/>
          </a:prstGeom>
          <a:solidFill>
            <a:srgbClr val="CB5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矩形: 圓角 23">
            <a:extLst>
              <a:ext uri="{FF2B5EF4-FFF2-40B4-BE49-F238E27FC236}">
                <a16:creationId xmlns:a16="http://schemas.microsoft.com/office/drawing/2014/main" id="{BDCF5EE6-0BF4-4129-B045-79448B6EA9E7}"/>
              </a:ext>
            </a:extLst>
          </p:cNvPr>
          <p:cNvSpPr/>
          <p:nvPr userDrawn="1"/>
        </p:nvSpPr>
        <p:spPr>
          <a:xfrm>
            <a:off x="9726384" y="0"/>
            <a:ext cx="2465616" cy="136525"/>
          </a:xfrm>
          <a:prstGeom prst="roundRect">
            <a:avLst/>
          </a:prstGeom>
          <a:solidFill>
            <a:srgbClr val="B7B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副標題 2">
            <a:extLst>
              <a:ext uri="{FF2B5EF4-FFF2-40B4-BE49-F238E27FC236}">
                <a16:creationId xmlns:a16="http://schemas.microsoft.com/office/drawing/2014/main" id="{B183C580-BA48-44B2-8863-D4F7FCBD1C0F}"/>
              </a:ext>
            </a:extLst>
          </p:cNvPr>
          <p:cNvSpPr txBox="1">
            <a:spLocks/>
          </p:cNvSpPr>
          <p:nvPr userDrawn="1"/>
        </p:nvSpPr>
        <p:spPr>
          <a:xfrm>
            <a:off x="1676400" y="4823663"/>
            <a:ext cx="9144000" cy="43656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zh-TW" altLang="en-US" dirty="0">
              <a:solidFill>
                <a:srgbClr val="264653"/>
              </a:solidFill>
            </a:endParaRPr>
          </a:p>
        </p:txBody>
      </p:sp>
      <p:sp>
        <p:nvSpPr>
          <p:cNvPr id="17" name="副標題 2">
            <a:extLst>
              <a:ext uri="{FF2B5EF4-FFF2-40B4-BE49-F238E27FC236}">
                <a16:creationId xmlns:a16="http://schemas.microsoft.com/office/drawing/2014/main" id="{2EEFE290-E523-4D5A-9936-9A84A230FE5C}"/>
              </a:ext>
            </a:extLst>
          </p:cNvPr>
          <p:cNvSpPr txBox="1">
            <a:spLocks/>
          </p:cNvSpPr>
          <p:nvPr userDrawn="1"/>
        </p:nvSpPr>
        <p:spPr>
          <a:xfrm>
            <a:off x="4481801" y="5447845"/>
            <a:ext cx="3533198" cy="339851"/>
          </a:xfrm>
          <a:prstGeom prst="rect">
            <a:avLst/>
          </a:prstGeom>
        </p:spPr>
        <p:txBody>
          <a:bodyPr vert="horz" lIns="91440" tIns="45720" rIns="91440" bIns="45720" rtlCol="0">
            <a:normAutofit fontScale="92500" lnSpcReduction="20000"/>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kern="1200">
                <a:solidFill>
                  <a:srgbClr val="264653"/>
                </a:solidFill>
                <a:latin typeface="Courier New" panose="02070309020205020404" pitchFamily="49" charset="0"/>
                <a:ea typeface="+mn-ea"/>
                <a:cs typeface="Courier New" panose="02070309020205020404" pitchFamily="49"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defRPr/>
            </a:pPr>
            <a:fld id="{008A215B-FB2D-431B-B262-7100998F9CF4}" type="datetimeFigureOut">
              <a:rPr lang="zh-TW" altLang="en-US" smtClean="0"/>
              <a:pPr>
                <a:defRPr/>
              </a:pPr>
              <a:t>2022/12/19</a:t>
            </a:fld>
            <a:endParaRPr lang="zh-TW" altLang="en-US"/>
          </a:p>
          <a:p>
            <a:endParaRPr lang="zh-TW" altLang="en-US" dirty="0"/>
          </a:p>
        </p:txBody>
      </p:sp>
    </p:spTree>
    <p:extLst>
      <p:ext uri="{BB962C8B-B14F-4D97-AF65-F5344CB8AC3E}">
        <p14:creationId xmlns:p14="http://schemas.microsoft.com/office/powerpoint/2010/main" val="1438763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964F94-15B5-4625-83E3-AC607D8401E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71BEE48D-5A82-41FB-A0C9-2A88EB1C67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07061A65-CF21-4E19-B893-BA3864CD3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4D8643BD-DE28-495F-A9CF-357FC2BE1B9E}"/>
              </a:ext>
            </a:extLst>
          </p:cNvPr>
          <p:cNvSpPr>
            <a:spLocks noGrp="1"/>
          </p:cNvSpPr>
          <p:nvPr>
            <p:ph type="dt" sz="half" idx="10"/>
          </p:nvPr>
        </p:nvSpPr>
        <p:spPr/>
        <p:txBody>
          <a:bodyPr/>
          <a:lstStyle/>
          <a:p>
            <a:fld id="{008A215B-FB2D-431B-B262-7100998F9CF4}" type="datetimeFigureOut">
              <a:rPr lang="zh-TW" altLang="en-US" smtClean="0"/>
              <a:t>2022/12/19</a:t>
            </a:fld>
            <a:endParaRPr lang="zh-TW" altLang="en-US"/>
          </a:p>
        </p:txBody>
      </p:sp>
      <p:sp>
        <p:nvSpPr>
          <p:cNvPr id="6" name="頁尾版面配置區 5">
            <a:extLst>
              <a:ext uri="{FF2B5EF4-FFF2-40B4-BE49-F238E27FC236}">
                <a16:creationId xmlns:a16="http://schemas.microsoft.com/office/drawing/2014/main" id="{DB4AE0A0-8AAF-45F5-B91A-82038049F84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90C90E5-772D-426F-B3D0-01B2A646D839}"/>
              </a:ext>
            </a:extLst>
          </p:cNvPr>
          <p:cNvSpPr>
            <a:spLocks noGrp="1"/>
          </p:cNvSpPr>
          <p:nvPr>
            <p:ph type="sldNum" sz="quarter" idx="12"/>
          </p:nvPr>
        </p:nvSpPr>
        <p:spPr/>
        <p:txBody>
          <a:bodyPr/>
          <a:lstStyle/>
          <a:p>
            <a:fld id="{5EA166AC-9379-4365-A2CD-2E6008F4309C}" type="slidenum">
              <a:rPr lang="zh-TW" altLang="en-US" smtClean="0"/>
              <a:t>‹#›</a:t>
            </a:fld>
            <a:endParaRPr lang="zh-TW" altLang="en-US"/>
          </a:p>
        </p:txBody>
      </p:sp>
    </p:spTree>
    <p:extLst>
      <p:ext uri="{BB962C8B-B14F-4D97-AF65-F5344CB8AC3E}">
        <p14:creationId xmlns:p14="http://schemas.microsoft.com/office/powerpoint/2010/main" val="3481043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9A913E-0C7E-44DB-A44C-ACF4886437B9}"/>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BB8D2A34-9C02-4706-9442-52C3D76131BE}"/>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C17D11E-0FF8-4D8B-8EA1-C7E97EEB4AA5}"/>
              </a:ext>
            </a:extLst>
          </p:cNvPr>
          <p:cNvSpPr>
            <a:spLocks noGrp="1"/>
          </p:cNvSpPr>
          <p:nvPr>
            <p:ph type="dt" sz="half" idx="10"/>
          </p:nvPr>
        </p:nvSpPr>
        <p:spPr/>
        <p:txBody>
          <a:bodyPr/>
          <a:lstStyle/>
          <a:p>
            <a:fld id="{008A215B-FB2D-431B-B262-7100998F9CF4}" type="datetimeFigureOut">
              <a:rPr lang="zh-TW" altLang="en-US" smtClean="0"/>
              <a:t>2022/12/19</a:t>
            </a:fld>
            <a:endParaRPr lang="zh-TW" altLang="en-US"/>
          </a:p>
        </p:txBody>
      </p:sp>
      <p:sp>
        <p:nvSpPr>
          <p:cNvPr id="5" name="頁尾版面配置區 4">
            <a:extLst>
              <a:ext uri="{FF2B5EF4-FFF2-40B4-BE49-F238E27FC236}">
                <a16:creationId xmlns:a16="http://schemas.microsoft.com/office/drawing/2014/main" id="{CA658D25-EC55-42F2-99A6-0E7C2244580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BCD5E20-F0D3-4527-BDFB-0EFEAC730193}"/>
              </a:ext>
            </a:extLst>
          </p:cNvPr>
          <p:cNvSpPr>
            <a:spLocks noGrp="1"/>
          </p:cNvSpPr>
          <p:nvPr>
            <p:ph type="sldNum" sz="quarter" idx="12"/>
          </p:nvPr>
        </p:nvSpPr>
        <p:spPr/>
        <p:txBody>
          <a:bodyPr/>
          <a:lstStyle/>
          <a:p>
            <a:fld id="{5EA166AC-9379-4365-A2CD-2E6008F4309C}" type="slidenum">
              <a:rPr lang="zh-TW" altLang="en-US" smtClean="0"/>
              <a:t>‹#›</a:t>
            </a:fld>
            <a:endParaRPr lang="zh-TW" altLang="en-US"/>
          </a:p>
        </p:txBody>
      </p:sp>
    </p:spTree>
    <p:extLst>
      <p:ext uri="{BB962C8B-B14F-4D97-AF65-F5344CB8AC3E}">
        <p14:creationId xmlns:p14="http://schemas.microsoft.com/office/powerpoint/2010/main" val="689867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直排標題及文字">
    <p:spTree>
      <p:nvGrpSpPr>
        <p:cNvPr id="1" name=""/>
        <p:cNvGrpSpPr/>
        <p:nvPr/>
      </p:nvGrpSpPr>
      <p:grpSpPr>
        <a:xfrm>
          <a:off x="0" y="0"/>
          <a:ext cx="0" cy="0"/>
          <a:chOff x="0" y="0"/>
          <a:chExt cx="0" cy="0"/>
        </a:xfrm>
      </p:grpSpPr>
      <p:sp>
        <p:nvSpPr>
          <p:cNvPr id="8" name="矩形: 圓角 7">
            <a:extLst>
              <a:ext uri="{FF2B5EF4-FFF2-40B4-BE49-F238E27FC236}">
                <a16:creationId xmlns:a16="http://schemas.microsoft.com/office/drawing/2014/main" id="{F74BCFDB-5DDE-4505-BB6D-2E70C926FC74}"/>
              </a:ext>
            </a:extLst>
          </p:cNvPr>
          <p:cNvSpPr/>
          <p:nvPr userDrawn="1"/>
        </p:nvSpPr>
        <p:spPr>
          <a:xfrm>
            <a:off x="3352800" y="2160984"/>
            <a:ext cx="5486400" cy="2150269"/>
          </a:xfrm>
          <a:prstGeom prst="roundRect">
            <a:avLst/>
          </a:prstGeom>
          <a:solidFill>
            <a:srgbClr val="DC8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000" dirty="0">
                <a:solidFill>
                  <a:srgbClr val="264653"/>
                </a:solidFill>
              </a:rPr>
              <a:t>THANK YOU !</a:t>
            </a:r>
            <a:endParaRPr lang="zh-TW" altLang="en-US" sz="6000" dirty="0">
              <a:solidFill>
                <a:srgbClr val="264653"/>
              </a:solidFill>
            </a:endParaRPr>
          </a:p>
        </p:txBody>
      </p:sp>
      <p:sp>
        <p:nvSpPr>
          <p:cNvPr id="19" name="矩形: 圓角 18">
            <a:extLst>
              <a:ext uri="{FF2B5EF4-FFF2-40B4-BE49-F238E27FC236}">
                <a16:creationId xmlns:a16="http://schemas.microsoft.com/office/drawing/2014/main" id="{BF05BA33-76D3-445E-9AF3-F312C14F1884}"/>
              </a:ext>
            </a:extLst>
          </p:cNvPr>
          <p:cNvSpPr/>
          <p:nvPr userDrawn="1"/>
        </p:nvSpPr>
        <p:spPr>
          <a:xfrm>
            <a:off x="177271" y="6335713"/>
            <a:ext cx="2002971" cy="385762"/>
          </a:xfrm>
          <a:prstGeom prst="roundRect">
            <a:avLst/>
          </a:prstGeom>
          <a:solidFill>
            <a:srgbClr val="264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圓角 19">
            <a:extLst>
              <a:ext uri="{FF2B5EF4-FFF2-40B4-BE49-F238E27FC236}">
                <a16:creationId xmlns:a16="http://schemas.microsoft.com/office/drawing/2014/main" id="{6F457379-DF56-4D97-B125-F3C75ECC8B01}"/>
              </a:ext>
            </a:extLst>
          </p:cNvPr>
          <p:cNvSpPr/>
          <p:nvPr userDrawn="1"/>
        </p:nvSpPr>
        <p:spPr>
          <a:xfrm>
            <a:off x="2640555" y="6335713"/>
            <a:ext cx="2002971" cy="385762"/>
          </a:xfrm>
          <a:prstGeom prst="roundRect">
            <a:avLst/>
          </a:prstGeom>
          <a:solidFill>
            <a:srgbClr val="197A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圓角 20">
            <a:extLst>
              <a:ext uri="{FF2B5EF4-FFF2-40B4-BE49-F238E27FC236}">
                <a16:creationId xmlns:a16="http://schemas.microsoft.com/office/drawing/2014/main" id="{753A8762-1277-433C-97B6-2E635ED4B7DB}"/>
              </a:ext>
            </a:extLst>
          </p:cNvPr>
          <p:cNvSpPr/>
          <p:nvPr userDrawn="1"/>
        </p:nvSpPr>
        <p:spPr>
          <a:xfrm>
            <a:off x="5103839" y="6335713"/>
            <a:ext cx="2002971" cy="385762"/>
          </a:xfrm>
          <a:prstGeom prst="roundRect">
            <a:avLst/>
          </a:prstGeom>
          <a:solidFill>
            <a:srgbClr val="7EB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圓角 21">
            <a:extLst>
              <a:ext uri="{FF2B5EF4-FFF2-40B4-BE49-F238E27FC236}">
                <a16:creationId xmlns:a16="http://schemas.microsoft.com/office/drawing/2014/main" id="{E4D43936-93F9-4BE1-B463-1945BFC96343}"/>
              </a:ext>
            </a:extLst>
          </p:cNvPr>
          <p:cNvSpPr/>
          <p:nvPr userDrawn="1"/>
        </p:nvSpPr>
        <p:spPr>
          <a:xfrm>
            <a:off x="7567123" y="6335713"/>
            <a:ext cx="2002971" cy="385762"/>
          </a:xfrm>
          <a:prstGeom prst="roundRect">
            <a:avLst/>
          </a:prstGeom>
          <a:solidFill>
            <a:srgbClr val="CB5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圓角 22">
            <a:extLst>
              <a:ext uri="{FF2B5EF4-FFF2-40B4-BE49-F238E27FC236}">
                <a16:creationId xmlns:a16="http://schemas.microsoft.com/office/drawing/2014/main" id="{9A1DCCEF-AF42-42F0-90BA-2C560E522B94}"/>
              </a:ext>
            </a:extLst>
          </p:cNvPr>
          <p:cNvSpPr/>
          <p:nvPr userDrawn="1"/>
        </p:nvSpPr>
        <p:spPr>
          <a:xfrm>
            <a:off x="10030407" y="6335713"/>
            <a:ext cx="2002971" cy="385762"/>
          </a:xfrm>
          <a:prstGeom prst="roundRect">
            <a:avLst/>
          </a:prstGeom>
          <a:solidFill>
            <a:srgbClr val="B7B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矩形: 圓角 23">
            <a:extLst>
              <a:ext uri="{FF2B5EF4-FFF2-40B4-BE49-F238E27FC236}">
                <a16:creationId xmlns:a16="http://schemas.microsoft.com/office/drawing/2014/main" id="{BFCA2412-8C33-415F-BA13-A44B1F066D2E}"/>
              </a:ext>
            </a:extLst>
          </p:cNvPr>
          <p:cNvSpPr/>
          <p:nvPr userDrawn="1"/>
        </p:nvSpPr>
        <p:spPr>
          <a:xfrm>
            <a:off x="0" y="0"/>
            <a:ext cx="2329537" cy="136525"/>
          </a:xfrm>
          <a:prstGeom prst="roundRect">
            <a:avLst/>
          </a:prstGeom>
          <a:solidFill>
            <a:srgbClr val="264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圓角 24">
            <a:extLst>
              <a:ext uri="{FF2B5EF4-FFF2-40B4-BE49-F238E27FC236}">
                <a16:creationId xmlns:a16="http://schemas.microsoft.com/office/drawing/2014/main" id="{B352C8EA-3117-4327-8730-631392407E78}"/>
              </a:ext>
            </a:extLst>
          </p:cNvPr>
          <p:cNvSpPr/>
          <p:nvPr userDrawn="1"/>
        </p:nvSpPr>
        <p:spPr>
          <a:xfrm>
            <a:off x="2329538" y="0"/>
            <a:ext cx="2465615" cy="136525"/>
          </a:xfrm>
          <a:prstGeom prst="roundRect">
            <a:avLst/>
          </a:prstGeom>
          <a:solidFill>
            <a:srgbClr val="197A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圓角 25">
            <a:extLst>
              <a:ext uri="{FF2B5EF4-FFF2-40B4-BE49-F238E27FC236}">
                <a16:creationId xmlns:a16="http://schemas.microsoft.com/office/drawing/2014/main" id="{B810A31E-D5BF-4941-8C6C-9401DD448AF3}"/>
              </a:ext>
            </a:extLst>
          </p:cNvPr>
          <p:cNvSpPr/>
          <p:nvPr userDrawn="1"/>
        </p:nvSpPr>
        <p:spPr>
          <a:xfrm>
            <a:off x="4795154" y="0"/>
            <a:ext cx="2465615" cy="136525"/>
          </a:xfrm>
          <a:prstGeom prst="roundRect">
            <a:avLst/>
          </a:prstGeom>
          <a:solidFill>
            <a:srgbClr val="7EB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圓角 26">
            <a:extLst>
              <a:ext uri="{FF2B5EF4-FFF2-40B4-BE49-F238E27FC236}">
                <a16:creationId xmlns:a16="http://schemas.microsoft.com/office/drawing/2014/main" id="{84EFBAF7-AD0C-4393-AEA0-5FC6CAB4BF41}"/>
              </a:ext>
            </a:extLst>
          </p:cNvPr>
          <p:cNvSpPr/>
          <p:nvPr userDrawn="1"/>
        </p:nvSpPr>
        <p:spPr>
          <a:xfrm>
            <a:off x="7260769" y="0"/>
            <a:ext cx="2465615" cy="136525"/>
          </a:xfrm>
          <a:prstGeom prst="roundRect">
            <a:avLst/>
          </a:prstGeom>
          <a:solidFill>
            <a:srgbClr val="CB5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圓角 27">
            <a:extLst>
              <a:ext uri="{FF2B5EF4-FFF2-40B4-BE49-F238E27FC236}">
                <a16:creationId xmlns:a16="http://schemas.microsoft.com/office/drawing/2014/main" id="{356C15FA-B299-487C-AE32-FAB3DD518210}"/>
              </a:ext>
            </a:extLst>
          </p:cNvPr>
          <p:cNvSpPr/>
          <p:nvPr userDrawn="1"/>
        </p:nvSpPr>
        <p:spPr>
          <a:xfrm>
            <a:off x="9726384" y="0"/>
            <a:ext cx="2465616" cy="136525"/>
          </a:xfrm>
          <a:prstGeom prst="roundRect">
            <a:avLst/>
          </a:prstGeom>
          <a:solidFill>
            <a:srgbClr val="B7B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530317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8"/>
                                        </p:tgtEl>
                                        <p:attrNameLst>
                                          <p:attrName>ppt_x</p:attrName>
                                          <p:attrName>ppt_y</p:attrName>
                                        </p:attrNameLst>
                                      </p:cBhvr>
                                    </p:animMotion>
                                    <p:animRot by="1500000">
                                      <p:cBhvr>
                                        <p:cTn id="7" dur="125" fill="hold">
                                          <p:stCondLst>
                                            <p:cond delay="0"/>
                                          </p:stCondLst>
                                        </p:cTn>
                                        <p:tgtEl>
                                          <p:spTgt spid="8"/>
                                        </p:tgtEl>
                                        <p:attrNameLst>
                                          <p:attrName>r</p:attrName>
                                        </p:attrNameLst>
                                      </p:cBhvr>
                                    </p:animRot>
                                    <p:animRot by="-1500000">
                                      <p:cBhvr>
                                        <p:cTn id="8" dur="125" fill="hold">
                                          <p:stCondLst>
                                            <p:cond delay="125"/>
                                          </p:stCondLst>
                                        </p:cTn>
                                        <p:tgtEl>
                                          <p:spTgt spid="8"/>
                                        </p:tgtEl>
                                        <p:attrNameLst>
                                          <p:attrName>r</p:attrName>
                                        </p:attrNameLst>
                                      </p:cBhvr>
                                    </p:animRot>
                                    <p:animRot by="-1500000">
                                      <p:cBhvr>
                                        <p:cTn id="9" dur="125" fill="hold">
                                          <p:stCondLst>
                                            <p:cond delay="250"/>
                                          </p:stCondLst>
                                        </p:cTn>
                                        <p:tgtEl>
                                          <p:spTgt spid="8"/>
                                        </p:tgtEl>
                                        <p:attrNameLst>
                                          <p:attrName>r</p:attrName>
                                        </p:attrNameLst>
                                      </p:cBhvr>
                                    </p:animRot>
                                    <p:animRot by="1500000">
                                      <p:cBhvr>
                                        <p:cTn id="10" dur="125" fill="hold">
                                          <p:stCondLst>
                                            <p:cond delay="375"/>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139556-8009-4058-AE65-D893BA3A46EB}"/>
              </a:ext>
            </a:extLst>
          </p:cNvPr>
          <p:cNvSpPr>
            <a:spLocks noGrp="1"/>
          </p:cNvSpPr>
          <p:nvPr>
            <p:ph type="title" hasCustomPrompt="1"/>
          </p:nvPr>
        </p:nvSpPr>
        <p:spPr>
          <a:xfrm>
            <a:off x="0" y="0"/>
            <a:ext cx="12192000" cy="1325563"/>
          </a:xfrm>
          <a:solidFill>
            <a:srgbClr val="418D91"/>
          </a:solidFill>
        </p:spPr>
        <p:txBody>
          <a:bodyPr/>
          <a:lstStyle>
            <a:lvl1pPr algn="ctr">
              <a:defRPr b="1" spc="300">
                <a:solidFill>
                  <a:schemeClr val="bg1"/>
                </a:solidFill>
                <a:latin typeface="Courier New" panose="02070309020205020404" pitchFamily="49" charset="0"/>
                <a:cs typeface="Courier New" panose="02070309020205020404" pitchFamily="49" charset="0"/>
              </a:defRPr>
            </a:lvl1pPr>
          </a:lstStyle>
          <a:p>
            <a:r>
              <a:rPr lang="en-US" altLang="zh-TW" dirty="0"/>
              <a:t>CONTENTS</a:t>
            </a:r>
            <a:endParaRPr lang="zh-TW" altLang="en-US" dirty="0"/>
          </a:p>
        </p:txBody>
      </p:sp>
      <p:grpSp>
        <p:nvGrpSpPr>
          <p:cNvPr id="87" name="群組 86">
            <a:extLst>
              <a:ext uri="{FF2B5EF4-FFF2-40B4-BE49-F238E27FC236}">
                <a16:creationId xmlns:a16="http://schemas.microsoft.com/office/drawing/2014/main" id="{9B523386-076B-401C-B7D3-327B64FEFDE3}"/>
              </a:ext>
            </a:extLst>
          </p:cNvPr>
          <p:cNvGrpSpPr/>
          <p:nvPr userDrawn="1"/>
        </p:nvGrpSpPr>
        <p:grpSpPr>
          <a:xfrm>
            <a:off x="1746250" y="1650345"/>
            <a:ext cx="9942831" cy="707886"/>
            <a:chOff x="1746250" y="1650345"/>
            <a:chExt cx="9942831" cy="707886"/>
          </a:xfrm>
        </p:grpSpPr>
        <p:sp>
          <p:nvSpPr>
            <p:cNvPr id="88" name="文字方塊 87">
              <a:extLst>
                <a:ext uri="{FF2B5EF4-FFF2-40B4-BE49-F238E27FC236}">
                  <a16:creationId xmlns:a16="http://schemas.microsoft.com/office/drawing/2014/main" id="{3D09B439-A916-45E0-A1EC-2C7F3719CED5}"/>
                </a:ext>
              </a:extLst>
            </p:cNvPr>
            <p:cNvSpPr txBox="1"/>
            <p:nvPr userDrawn="1"/>
          </p:nvSpPr>
          <p:spPr>
            <a:xfrm>
              <a:off x="1746250" y="1650345"/>
              <a:ext cx="876300" cy="707886"/>
            </a:xfrm>
            <a:prstGeom prst="rect">
              <a:avLst/>
            </a:prstGeom>
            <a:noFill/>
          </p:spPr>
          <p:txBody>
            <a:bodyPr wrap="square" rtlCol="0">
              <a:spAutoFit/>
            </a:bodyPr>
            <a:lstStyle/>
            <a:p>
              <a:pPr algn="ctr"/>
              <a:r>
                <a:rPr lang="en-US" altLang="zh-TW" sz="4000" b="1" dirty="0">
                  <a:solidFill>
                    <a:srgbClr val="264653"/>
                  </a:solidFill>
                  <a:latin typeface="Courier New" panose="02070309020205020404" pitchFamily="49" charset="0"/>
                  <a:cs typeface="Courier New" panose="02070309020205020404" pitchFamily="49" charset="0"/>
                </a:rPr>
                <a:t>01</a:t>
              </a:r>
              <a:endParaRPr lang="zh-TW" altLang="en-US" b="1" dirty="0">
                <a:solidFill>
                  <a:srgbClr val="264653"/>
                </a:solidFill>
                <a:latin typeface="Courier New" panose="02070309020205020404" pitchFamily="49" charset="0"/>
                <a:cs typeface="Courier New" panose="02070309020205020404" pitchFamily="49" charset="0"/>
              </a:endParaRPr>
            </a:p>
          </p:txBody>
        </p:sp>
        <p:sp>
          <p:nvSpPr>
            <p:cNvPr id="89" name="矩形: 圓角 88">
              <a:extLst>
                <a:ext uri="{FF2B5EF4-FFF2-40B4-BE49-F238E27FC236}">
                  <a16:creationId xmlns:a16="http://schemas.microsoft.com/office/drawing/2014/main" id="{BFEAB6D9-BE50-42E6-B720-2CFAAD9406B1}"/>
                </a:ext>
              </a:extLst>
            </p:cNvPr>
            <p:cNvSpPr/>
            <p:nvPr userDrawn="1"/>
          </p:nvSpPr>
          <p:spPr>
            <a:xfrm>
              <a:off x="2694940" y="1726406"/>
              <a:ext cx="45719" cy="54610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264653"/>
                </a:solidFill>
              </a:endParaRPr>
            </a:p>
          </p:txBody>
        </p:sp>
        <p:sp>
          <p:nvSpPr>
            <p:cNvPr id="90" name="文字方塊 89">
              <a:extLst>
                <a:ext uri="{FF2B5EF4-FFF2-40B4-BE49-F238E27FC236}">
                  <a16:creationId xmlns:a16="http://schemas.microsoft.com/office/drawing/2014/main" id="{995E722D-6E7F-4CCB-A5C7-F33DF6B761B4}"/>
                </a:ext>
              </a:extLst>
            </p:cNvPr>
            <p:cNvSpPr txBox="1"/>
            <p:nvPr userDrawn="1"/>
          </p:nvSpPr>
          <p:spPr>
            <a:xfrm>
              <a:off x="4452619" y="1683860"/>
              <a:ext cx="7236462" cy="646331"/>
            </a:xfrm>
            <a:prstGeom prst="rect">
              <a:avLst/>
            </a:prstGeom>
            <a:noFill/>
          </p:spPr>
          <p:txBody>
            <a:bodyPr wrap="square" rtlCol="0">
              <a:spAutoFit/>
            </a:bodyPr>
            <a:lstStyle/>
            <a:p>
              <a:pPr algn="l"/>
              <a:endParaRPr lang="zh-TW" altLang="en-US" sz="3600" b="1" dirty="0">
                <a:solidFill>
                  <a:srgbClr val="264653"/>
                </a:solidFill>
                <a:latin typeface="Courier New" panose="02070309020205020404" pitchFamily="49" charset="0"/>
                <a:cs typeface="Courier New" panose="02070309020205020404" pitchFamily="49" charset="0"/>
              </a:endParaRPr>
            </a:p>
          </p:txBody>
        </p:sp>
      </p:grpSp>
      <p:grpSp>
        <p:nvGrpSpPr>
          <p:cNvPr id="91" name="群組 90">
            <a:extLst>
              <a:ext uri="{FF2B5EF4-FFF2-40B4-BE49-F238E27FC236}">
                <a16:creationId xmlns:a16="http://schemas.microsoft.com/office/drawing/2014/main" id="{133DBE55-7D37-4CCB-B12C-C8874400FD1F}"/>
              </a:ext>
            </a:extLst>
          </p:cNvPr>
          <p:cNvGrpSpPr/>
          <p:nvPr userDrawn="1"/>
        </p:nvGrpSpPr>
        <p:grpSpPr>
          <a:xfrm>
            <a:off x="1739901" y="2685676"/>
            <a:ext cx="9942831" cy="707886"/>
            <a:chOff x="1746250" y="1650345"/>
            <a:chExt cx="9942831" cy="707886"/>
          </a:xfrm>
        </p:grpSpPr>
        <p:sp>
          <p:nvSpPr>
            <p:cNvPr id="92" name="文字方塊 91">
              <a:extLst>
                <a:ext uri="{FF2B5EF4-FFF2-40B4-BE49-F238E27FC236}">
                  <a16:creationId xmlns:a16="http://schemas.microsoft.com/office/drawing/2014/main" id="{52998382-D745-46CD-A593-49B84DA43416}"/>
                </a:ext>
              </a:extLst>
            </p:cNvPr>
            <p:cNvSpPr txBox="1"/>
            <p:nvPr userDrawn="1"/>
          </p:nvSpPr>
          <p:spPr>
            <a:xfrm>
              <a:off x="1746250" y="1650345"/>
              <a:ext cx="876300" cy="707886"/>
            </a:xfrm>
            <a:prstGeom prst="rect">
              <a:avLst/>
            </a:prstGeom>
            <a:noFill/>
          </p:spPr>
          <p:txBody>
            <a:bodyPr wrap="square" rtlCol="0">
              <a:spAutoFit/>
            </a:bodyPr>
            <a:lstStyle/>
            <a:p>
              <a:pPr algn="ctr"/>
              <a:r>
                <a:rPr lang="en-US" altLang="zh-TW" sz="4000" b="1" dirty="0">
                  <a:solidFill>
                    <a:srgbClr val="264653"/>
                  </a:solidFill>
                  <a:latin typeface="Courier New" panose="02070309020205020404" pitchFamily="49" charset="0"/>
                  <a:cs typeface="Courier New" panose="02070309020205020404" pitchFamily="49" charset="0"/>
                </a:rPr>
                <a:t>02</a:t>
              </a:r>
              <a:endParaRPr lang="zh-TW" altLang="en-US" b="1" dirty="0">
                <a:solidFill>
                  <a:srgbClr val="264653"/>
                </a:solidFill>
                <a:latin typeface="Courier New" panose="02070309020205020404" pitchFamily="49" charset="0"/>
                <a:cs typeface="Courier New" panose="02070309020205020404" pitchFamily="49" charset="0"/>
              </a:endParaRPr>
            </a:p>
          </p:txBody>
        </p:sp>
        <p:sp>
          <p:nvSpPr>
            <p:cNvPr id="93" name="矩形: 圓角 92">
              <a:extLst>
                <a:ext uri="{FF2B5EF4-FFF2-40B4-BE49-F238E27FC236}">
                  <a16:creationId xmlns:a16="http://schemas.microsoft.com/office/drawing/2014/main" id="{7F398098-6D11-40F3-9173-8986EC321969}"/>
                </a:ext>
              </a:extLst>
            </p:cNvPr>
            <p:cNvSpPr/>
            <p:nvPr userDrawn="1"/>
          </p:nvSpPr>
          <p:spPr>
            <a:xfrm>
              <a:off x="2694940" y="1726406"/>
              <a:ext cx="45719" cy="54610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264653"/>
                </a:solidFill>
              </a:endParaRPr>
            </a:p>
          </p:txBody>
        </p:sp>
        <p:sp>
          <p:nvSpPr>
            <p:cNvPr id="94" name="文字方塊 93">
              <a:extLst>
                <a:ext uri="{FF2B5EF4-FFF2-40B4-BE49-F238E27FC236}">
                  <a16:creationId xmlns:a16="http://schemas.microsoft.com/office/drawing/2014/main" id="{3713ABBE-2FDB-440B-A439-441BF5EEE9D4}"/>
                </a:ext>
              </a:extLst>
            </p:cNvPr>
            <p:cNvSpPr txBox="1"/>
            <p:nvPr userDrawn="1"/>
          </p:nvSpPr>
          <p:spPr>
            <a:xfrm>
              <a:off x="4452619" y="1683860"/>
              <a:ext cx="723646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3600" b="1" dirty="0">
                <a:solidFill>
                  <a:srgbClr val="264653"/>
                </a:solidFill>
                <a:latin typeface="Courier New" panose="02070309020205020404" pitchFamily="49" charset="0"/>
                <a:cs typeface="Courier New" panose="02070309020205020404" pitchFamily="49" charset="0"/>
              </a:endParaRPr>
            </a:p>
          </p:txBody>
        </p:sp>
      </p:grpSp>
      <p:grpSp>
        <p:nvGrpSpPr>
          <p:cNvPr id="95" name="群組 94">
            <a:extLst>
              <a:ext uri="{FF2B5EF4-FFF2-40B4-BE49-F238E27FC236}">
                <a16:creationId xmlns:a16="http://schemas.microsoft.com/office/drawing/2014/main" id="{F0BA0F90-1281-4EAF-BDD9-BE9D36FA48F7}"/>
              </a:ext>
            </a:extLst>
          </p:cNvPr>
          <p:cNvGrpSpPr/>
          <p:nvPr userDrawn="1"/>
        </p:nvGrpSpPr>
        <p:grpSpPr>
          <a:xfrm>
            <a:off x="1739902" y="3670438"/>
            <a:ext cx="9942830" cy="707886"/>
            <a:chOff x="1746250" y="1650345"/>
            <a:chExt cx="10106659" cy="707886"/>
          </a:xfrm>
        </p:grpSpPr>
        <p:sp>
          <p:nvSpPr>
            <p:cNvPr id="96" name="文字方塊 95">
              <a:extLst>
                <a:ext uri="{FF2B5EF4-FFF2-40B4-BE49-F238E27FC236}">
                  <a16:creationId xmlns:a16="http://schemas.microsoft.com/office/drawing/2014/main" id="{1C907EA1-EFC1-47F1-83F7-57CBF9A103B8}"/>
                </a:ext>
              </a:extLst>
            </p:cNvPr>
            <p:cNvSpPr txBox="1"/>
            <p:nvPr userDrawn="1"/>
          </p:nvSpPr>
          <p:spPr>
            <a:xfrm>
              <a:off x="1746250" y="1650345"/>
              <a:ext cx="876300" cy="707886"/>
            </a:xfrm>
            <a:prstGeom prst="rect">
              <a:avLst/>
            </a:prstGeom>
            <a:noFill/>
          </p:spPr>
          <p:txBody>
            <a:bodyPr wrap="square" rtlCol="0">
              <a:spAutoFit/>
            </a:bodyPr>
            <a:lstStyle/>
            <a:p>
              <a:pPr algn="ctr"/>
              <a:r>
                <a:rPr lang="en-US" altLang="zh-TW" sz="4000" b="1" dirty="0">
                  <a:solidFill>
                    <a:srgbClr val="264653"/>
                  </a:solidFill>
                  <a:latin typeface="Courier New" panose="02070309020205020404" pitchFamily="49" charset="0"/>
                  <a:cs typeface="Courier New" panose="02070309020205020404" pitchFamily="49" charset="0"/>
                </a:rPr>
                <a:t>03</a:t>
              </a:r>
              <a:endParaRPr lang="zh-TW" altLang="en-US" b="1" dirty="0">
                <a:solidFill>
                  <a:srgbClr val="264653"/>
                </a:solidFill>
                <a:latin typeface="Courier New" panose="02070309020205020404" pitchFamily="49" charset="0"/>
                <a:cs typeface="Courier New" panose="02070309020205020404" pitchFamily="49" charset="0"/>
              </a:endParaRPr>
            </a:p>
          </p:txBody>
        </p:sp>
        <p:sp>
          <p:nvSpPr>
            <p:cNvPr id="97" name="矩形: 圓角 96">
              <a:extLst>
                <a:ext uri="{FF2B5EF4-FFF2-40B4-BE49-F238E27FC236}">
                  <a16:creationId xmlns:a16="http://schemas.microsoft.com/office/drawing/2014/main" id="{F890CCBE-0ADF-4CB5-BCC6-79BD723E8288}"/>
                </a:ext>
              </a:extLst>
            </p:cNvPr>
            <p:cNvSpPr/>
            <p:nvPr userDrawn="1"/>
          </p:nvSpPr>
          <p:spPr>
            <a:xfrm>
              <a:off x="2694940" y="1726406"/>
              <a:ext cx="45719" cy="54610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264653"/>
                </a:solidFill>
              </a:endParaRPr>
            </a:p>
          </p:txBody>
        </p:sp>
        <p:sp>
          <p:nvSpPr>
            <p:cNvPr id="98" name="文字方塊 97">
              <a:extLst>
                <a:ext uri="{FF2B5EF4-FFF2-40B4-BE49-F238E27FC236}">
                  <a16:creationId xmlns:a16="http://schemas.microsoft.com/office/drawing/2014/main" id="{8B8387BF-07E1-4B16-AADE-77384617E83B}"/>
                </a:ext>
              </a:extLst>
            </p:cNvPr>
            <p:cNvSpPr txBox="1"/>
            <p:nvPr userDrawn="1"/>
          </p:nvSpPr>
          <p:spPr>
            <a:xfrm>
              <a:off x="4452619" y="1683860"/>
              <a:ext cx="7400290" cy="646331"/>
            </a:xfrm>
            <a:prstGeom prst="rect">
              <a:avLst/>
            </a:prstGeom>
            <a:noFill/>
          </p:spPr>
          <p:txBody>
            <a:bodyPr wrap="square" rtlCol="0">
              <a:spAutoFit/>
            </a:bodyPr>
            <a:lstStyle/>
            <a:p>
              <a:pPr algn="l"/>
              <a:endParaRPr lang="zh-TW" altLang="en-US" sz="3600" b="1" dirty="0">
                <a:solidFill>
                  <a:srgbClr val="264653"/>
                </a:solidFill>
                <a:latin typeface="Courier New" panose="02070309020205020404" pitchFamily="49" charset="0"/>
                <a:cs typeface="Courier New" panose="02070309020205020404" pitchFamily="49" charset="0"/>
              </a:endParaRPr>
            </a:p>
          </p:txBody>
        </p:sp>
      </p:grpSp>
      <p:grpSp>
        <p:nvGrpSpPr>
          <p:cNvPr id="99" name="群組 98">
            <a:extLst>
              <a:ext uri="{FF2B5EF4-FFF2-40B4-BE49-F238E27FC236}">
                <a16:creationId xmlns:a16="http://schemas.microsoft.com/office/drawing/2014/main" id="{B9A3DF21-6BE2-47D8-AE84-AF15055D0575}"/>
              </a:ext>
            </a:extLst>
          </p:cNvPr>
          <p:cNvGrpSpPr/>
          <p:nvPr userDrawn="1"/>
        </p:nvGrpSpPr>
        <p:grpSpPr>
          <a:xfrm>
            <a:off x="1739901" y="4604163"/>
            <a:ext cx="9942831" cy="707886"/>
            <a:chOff x="1746250" y="1650345"/>
            <a:chExt cx="9942831" cy="707886"/>
          </a:xfrm>
        </p:grpSpPr>
        <p:sp>
          <p:nvSpPr>
            <p:cNvPr id="100" name="文字方塊 99">
              <a:extLst>
                <a:ext uri="{FF2B5EF4-FFF2-40B4-BE49-F238E27FC236}">
                  <a16:creationId xmlns:a16="http://schemas.microsoft.com/office/drawing/2014/main" id="{BA728C1D-5419-43F7-8C03-5CC9187119B1}"/>
                </a:ext>
              </a:extLst>
            </p:cNvPr>
            <p:cNvSpPr txBox="1"/>
            <p:nvPr userDrawn="1"/>
          </p:nvSpPr>
          <p:spPr>
            <a:xfrm>
              <a:off x="1746250" y="1650345"/>
              <a:ext cx="876300" cy="707886"/>
            </a:xfrm>
            <a:prstGeom prst="rect">
              <a:avLst/>
            </a:prstGeom>
            <a:noFill/>
          </p:spPr>
          <p:txBody>
            <a:bodyPr wrap="square" rtlCol="0">
              <a:spAutoFit/>
            </a:bodyPr>
            <a:lstStyle/>
            <a:p>
              <a:pPr algn="ctr"/>
              <a:r>
                <a:rPr lang="en-US" altLang="zh-TW" sz="4000" b="1" dirty="0">
                  <a:solidFill>
                    <a:srgbClr val="264653"/>
                  </a:solidFill>
                  <a:latin typeface="Courier New" panose="02070309020205020404" pitchFamily="49" charset="0"/>
                  <a:cs typeface="Courier New" panose="02070309020205020404" pitchFamily="49" charset="0"/>
                </a:rPr>
                <a:t>04</a:t>
              </a:r>
              <a:endParaRPr lang="zh-TW" altLang="en-US" b="1" dirty="0">
                <a:solidFill>
                  <a:srgbClr val="264653"/>
                </a:solidFill>
                <a:latin typeface="Courier New" panose="02070309020205020404" pitchFamily="49" charset="0"/>
                <a:cs typeface="Courier New" panose="02070309020205020404" pitchFamily="49" charset="0"/>
              </a:endParaRPr>
            </a:p>
          </p:txBody>
        </p:sp>
        <p:sp>
          <p:nvSpPr>
            <p:cNvPr id="101" name="矩形: 圓角 100">
              <a:extLst>
                <a:ext uri="{FF2B5EF4-FFF2-40B4-BE49-F238E27FC236}">
                  <a16:creationId xmlns:a16="http://schemas.microsoft.com/office/drawing/2014/main" id="{4112E4EC-FF56-4749-876D-CA1CC914D5F0}"/>
                </a:ext>
              </a:extLst>
            </p:cNvPr>
            <p:cNvSpPr/>
            <p:nvPr userDrawn="1"/>
          </p:nvSpPr>
          <p:spPr>
            <a:xfrm>
              <a:off x="2694940" y="1726406"/>
              <a:ext cx="45719" cy="54610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264653"/>
                </a:solidFill>
              </a:endParaRPr>
            </a:p>
          </p:txBody>
        </p:sp>
        <p:sp>
          <p:nvSpPr>
            <p:cNvPr id="102" name="文字方塊 101">
              <a:extLst>
                <a:ext uri="{FF2B5EF4-FFF2-40B4-BE49-F238E27FC236}">
                  <a16:creationId xmlns:a16="http://schemas.microsoft.com/office/drawing/2014/main" id="{D1EB9428-903A-48A5-A21A-370E6629B5F1}"/>
                </a:ext>
              </a:extLst>
            </p:cNvPr>
            <p:cNvSpPr txBox="1"/>
            <p:nvPr userDrawn="1"/>
          </p:nvSpPr>
          <p:spPr>
            <a:xfrm>
              <a:off x="4452619" y="1683860"/>
              <a:ext cx="723646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3600" b="1" dirty="0">
                <a:solidFill>
                  <a:srgbClr val="264653"/>
                </a:solidFill>
                <a:latin typeface="Courier New" panose="02070309020205020404" pitchFamily="49" charset="0"/>
                <a:cs typeface="Courier New" panose="02070309020205020404" pitchFamily="49" charset="0"/>
              </a:endParaRPr>
            </a:p>
          </p:txBody>
        </p:sp>
      </p:grpSp>
      <p:grpSp>
        <p:nvGrpSpPr>
          <p:cNvPr id="103" name="群組 102">
            <a:extLst>
              <a:ext uri="{FF2B5EF4-FFF2-40B4-BE49-F238E27FC236}">
                <a16:creationId xmlns:a16="http://schemas.microsoft.com/office/drawing/2014/main" id="{05A7E58F-ECB8-4EA2-A739-9AE6DF9F1508}"/>
              </a:ext>
            </a:extLst>
          </p:cNvPr>
          <p:cNvGrpSpPr/>
          <p:nvPr userDrawn="1"/>
        </p:nvGrpSpPr>
        <p:grpSpPr>
          <a:xfrm>
            <a:off x="1739901" y="5574765"/>
            <a:ext cx="9942831" cy="707886"/>
            <a:chOff x="1746250" y="1650345"/>
            <a:chExt cx="9942831" cy="707886"/>
          </a:xfrm>
        </p:grpSpPr>
        <p:sp>
          <p:nvSpPr>
            <p:cNvPr id="104" name="文字方塊 103">
              <a:extLst>
                <a:ext uri="{FF2B5EF4-FFF2-40B4-BE49-F238E27FC236}">
                  <a16:creationId xmlns:a16="http://schemas.microsoft.com/office/drawing/2014/main" id="{3943DFDA-EE4D-4A08-9264-0B368943FD44}"/>
                </a:ext>
              </a:extLst>
            </p:cNvPr>
            <p:cNvSpPr txBox="1"/>
            <p:nvPr userDrawn="1"/>
          </p:nvSpPr>
          <p:spPr>
            <a:xfrm>
              <a:off x="1746250" y="1650345"/>
              <a:ext cx="876300" cy="707886"/>
            </a:xfrm>
            <a:prstGeom prst="rect">
              <a:avLst/>
            </a:prstGeom>
            <a:noFill/>
          </p:spPr>
          <p:txBody>
            <a:bodyPr wrap="square" rtlCol="0">
              <a:spAutoFit/>
            </a:bodyPr>
            <a:lstStyle/>
            <a:p>
              <a:pPr algn="ctr"/>
              <a:r>
                <a:rPr lang="en-US" altLang="zh-TW" sz="4000" b="1" dirty="0">
                  <a:solidFill>
                    <a:srgbClr val="264653"/>
                  </a:solidFill>
                  <a:latin typeface="Courier New" panose="02070309020205020404" pitchFamily="49" charset="0"/>
                  <a:cs typeface="Courier New" panose="02070309020205020404" pitchFamily="49" charset="0"/>
                </a:rPr>
                <a:t>05</a:t>
              </a:r>
              <a:endParaRPr lang="zh-TW" altLang="en-US" b="1" dirty="0">
                <a:solidFill>
                  <a:srgbClr val="264653"/>
                </a:solidFill>
                <a:latin typeface="Courier New" panose="02070309020205020404" pitchFamily="49" charset="0"/>
                <a:cs typeface="Courier New" panose="02070309020205020404" pitchFamily="49" charset="0"/>
              </a:endParaRPr>
            </a:p>
          </p:txBody>
        </p:sp>
        <p:sp>
          <p:nvSpPr>
            <p:cNvPr id="105" name="矩形: 圓角 104">
              <a:extLst>
                <a:ext uri="{FF2B5EF4-FFF2-40B4-BE49-F238E27FC236}">
                  <a16:creationId xmlns:a16="http://schemas.microsoft.com/office/drawing/2014/main" id="{CF1E6D63-3CBE-4D3F-9BF2-8A1FC4AC8541}"/>
                </a:ext>
              </a:extLst>
            </p:cNvPr>
            <p:cNvSpPr/>
            <p:nvPr userDrawn="1"/>
          </p:nvSpPr>
          <p:spPr>
            <a:xfrm>
              <a:off x="2694940" y="1726406"/>
              <a:ext cx="45719" cy="54610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264653"/>
                </a:solidFill>
              </a:endParaRPr>
            </a:p>
          </p:txBody>
        </p:sp>
        <p:sp>
          <p:nvSpPr>
            <p:cNvPr id="106" name="文字方塊 105">
              <a:extLst>
                <a:ext uri="{FF2B5EF4-FFF2-40B4-BE49-F238E27FC236}">
                  <a16:creationId xmlns:a16="http://schemas.microsoft.com/office/drawing/2014/main" id="{2D4BD36B-FAE8-4928-9779-01F65B6BAF03}"/>
                </a:ext>
              </a:extLst>
            </p:cNvPr>
            <p:cNvSpPr txBox="1"/>
            <p:nvPr userDrawn="1"/>
          </p:nvSpPr>
          <p:spPr>
            <a:xfrm>
              <a:off x="4452619" y="1683860"/>
              <a:ext cx="7236462" cy="646331"/>
            </a:xfrm>
            <a:prstGeom prst="rect">
              <a:avLst/>
            </a:prstGeom>
            <a:noFill/>
          </p:spPr>
          <p:txBody>
            <a:bodyPr wrap="square" rtlCol="0">
              <a:spAutoFit/>
            </a:bodyPr>
            <a:lstStyle/>
            <a:p>
              <a:pPr algn="l"/>
              <a:endParaRPr lang="zh-TW" altLang="en-US" sz="3600" b="1" dirty="0">
                <a:solidFill>
                  <a:srgbClr val="264653"/>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1174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139556-8009-4058-AE65-D893BA3A46EB}"/>
              </a:ext>
            </a:extLst>
          </p:cNvPr>
          <p:cNvSpPr>
            <a:spLocks noGrp="1"/>
          </p:cNvSpPr>
          <p:nvPr>
            <p:ph type="title" hasCustomPrompt="1"/>
          </p:nvPr>
        </p:nvSpPr>
        <p:spPr>
          <a:xfrm>
            <a:off x="0" y="0"/>
            <a:ext cx="12192000" cy="1271183"/>
          </a:xfrm>
          <a:solidFill>
            <a:schemeClr val="bg1"/>
          </a:solidFill>
        </p:spPr>
        <p:txBody>
          <a:bodyPr/>
          <a:lstStyle>
            <a:lvl1pPr algn="ctr">
              <a:defRPr b="1">
                <a:solidFill>
                  <a:srgbClr val="063944"/>
                </a:solidFill>
                <a:latin typeface="Courier New" panose="02070309020205020404" pitchFamily="49" charset="0"/>
                <a:cs typeface="Courier New" panose="02070309020205020404" pitchFamily="49" charset="0"/>
              </a:defRPr>
            </a:lvl1pPr>
          </a:lstStyle>
          <a:p>
            <a:r>
              <a:rPr lang="en-US" altLang="zh-TW" dirty="0"/>
              <a:t>TITLE</a:t>
            </a:r>
            <a:endParaRPr lang="zh-TW" altLang="en-US" dirty="0"/>
          </a:p>
        </p:txBody>
      </p:sp>
      <p:sp>
        <p:nvSpPr>
          <p:cNvPr id="3" name="矩形 2">
            <a:extLst>
              <a:ext uri="{FF2B5EF4-FFF2-40B4-BE49-F238E27FC236}">
                <a16:creationId xmlns:a16="http://schemas.microsoft.com/office/drawing/2014/main" id="{EC258697-6377-4ADE-A0D5-C8D9CE8ABFDA}"/>
              </a:ext>
            </a:extLst>
          </p:cNvPr>
          <p:cNvSpPr/>
          <p:nvPr userDrawn="1"/>
        </p:nvSpPr>
        <p:spPr>
          <a:xfrm>
            <a:off x="0" y="1271183"/>
            <a:ext cx="12192000" cy="45719"/>
          </a:xfrm>
          <a:prstGeom prst="rect">
            <a:avLst/>
          </a:prstGeom>
          <a:solidFill>
            <a:srgbClr val="197A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30614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1FD469-7581-4191-A04C-834A1B157F6C}"/>
              </a:ext>
            </a:extLst>
          </p:cNvPr>
          <p:cNvSpPr>
            <a:spLocks noGrp="1"/>
          </p:cNvSpPr>
          <p:nvPr>
            <p:ph type="title"/>
          </p:nvPr>
        </p:nvSpPr>
        <p:spPr>
          <a:xfrm>
            <a:off x="3418367" y="2270524"/>
            <a:ext cx="8352719" cy="2372456"/>
          </a:xfrm>
        </p:spPr>
        <p:txBody>
          <a:bodyPr anchor="b"/>
          <a:lstStyle>
            <a:lvl1pPr algn="l">
              <a:defRPr sz="6000" b="1">
                <a:solidFill>
                  <a:srgbClr val="063944"/>
                </a:solidFill>
                <a:latin typeface="Courier New" panose="02070309020205020404" pitchFamily="49" charset="0"/>
                <a:cs typeface="Courier New" panose="02070309020205020404" pitchFamily="49" charset="0"/>
              </a:defRPr>
            </a:lvl1pPr>
          </a:lstStyle>
          <a:p>
            <a:r>
              <a:rPr lang="zh-TW" altLang="en-US" dirty="0"/>
              <a:t>按一下以編輯母片標題樣式</a:t>
            </a:r>
          </a:p>
        </p:txBody>
      </p:sp>
      <p:sp>
        <p:nvSpPr>
          <p:cNvPr id="7" name="矩形 6">
            <a:extLst>
              <a:ext uri="{FF2B5EF4-FFF2-40B4-BE49-F238E27FC236}">
                <a16:creationId xmlns:a16="http://schemas.microsoft.com/office/drawing/2014/main" id="{4F8325F0-69DB-4E10-A716-8F1C28293AC1}"/>
              </a:ext>
            </a:extLst>
          </p:cNvPr>
          <p:cNvSpPr/>
          <p:nvPr userDrawn="1"/>
        </p:nvSpPr>
        <p:spPr>
          <a:xfrm rot="16200000" flipV="1">
            <a:off x="-1790702" y="1790702"/>
            <a:ext cx="6858003" cy="3276599"/>
          </a:xfrm>
          <a:prstGeom prst="rect">
            <a:avLst/>
          </a:prstGeom>
          <a:solidFill>
            <a:srgbClr val="197A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圓角 7">
            <a:extLst>
              <a:ext uri="{FF2B5EF4-FFF2-40B4-BE49-F238E27FC236}">
                <a16:creationId xmlns:a16="http://schemas.microsoft.com/office/drawing/2014/main" id="{D376B95D-44B2-4C7E-BF9D-7735CB404D16}"/>
              </a:ext>
            </a:extLst>
          </p:cNvPr>
          <p:cNvSpPr/>
          <p:nvPr userDrawn="1"/>
        </p:nvSpPr>
        <p:spPr>
          <a:xfrm>
            <a:off x="2212774" y="1467474"/>
            <a:ext cx="2002971" cy="182563"/>
          </a:xfrm>
          <a:prstGeom prst="roundRect">
            <a:avLst/>
          </a:prstGeom>
          <a:solidFill>
            <a:srgbClr val="B7B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8">
            <a:extLst>
              <a:ext uri="{FF2B5EF4-FFF2-40B4-BE49-F238E27FC236}">
                <a16:creationId xmlns:a16="http://schemas.microsoft.com/office/drawing/2014/main" id="{342D24F0-6CF5-4811-BFDA-FEDA7B4A0BD2}"/>
              </a:ext>
            </a:extLst>
          </p:cNvPr>
          <p:cNvSpPr/>
          <p:nvPr userDrawn="1"/>
        </p:nvSpPr>
        <p:spPr>
          <a:xfrm>
            <a:off x="2210960" y="5207964"/>
            <a:ext cx="2002971" cy="182563"/>
          </a:xfrm>
          <a:prstGeom prst="roundRect">
            <a:avLst/>
          </a:prstGeom>
          <a:solidFill>
            <a:srgbClr val="B7B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圓角 9">
            <a:extLst>
              <a:ext uri="{FF2B5EF4-FFF2-40B4-BE49-F238E27FC236}">
                <a16:creationId xmlns:a16="http://schemas.microsoft.com/office/drawing/2014/main" id="{CC03FE07-ACB5-4641-BFA8-4E32338B1065}"/>
              </a:ext>
            </a:extLst>
          </p:cNvPr>
          <p:cNvSpPr/>
          <p:nvPr userDrawn="1"/>
        </p:nvSpPr>
        <p:spPr>
          <a:xfrm rot="16200000">
            <a:off x="383564" y="3294869"/>
            <a:ext cx="3923053" cy="268261"/>
          </a:xfrm>
          <a:prstGeom prst="roundRect">
            <a:avLst/>
          </a:prstGeom>
          <a:solidFill>
            <a:srgbClr val="B7B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圓角 10">
            <a:extLst>
              <a:ext uri="{FF2B5EF4-FFF2-40B4-BE49-F238E27FC236}">
                <a16:creationId xmlns:a16="http://schemas.microsoft.com/office/drawing/2014/main" id="{FA02DB4D-ED0A-4B1F-9215-D1F9FF9E7C03}"/>
              </a:ext>
            </a:extLst>
          </p:cNvPr>
          <p:cNvSpPr/>
          <p:nvPr userDrawn="1"/>
        </p:nvSpPr>
        <p:spPr>
          <a:xfrm rot="16200000">
            <a:off x="3827988" y="5004581"/>
            <a:ext cx="559366" cy="212522"/>
          </a:xfrm>
          <a:prstGeom prst="roundRect">
            <a:avLst/>
          </a:prstGeom>
          <a:solidFill>
            <a:srgbClr val="B7B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圓角 11">
            <a:extLst>
              <a:ext uri="{FF2B5EF4-FFF2-40B4-BE49-F238E27FC236}">
                <a16:creationId xmlns:a16="http://schemas.microsoft.com/office/drawing/2014/main" id="{8D83DFF3-1058-4512-B0EC-2844A78C58DE}"/>
              </a:ext>
            </a:extLst>
          </p:cNvPr>
          <p:cNvSpPr/>
          <p:nvPr userDrawn="1"/>
        </p:nvSpPr>
        <p:spPr>
          <a:xfrm rot="16200000">
            <a:off x="3827987" y="1640894"/>
            <a:ext cx="559366" cy="212522"/>
          </a:xfrm>
          <a:prstGeom prst="roundRect">
            <a:avLst/>
          </a:prstGeom>
          <a:solidFill>
            <a:srgbClr val="B7B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978184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945E7E-61B8-4ABF-AE9A-4C6ED5DEA6D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E9EE0D9A-8715-427C-965A-0A9C1644409B}"/>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096D5054-63DC-4444-B63D-C2B4C6DFA28D}"/>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2215879E-7DF2-497D-B3B4-F24BB0908C31}"/>
              </a:ext>
            </a:extLst>
          </p:cNvPr>
          <p:cNvSpPr>
            <a:spLocks noGrp="1"/>
          </p:cNvSpPr>
          <p:nvPr>
            <p:ph type="dt" sz="half" idx="10"/>
          </p:nvPr>
        </p:nvSpPr>
        <p:spPr/>
        <p:txBody>
          <a:bodyPr/>
          <a:lstStyle/>
          <a:p>
            <a:fld id="{008A215B-FB2D-431B-B262-7100998F9CF4}" type="datetimeFigureOut">
              <a:rPr lang="zh-TW" altLang="en-US" smtClean="0"/>
              <a:t>2022/12/19</a:t>
            </a:fld>
            <a:endParaRPr lang="zh-TW" altLang="en-US"/>
          </a:p>
        </p:txBody>
      </p:sp>
      <p:sp>
        <p:nvSpPr>
          <p:cNvPr id="6" name="頁尾版面配置區 5">
            <a:extLst>
              <a:ext uri="{FF2B5EF4-FFF2-40B4-BE49-F238E27FC236}">
                <a16:creationId xmlns:a16="http://schemas.microsoft.com/office/drawing/2014/main" id="{DAD41BC9-75FD-44E3-96F3-96382F0AA2F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1B37C46-AF1C-471B-A752-D162D656536D}"/>
              </a:ext>
            </a:extLst>
          </p:cNvPr>
          <p:cNvSpPr>
            <a:spLocks noGrp="1"/>
          </p:cNvSpPr>
          <p:nvPr>
            <p:ph type="sldNum" sz="quarter" idx="12"/>
          </p:nvPr>
        </p:nvSpPr>
        <p:spPr/>
        <p:txBody>
          <a:bodyPr/>
          <a:lstStyle/>
          <a:p>
            <a:fld id="{5EA166AC-9379-4365-A2CD-2E6008F4309C}" type="slidenum">
              <a:rPr lang="zh-TW" altLang="en-US" smtClean="0"/>
              <a:t>‹#›</a:t>
            </a:fld>
            <a:endParaRPr lang="zh-TW" altLang="en-US"/>
          </a:p>
        </p:txBody>
      </p:sp>
    </p:spTree>
    <p:extLst>
      <p:ext uri="{BB962C8B-B14F-4D97-AF65-F5344CB8AC3E}">
        <p14:creationId xmlns:p14="http://schemas.microsoft.com/office/powerpoint/2010/main" val="962228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C51383-52B6-457B-92EA-783E0DABF77A}"/>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35DEB9AC-285C-46C3-A926-785F4EFBF2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7A60176E-ED09-4E16-BAE5-C0CFB8022EA9}"/>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D281A4B0-7845-4521-934B-0B145644E9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D68A34E9-ACD1-438E-949E-58BBED3C9674}"/>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70152DC4-EC2C-4EF4-9AC8-0D79ECCD6D59}"/>
              </a:ext>
            </a:extLst>
          </p:cNvPr>
          <p:cNvSpPr>
            <a:spLocks noGrp="1"/>
          </p:cNvSpPr>
          <p:nvPr>
            <p:ph type="dt" sz="half" idx="10"/>
          </p:nvPr>
        </p:nvSpPr>
        <p:spPr/>
        <p:txBody>
          <a:bodyPr/>
          <a:lstStyle/>
          <a:p>
            <a:fld id="{008A215B-FB2D-431B-B262-7100998F9CF4}" type="datetimeFigureOut">
              <a:rPr lang="zh-TW" altLang="en-US" smtClean="0"/>
              <a:t>2022/12/19</a:t>
            </a:fld>
            <a:endParaRPr lang="zh-TW" altLang="en-US"/>
          </a:p>
        </p:txBody>
      </p:sp>
      <p:sp>
        <p:nvSpPr>
          <p:cNvPr id="8" name="頁尾版面配置區 7">
            <a:extLst>
              <a:ext uri="{FF2B5EF4-FFF2-40B4-BE49-F238E27FC236}">
                <a16:creationId xmlns:a16="http://schemas.microsoft.com/office/drawing/2014/main" id="{E93D5440-6F92-40CA-A2D0-33E09820392E}"/>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1A963765-66FA-4795-A245-5B53CC9FADDC}"/>
              </a:ext>
            </a:extLst>
          </p:cNvPr>
          <p:cNvSpPr>
            <a:spLocks noGrp="1"/>
          </p:cNvSpPr>
          <p:nvPr>
            <p:ph type="sldNum" sz="quarter" idx="12"/>
          </p:nvPr>
        </p:nvSpPr>
        <p:spPr/>
        <p:txBody>
          <a:bodyPr/>
          <a:lstStyle/>
          <a:p>
            <a:fld id="{5EA166AC-9379-4365-A2CD-2E6008F4309C}" type="slidenum">
              <a:rPr lang="zh-TW" altLang="en-US" smtClean="0"/>
              <a:t>‹#›</a:t>
            </a:fld>
            <a:endParaRPr lang="zh-TW" altLang="en-US"/>
          </a:p>
        </p:txBody>
      </p:sp>
    </p:spTree>
    <p:extLst>
      <p:ext uri="{BB962C8B-B14F-4D97-AF65-F5344CB8AC3E}">
        <p14:creationId xmlns:p14="http://schemas.microsoft.com/office/powerpoint/2010/main" val="2921647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D778CA-E059-441E-9733-6B6B3CDF1E0A}"/>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A675880E-92B2-4065-BE88-D5639FB5F29B}"/>
              </a:ext>
            </a:extLst>
          </p:cNvPr>
          <p:cNvSpPr>
            <a:spLocks noGrp="1"/>
          </p:cNvSpPr>
          <p:nvPr>
            <p:ph type="dt" sz="half" idx="10"/>
          </p:nvPr>
        </p:nvSpPr>
        <p:spPr/>
        <p:txBody>
          <a:bodyPr/>
          <a:lstStyle/>
          <a:p>
            <a:fld id="{008A215B-FB2D-431B-B262-7100998F9CF4}" type="datetimeFigureOut">
              <a:rPr lang="zh-TW" altLang="en-US" smtClean="0"/>
              <a:t>2022/12/19</a:t>
            </a:fld>
            <a:endParaRPr lang="zh-TW" altLang="en-US"/>
          </a:p>
        </p:txBody>
      </p:sp>
      <p:sp>
        <p:nvSpPr>
          <p:cNvPr id="4" name="頁尾版面配置區 3">
            <a:extLst>
              <a:ext uri="{FF2B5EF4-FFF2-40B4-BE49-F238E27FC236}">
                <a16:creationId xmlns:a16="http://schemas.microsoft.com/office/drawing/2014/main" id="{0C2510FE-D8F7-41B7-9FBE-B6B4AB891ED0}"/>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67B3D879-8233-481E-B0EF-05CFDDEBC522}"/>
              </a:ext>
            </a:extLst>
          </p:cNvPr>
          <p:cNvSpPr>
            <a:spLocks noGrp="1"/>
          </p:cNvSpPr>
          <p:nvPr>
            <p:ph type="sldNum" sz="quarter" idx="12"/>
          </p:nvPr>
        </p:nvSpPr>
        <p:spPr/>
        <p:txBody>
          <a:bodyPr/>
          <a:lstStyle/>
          <a:p>
            <a:fld id="{5EA166AC-9379-4365-A2CD-2E6008F4309C}" type="slidenum">
              <a:rPr lang="zh-TW" altLang="en-US" smtClean="0"/>
              <a:t>‹#›</a:t>
            </a:fld>
            <a:endParaRPr lang="zh-TW" altLang="en-US"/>
          </a:p>
        </p:txBody>
      </p:sp>
    </p:spTree>
    <p:extLst>
      <p:ext uri="{BB962C8B-B14F-4D97-AF65-F5344CB8AC3E}">
        <p14:creationId xmlns:p14="http://schemas.microsoft.com/office/powerpoint/2010/main" val="3442553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EDCECE4B-7FA2-44F1-B9FF-529C1B2CFB18}"/>
              </a:ext>
            </a:extLst>
          </p:cNvPr>
          <p:cNvSpPr>
            <a:spLocks noGrp="1"/>
          </p:cNvSpPr>
          <p:nvPr>
            <p:ph type="dt" sz="half" idx="10"/>
          </p:nvPr>
        </p:nvSpPr>
        <p:spPr/>
        <p:txBody>
          <a:bodyPr/>
          <a:lstStyle/>
          <a:p>
            <a:fld id="{008A215B-FB2D-431B-B262-7100998F9CF4}" type="datetimeFigureOut">
              <a:rPr lang="zh-TW" altLang="en-US" smtClean="0"/>
              <a:t>2022/12/19</a:t>
            </a:fld>
            <a:endParaRPr lang="zh-TW" altLang="en-US"/>
          </a:p>
        </p:txBody>
      </p:sp>
      <p:sp>
        <p:nvSpPr>
          <p:cNvPr id="3" name="頁尾版面配置區 2">
            <a:extLst>
              <a:ext uri="{FF2B5EF4-FFF2-40B4-BE49-F238E27FC236}">
                <a16:creationId xmlns:a16="http://schemas.microsoft.com/office/drawing/2014/main" id="{1B186ECE-B781-493E-95F5-19440EB3C5D1}"/>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71CE4086-FEE1-4505-95F2-54D3F765476E}"/>
              </a:ext>
            </a:extLst>
          </p:cNvPr>
          <p:cNvSpPr>
            <a:spLocks noGrp="1"/>
          </p:cNvSpPr>
          <p:nvPr>
            <p:ph type="sldNum" sz="quarter" idx="12"/>
          </p:nvPr>
        </p:nvSpPr>
        <p:spPr/>
        <p:txBody>
          <a:bodyPr/>
          <a:lstStyle/>
          <a:p>
            <a:fld id="{5EA166AC-9379-4365-A2CD-2E6008F4309C}" type="slidenum">
              <a:rPr lang="zh-TW" altLang="en-US" smtClean="0"/>
              <a:t>‹#›</a:t>
            </a:fld>
            <a:endParaRPr lang="zh-TW" altLang="en-US"/>
          </a:p>
        </p:txBody>
      </p:sp>
    </p:spTree>
    <p:extLst>
      <p:ext uri="{BB962C8B-B14F-4D97-AF65-F5344CB8AC3E}">
        <p14:creationId xmlns:p14="http://schemas.microsoft.com/office/powerpoint/2010/main" val="3236649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5744C9-900E-4446-9B67-10B0137A0792}"/>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785E3BD6-0BD3-4FAD-9099-4F4D85828C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846C5397-25C5-423C-B188-7464CD37E1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8E5DF95E-7CB6-42A7-86A5-0CE71E347A3A}"/>
              </a:ext>
            </a:extLst>
          </p:cNvPr>
          <p:cNvSpPr>
            <a:spLocks noGrp="1"/>
          </p:cNvSpPr>
          <p:nvPr>
            <p:ph type="dt" sz="half" idx="10"/>
          </p:nvPr>
        </p:nvSpPr>
        <p:spPr/>
        <p:txBody>
          <a:bodyPr/>
          <a:lstStyle/>
          <a:p>
            <a:fld id="{008A215B-FB2D-431B-B262-7100998F9CF4}" type="datetimeFigureOut">
              <a:rPr lang="zh-TW" altLang="en-US" smtClean="0"/>
              <a:t>2022/12/19</a:t>
            </a:fld>
            <a:endParaRPr lang="zh-TW" altLang="en-US"/>
          </a:p>
        </p:txBody>
      </p:sp>
      <p:sp>
        <p:nvSpPr>
          <p:cNvPr id="6" name="頁尾版面配置區 5">
            <a:extLst>
              <a:ext uri="{FF2B5EF4-FFF2-40B4-BE49-F238E27FC236}">
                <a16:creationId xmlns:a16="http://schemas.microsoft.com/office/drawing/2014/main" id="{8D701309-0D5E-4F37-AA68-AA6FB557F0B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8CBDAD5-C5D4-4525-A332-B9FD0E8B7276}"/>
              </a:ext>
            </a:extLst>
          </p:cNvPr>
          <p:cNvSpPr>
            <a:spLocks noGrp="1"/>
          </p:cNvSpPr>
          <p:nvPr>
            <p:ph type="sldNum" sz="quarter" idx="12"/>
          </p:nvPr>
        </p:nvSpPr>
        <p:spPr/>
        <p:txBody>
          <a:bodyPr/>
          <a:lstStyle/>
          <a:p>
            <a:fld id="{5EA166AC-9379-4365-A2CD-2E6008F4309C}" type="slidenum">
              <a:rPr lang="zh-TW" altLang="en-US" smtClean="0"/>
              <a:t>‹#›</a:t>
            </a:fld>
            <a:endParaRPr lang="zh-TW" altLang="en-US"/>
          </a:p>
        </p:txBody>
      </p:sp>
    </p:spTree>
    <p:extLst>
      <p:ext uri="{BB962C8B-B14F-4D97-AF65-F5344CB8AC3E}">
        <p14:creationId xmlns:p14="http://schemas.microsoft.com/office/powerpoint/2010/main" val="247698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1AAC173B-697C-4E50-B8CF-8C5CA0E779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EF5A90E-0FA1-4BD5-862C-418A3BF211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E3546B3-A97B-469E-BC02-1F1C23BA85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8A215B-FB2D-431B-B262-7100998F9CF4}" type="datetimeFigureOut">
              <a:rPr lang="zh-TW" altLang="en-US" smtClean="0"/>
              <a:t>2022/12/19</a:t>
            </a:fld>
            <a:endParaRPr lang="zh-TW" altLang="en-US"/>
          </a:p>
        </p:txBody>
      </p:sp>
      <p:sp>
        <p:nvSpPr>
          <p:cNvPr id="5" name="頁尾版面配置區 4">
            <a:extLst>
              <a:ext uri="{FF2B5EF4-FFF2-40B4-BE49-F238E27FC236}">
                <a16:creationId xmlns:a16="http://schemas.microsoft.com/office/drawing/2014/main" id="{BF0FFA8C-ED9E-47C7-8FDD-68C060C0DE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397E9370-3214-4A26-9452-3B8AE84AFC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166AC-9379-4365-A2CD-2E6008F4309C}" type="slidenum">
              <a:rPr lang="zh-TW" altLang="en-US" smtClean="0"/>
              <a:t>‹#›</a:t>
            </a:fld>
            <a:endParaRPr lang="zh-TW" altLang="en-US"/>
          </a:p>
        </p:txBody>
      </p:sp>
    </p:spTree>
    <p:extLst>
      <p:ext uri="{BB962C8B-B14F-4D97-AF65-F5344CB8AC3E}">
        <p14:creationId xmlns:p14="http://schemas.microsoft.com/office/powerpoint/2010/main" val="1630774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C91787-C9C5-4197-B830-CC04290ACAB4}"/>
              </a:ext>
            </a:extLst>
          </p:cNvPr>
          <p:cNvSpPr>
            <a:spLocks noGrp="1"/>
          </p:cNvSpPr>
          <p:nvPr>
            <p:ph type="ctrTitle"/>
          </p:nvPr>
        </p:nvSpPr>
        <p:spPr/>
        <p:txBody>
          <a:bodyPr anchor="ctr">
            <a:noAutofit/>
          </a:bodyPr>
          <a:lstStyle/>
          <a:p>
            <a:r>
              <a:rPr kumimoji="1" lang="en-US" altLang="zh-TW" sz="6600" b="1" dirty="0" err="1">
                <a:solidFill>
                  <a:srgbClr val="063944"/>
                </a:solidFill>
                <a:ea typeface="Hiragino Sans GB W6" panose="020B0300000000000000" pitchFamily="34" charset="-128"/>
              </a:rPr>
              <a:t>Recommand</a:t>
            </a:r>
            <a:r>
              <a:rPr kumimoji="1" lang="en-US" altLang="zh-TW" sz="6600" b="1" dirty="0">
                <a:solidFill>
                  <a:srgbClr val="063944"/>
                </a:solidFill>
                <a:ea typeface="Hiragino Sans GB W6" panose="020B0300000000000000" pitchFamily="34" charset="-128"/>
              </a:rPr>
              <a:t> System</a:t>
            </a:r>
            <a:br>
              <a:rPr kumimoji="1" lang="en-US" altLang="zh-TW" sz="6600" b="1" dirty="0">
                <a:solidFill>
                  <a:srgbClr val="063944"/>
                </a:solidFill>
                <a:ea typeface="Hiragino Sans GB W6" panose="020B0300000000000000" pitchFamily="34" charset="-128"/>
              </a:rPr>
            </a:br>
            <a:r>
              <a:rPr kumimoji="1" lang="en-US" altLang="zh-TW" sz="6600" b="1" dirty="0">
                <a:solidFill>
                  <a:srgbClr val="063944"/>
                </a:solidFill>
                <a:ea typeface="Hiragino Sans GB W6" panose="020B0300000000000000" pitchFamily="34" charset="-128"/>
              </a:rPr>
              <a:t>Term Project Presentation</a:t>
            </a:r>
            <a:endParaRPr kumimoji="1" lang="zh-TW" altLang="en-US" sz="6600" b="1" dirty="0">
              <a:solidFill>
                <a:srgbClr val="063944"/>
              </a:solidFill>
              <a:ea typeface="Hiragino Sans GB W6" panose="020B0300000000000000" pitchFamily="34" charset="-128"/>
            </a:endParaRPr>
          </a:p>
        </p:txBody>
      </p:sp>
      <p:sp>
        <p:nvSpPr>
          <p:cNvPr id="3" name="副標題 2">
            <a:extLst>
              <a:ext uri="{FF2B5EF4-FFF2-40B4-BE49-F238E27FC236}">
                <a16:creationId xmlns:a16="http://schemas.microsoft.com/office/drawing/2014/main" id="{D466EA8B-2D05-404B-9A83-07CF4BDA48C8}"/>
              </a:ext>
            </a:extLst>
          </p:cNvPr>
          <p:cNvSpPr>
            <a:spLocks noGrp="1"/>
          </p:cNvSpPr>
          <p:nvPr>
            <p:ph type="subTitle" idx="1"/>
          </p:nvPr>
        </p:nvSpPr>
        <p:spPr>
          <a:xfrm>
            <a:off x="1523999" y="4437776"/>
            <a:ext cx="9143999" cy="964735"/>
          </a:xfrm>
        </p:spPr>
        <p:txBody>
          <a:bodyPr anchor="ctr">
            <a:normAutofit/>
          </a:bodyPr>
          <a:lstStyle/>
          <a:p>
            <a:r>
              <a:rPr lang="zh-TW" altLang="en-US" spc="300" dirty="0">
                <a:solidFill>
                  <a:srgbClr val="063944"/>
                </a:solidFill>
                <a:latin typeface="微軟正黑體" panose="020B0604030504040204" pitchFamily="34" charset="-120"/>
                <a:ea typeface="微軟正黑體" panose="020B0604030504040204" pitchFamily="34" charset="-120"/>
              </a:rPr>
              <a:t>資工碩二 </a:t>
            </a:r>
            <a:r>
              <a:rPr lang="en-US" altLang="zh-TW" spc="300" dirty="0">
                <a:solidFill>
                  <a:srgbClr val="063944"/>
                </a:solidFill>
                <a:latin typeface="微軟正黑體" panose="020B0604030504040204" pitchFamily="34" charset="-120"/>
                <a:ea typeface="微軟正黑體" panose="020B0604030504040204" pitchFamily="34" charset="-120"/>
              </a:rPr>
              <a:t>611121213</a:t>
            </a:r>
            <a:r>
              <a:rPr lang="zh-TW" altLang="en-US" spc="300" dirty="0">
                <a:solidFill>
                  <a:srgbClr val="063944"/>
                </a:solidFill>
                <a:latin typeface="微軟正黑體" panose="020B0604030504040204" pitchFamily="34" charset="-120"/>
                <a:ea typeface="微軟正黑體" panose="020B0604030504040204" pitchFamily="34" charset="-120"/>
              </a:rPr>
              <a:t> 莊雅卉</a:t>
            </a:r>
            <a:br>
              <a:rPr lang="en-US" altLang="zh-TW" spc="300" dirty="0">
                <a:solidFill>
                  <a:srgbClr val="063944"/>
                </a:solidFill>
                <a:latin typeface="微軟正黑體" panose="020B0604030504040204" pitchFamily="34" charset="-120"/>
                <a:ea typeface="微軟正黑體" panose="020B0604030504040204" pitchFamily="34" charset="-120"/>
              </a:rPr>
            </a:br>
            <a:r>
              <a:rPr lang="zh-TW" altLang="en-US" spc="300" dirty="0">
                <a:solidFill>
                  <a:srgbClr val="063944"/>
                </a:solidFill>
                <a:latin typeface="微軟正黑體" panose="020B0604030504040204" pitchFamily="34" charset="-120"/>
                <a:ea typeface="微軟正黑體" panose="020B0604030504040204" pitchFamily="34" charset="-120"/>
              </a:rPr>
              <a:t>資工碩二 </a:t>
            </a:r>
            <a:r>
              <a:rPr lang="en-US" altLang="zh-TW" spc="300" dirty="0">
                <a:solidFill>
                  <a:srgbClr val="063944"/>
                </a:solidFill>
                <a:latin typeface="微軟正黑體" panose="020B0604030504040204" pitchFamily="34" charset="-120"/>
                <a:ea typeface="微軟正黑體" panose="020B0604030504040204" pitchFamily="34" charset="-120"/>
              </a:rPr>
              <a:t>611121214</a:t>
            </a:r>
            <a:r>
              <a:rPr lang="zh-TW" altLang="en-US" spc="300" dirty="0">
                <a:solidFill>
                  <a:srgbClr val="063944"/>
                </a:solidFill>
                <a:latin typeface="微軟正黑體" panose="020B0604030504040204" pitchFamily="34" charset="-120"/>
                <a:ea typeface="微軟正黑體" panose="020B0604030504040204" pitchFamily="34" charset="-120"/>
              </a:rPr>
              <a:t> 施芃如</a:t>
            </a:r>
          </a:p>
        </p:txBody>
      </p:sp>
    </p:spTree>
    <p:extLst>
      <p:ext uri="{BB962C8B-B14F-4D97-AF65-F5344CB8AC3E}">
        <p14:creationId xmlns:p14="http://schemas.microsoft.com/office/powerpoint/2010/main" val="3946072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1AC892-6262-4DE5-97FC-25C4EE64C4B9}"/>
              </a:ext>
            </a:extLst>
          </p:cNvPr>
          <p:cNvSpPr>
            <a:spLocks noGrp="1"/>
          </p:cNvSpPr>
          <p:nvPr>
            <p:ph type="title"/>
          </p:nvPr>
        </p:nvSpPr>
        <p:spPr>
          <a:xfrm>
            <a:off x="0" y="0"/>
            <a:ext cx="12192000" cy="1325563"/>
          </a:xfrm>
          <a:solidFill>
            <a:srgbClr val="197A89"/>
          </a:solidFill>
        </p:spPr>
        <p:txBody>
          <a:bodyPr/>
          <a:lstStyle/>
          <a:p>
            <a:r>
              <a:rPr lang="en-US" altLang="zh-TW" dirty="0">
                <a:solidFill>
                  <a:srgbClr val="FFFFFF"/>
                </a:solidFill>
              </a:rPr>
              <a:t>CONTENT</a:t>
            </a:r>
            <a:endParaRPr lang="zh-TW" altLang="en-US" dirty="0">
              <a:solidFill>
                <a:srgbClr val="FFFFFF"/>
              </a:solidFill>
            </a:endParaRPr>
          </a:p>
        </p:txBody>
      </p:sp>
      <p:sp>
        <p:nvSpPr>
          <p:cNvPr id="7" name="文字方塊 6">
            <a:extLst>
              <a:ext uri="{FF2B5EF4-FFF2-40B4-BE49-F238E27FC236}">
                <a16:creationId xmlns:a16="http://schemas.microsoft.com/office/drawing/2014/main" id="{C782779A-A9BD-4D74-B498-13CC878CA49B}"/>
              </a:ext>
            </a:extLst>
          </p:cNvPr>
          <p:cNvSpPr txBox="1"/>
          <p:nvPr userDrawn="1"/>
        </p:nvSpPr>
        <p:spPr>
          <a:xfrm>
            <a:off x="3050607" y="1645634"/>
            <a:ext cx="7236462" cy="646331"/>
          </a:xfrm>
          <a:prstGeom prst="rect">
            <a:avLst/>
          </a:prstGeom>
          <a:noFill/>
        </p:spPr>
        <p:txBody>
          <a:bodyPr wrap="square" rtlCol="0">
            <a:spAutoFit/>
          </a:bodyPr>
          <a:lstStyle/>
          <a:p>
            <a:pPr algn="l"/>
            <a:r>
              <a:rPr lang="zh-TW" altLang="en-US" sz="3600" b="1" dirty="0">
                <a:solidFill>
                  <a:srgbClr val="063944"/>
                </a:solidFill>
                <a:latin typeface="微軟正黑體" panose="020B0604030504040204" pitchFamily="34" charset="-120"/>
                <a:ea typeface="微軟正黑體" panose="020B0604030504040204" pitchFamily="34" charset="-120"/>
                <a:cs typeface="Courier New" panose="02070309020205020404" pitchFamily="49" charset="0"/>
              </a:rPr>
              <a:t>資料集的介紹</a:t>
            </a:r>
          </a:p>
        </p:txBody>
      </p:sp>
      <p:sp>
        <p:nvSpPr>
          <p:cNvPr id="11" name="文字方塊 10">
            <a:extLst>
              <a:ext uri="{FF2B5EF4-FFF2-40B4-BE49-F238E27FC236}">
                <a16:creationId xmlns:a16="http://schemas.microsoft.com/office/drawing/2014/main" id="{3CE26CD4-E2CF-44E2-9C6F-106C9F9144BF}"/>
              </a:ext>
            </a:extLst>
          </p:cNvPr>
          <p:cNvSpPr txBox="1"/>
          <p:nvPr userDrawn="1"/>
        </p:nvSpPr>
        <p:spPr>
          <a:xfrm>
            <a:off x="3050607" y="2673630"/>
            <a:ext cx="723646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3600" b="1" dirty="0">
                <a:solidFill>
                  <a:srgbClr val="063944"/>
                </a:solidFill>
                <a:latin typeface="微軟正黑體" panose="020B0604030504040204" pitchFamily="34" charset="-120"/>
                <a:ea typeface="微軟正黑體" panose="020B0604030504040204" pitchFamily="34" charset="-120"/>
                <a:cs typeface="Courier New" panose="02070309020205020404" pitchFamily="49" charset="0"/>
              </a:rPr>
              <a:t>描述問題</a:t>
            </a:r>
          </a:p>
        </p:txBody>
      </p:sp>
      <p:sp>
        <p:nvSpPr>
          <p:cNvPr id="15" name="文字方塊 14">
            <a:extLst>
              <a:ext uri="{FF2B5EF4-FFF2-40B4-BE49-F238E27FC236}">
                <a16:creationId xmlns:a16="http://schemas.microsoft.com/office/drawing/2014/main" id="{5C005173-9968-4535-A86F-BBB692852391}"/>
              </a:ext>
            </a:extLst>
          </p:cNvPr>
          <p:cNvSpPr txBox="1"/>
          <p:nvPr userDrawn="1"/>
        </p:nvSpPr>
        <p:spPr>
          <a:xfrm>
            <a:off x="3050607" y="3687693"/>
            <a:ext cx="7400290" cy="646331"/>
          </a:xfrm>
          <a:prstGeom prst="rect">
            <a:avLst/>
          </a:prstGeom>
          <a:noFill/>
        </p:spPr>
        <p:txBody>
          <a:bodyPr wrap="square" rtlCol="0">
            <a:spAutoFit/>
          </a:bodyPr>
          <a:lstStyle/>
          <a:p>
            <a:pPr algn="l"/>
            <a:r>
              <a:rPr lang="zh-TW" altLang="en-US" sz="3600" b="1" dirty="0">
                <a:solidFill>
                  <a:srgbClr val="CB5C2E"/>
                </a:solidFill>
                <a:latin typeface="微軟正黑體" panose="020B0604030504040204" pitchFamily="34" charset="-120"/>
                <a:ea typeface="微軟正黑體" panose="020B0604030504040204" pitchFamily="34" charset="-120"/>
                <a:cs typeface="Courier New" panose="02070309020205020404" pitchFamily="49" charset="0"/>
              </a:rPr>
              <a:t>研究方法</a:t>
            </a:r>
          </a:p>
        </p:txBody>
      </p:sp>
      <p:sp>
        <p:nvSpPr>
          <p:cNvPr id="19" name="文字方塊 18">
            <a:extLst>
              <a:ext uri="{FF2B5EF4-FFF2-40B4-BE49-F238E27FC236}">
                <a16:creationId xmlns:a16="http://schemas.microsoft.com/office/drawing/2014/main" id="{5FF07098-B576-4EA2-8D05-FE82D6152590}"/>
              </a:ext>
            </a:extLst>
          </p:cNvPr>
          <p:cNvSpPr txBox="1"/>
          <p:nvPr userDrawn="1"/>
        </p:nvSpPr>
        <p:spPr>
          <a:xfrm>
            <a:off x="3050607" y="4654095"/>
            <a:ext cx="723646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3600" b="1" dirty="0">
                <a:solidFill>
                  <a:srgbClr val="063944"/>
                </a:solidFill>
                <a:latin typeface="微軟正黑體" panose="020B0604030504040204" pitchFamily="34" charset="-120"/>
                <a:ea typeface="微軟正黑體" panose="020B0604030504040204" pitchFamily="34" charset="-120"/>
                <a:cs typeface="Courier New" panose="02070309020205020404" pitchFamily="49" charset="0"/>
              </a:rPr>
              <a:t>研究結果</a:t>
            </a:r>
          </a:p>
        </p:txBody>
      </p:sp>
      <p:sp>
        <p:nvSpPr>
          <p:cNvPr id="23" name="文字方塊 22">
            <a:extLst>
              <a:ext uri="{FF2B5EF4-FFF2-40B4-BE49-F238E27FC236}">
                <a16:creationId xmlns:a16="http://schemas.microsoft.com/office/drawing/2014/main" id="{7A8F2A93-7489-43ED-A87B-71E29B89CA26}"/>
              </a:ext>
            </a:extLst>
          </p:cNvPr>
          <p:cNvSpPr txBox="1"/>
          <p:nvPr userDrawn="1"/>
        </p:nvSpPr>
        <p:spPr>
          <a:xfrm>
            <a:off x="3050607" y="5620497"/>
            <a:ext cx="7236462" cy="646331"/>
          </a:xfrm>
          <a:prstGeom prst="rect">
            <a:avLst/>
          </a:prstGeom>
          <a:noFill/>
        </p:spPr>
        <p:txBody>
          <a:bodyPr wrap="square" rtlCol="0">
            <a:spAutoFit/>
          </a:bodyPr>
          <a:lstStyle/>
          <a:p>
            <a:pPr algn="l"/>
            <a:r>
              <a:rPr lang="zh-TW" altLang="en-US" sz="3600" b="1" dirty="0">
                <a:solidFill>
                  <a:srgbClr val="063944"/>
                </a:solidFill>
                <a:latin typeface="微軟正黑體" panose="020B0604030504040204" pitchFamily="34" charset="-120"/>
                <a:ea typeface="微軟正黑體" panose="020B0604030504040204" pitchFamily="34" charset="-120"/>
                <a:cs typeface="Courier New" panose="02070309020205020404" pitchFamily="49" charset="0"/>
              </a:rPr>
              <a:t>結論</a:t>
            </a:r>
          </a:p>
        </p:txBody>
      </p:sp>
    </p:spTree>
    <p:extLst>
      <p:ext uri="{BB962C8B-B14F-4D97-AF65-F5344CB8AC3E}">
        <p14:creationId xmlns:p14="http://schemas.microsoft.com/office/powerpoint/2010/main" val="167233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874B10-73B0-4245-BAC9-B2873DDEBE63}"/>
              </a:ext>
            </a:extLst>
          </p:cNvPr>
          <p:cNvSpPr>
            <a:spLocks noGrp="1"/>
          </p:cNvSpPr>
          <p:nvPr>
            <p:ph type="title"/>
          </p:nvPr>
        </p:nvSpPr>
        <p:spPr/>
        <p:txBody>
          <a:bodyPr/>
          <a:lstStyle/>
          <a:p>
            <a:r>
              <a:rPr lang="en-US" altLang="zh-TW" spc="300" dirty="0">
                <a:latin typeface="微軟正黑體" panose="020B0604030504040204" pitchFamily="34" charset="-120"/>
                <a:ea typeface="微軟正黑體" panose="020B0604030504040204" pitchFamily="34" charset="-120"/>
              </a:rPr>
              <a:t>Item-base</a:t>
            </a:r>
            <a:endParaRPr lang="zh-TW" altLang="en-US" spc="300" dirty="0">
              <a:latin typeface="微軟正黑體" panose="020B0604030504040204" pitchFamily="34" charset="-120"/>
              <a:ea typeface="微軟正黑體" panose="020B0604030504040204" pitchFamily="34" charset="-120"/>
            </a:endParaRPr>
          </a:p>
        </p:txBody>
      </p:sp>
      <p:sp>
        <p:nvSpPr>
          <p:cNvPr id="3" name="矩形 2">
            <a:extLst>
              <a:ext uri="{FF2B5EF4-FFF2-40B4-BE49-F238E27FC236}">
                <a16:creationId xmlns:a16="http://schemas.microsoft.com/office/drawing/2014/main" id="{36A138E0-7E37-4EC6-AD74-83746AE59907}"/>
              </a:ext>
            </a:extLst>
          </p:cNvPr>
          <p:cNvSpPr/>
          <p:nvPr/>
        </p:nvSpPr>
        <p:spPr>
          <a:xfrm>
            <a:off x="1206500" y="2034731"/>
            <a:ext cx="3581400" cy="2308324"/>
          </a:xfrm>
          <a:prstGeom prst="rect">
            <a:avLst/>
          </a:prstGeom>
        </p:spPr>
        <p:txBody>
          <a:bodyPr wrap="square">
            <a:spAutoFit/>
          </a:bodyPr>
          <a:lstStyle/>
          <a:p>
            <a:r>
              <a:rPr lang="en-US" altLang="zh-TW" spc="600" dirty="0">
                <a:solidFill>
                  <a:srgbClr val="063944"/>
                </a:solidFill>
                <a:latin typeface="微軟正黑體" panose="020B0604030504040204" pitchFamily="34" charset="-120"/>
                <a:ea typeface="微軟正黑體" panose="020B0604030504040204" pitchFamily="34" charset="-120"/>
              </a:rPr>
              <a:t>Item-base</a:t>
            </a:r>
            <a:r>
              <a:rPr lang="zh-TW" altLang="en-US" spc="600" dirty="0">
                <a:solidFill>
                  <a:srgbClr val="063944"/>
                </a:solidFill>
                <a:latin typeface="微軟正黑體" panose="020B0604030504040204" pitchFamily="34" charset="-120"/>
                <a:ea typeface="微軟正黑體" panose="020B0604030504040204" pitchFamily="34" charset="-120"/>
              </a:rPr>
              <a:t>將重點放在不同項目之間的相似性，並切透過記錄多少用戶購買商品</a:t>
            </a:r>
            <a:r>
              <a:rPr lang="en-US" altLang="zh-TW" spc="600" dirty="0">
                <a:solidFill>
                  <a:srgbClr val="063944"/>
                </a:solidFill>
                <a:latin typeface="微軟正黑體" panose="020B0604030504040204" pitchFamily="34" charset="-120"/>
                <a:ea typeface="微軟正黑體" panose="020B0604030504040204" pitchFamily="34" charset="-120"/>
              </a:rPr>
              <a:t>X</a:t>
            </a:r>
            <a:r>
              <a:rPr lang="zh-TW" altLang="en-US" spc="600" dirty="0">
                <a:solidFill>
                  <a:srgbClr val="063944"/>
                </a:solidFill>
                <a:latin typeface="微軟正黑體" panose="020B0604030504040204" pitchFamily="34" charset="-120"/>
                <a:ea typeface="微軟正黑體" panose="020B0604030504040204" pitchFamily="34" charset="-120"/>
              </a:rPr>
              <a:t>也購買了商品</a:t>
            </a:r>
            <a:r>
              <a:rPr lang="en-US" altLang="zh-TW" spc="600" dirty="0">
                <a:solidFill>
                  <a:srgbClr val="063944"/>
                </a:solidFill>
                <a:latin typeface="微軟正黑體" panose="020B0604030504040204" pitchFamily="34" charset="-120"/>
                <a:ea typeface="微軟正黑體" panose="020B0604030504040204" pitchFamily="34" charset="-120"/>
              </a:rPr>
              <a:t>Y</a:t>
            </a:r>
            <a:r>
              <a:rPr lang="zh-TW" altLang="en-US" spc="600" dirty="0">
                <a:solidFill>
                  <a:srgbClr val="063944"/>
                </a:solidFill>
                <a:latin typeface="微軟正黑體" panose="020B0604030504040204" pitchFamily="34" charset="-120"/>
                <a:ea typeface="微軟正黑體" panose="020B0604030504040204" pitchFamily="34" charset="-120"/>
              </a:rPr>
              <a:t>來達到這點，如果兩兩項目相關度夠高，就可以假定他們兩個彼此之間是有一定的相似程度。</a:t>
            </a:r>
          </a:p>
        </p:txBody>
      </p:sp>
      <p:pic>
        <p:nvPicPr>
          <p:cNvPr id="7" name="Picture 2" descr="Recommender System: Item-based Collaborative Filtering - Kevin Kolcheck">
            <a:extLst>
              <a:ext uri="{FF2B5EF4-FFF2-40B4-BE49-F238E27FC236}">
                <a16:creationId xmlns:a16="http://schemas.microsoft.com/office/drawing/2014/main" id="{264050F8-5856-4B65-8BD0-D29A46BFC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1752600"/>
            <a:ext cx="5794576"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766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874B10-73B0-4245-BAC9-B2873DDEBE63}"/>
              </a:ext>
            </a:extLst>
          </p:cNvPr>
          <p:cNvSpPr>
            <a:spLocks noGrp="1"/>
          </p:cNvSpPr>
          <p:nvPr>
            <p:ph type="title"/>
          </p:nvPr>
        </p:nvSpPr>
        <p:spPr/>
        <p:txBody>
          <a:bodyPr/>
          <a:lstStyle/>
          <a:p>
            <a:r>
              <a:rPr lang="en-US" altLang="zh-TW" spc="300" dirty="0">
                <a:latin typeface="微軟正黑體" panose="020B0604030504040204" pitchFamily="34" charset="-120"/>
                <a:ea typeface="微軟正黑體" panose="020B0604030504040204" pitchFamily="34" charset="-120"/>
              </a:rPr>
              <a:t>cosine similarity</a:t>
            </a:r>
            <a:endParaRPr lang="zh-TW" altLang="en-US" spc="300" dirty="0">
              <a:latin typeface="微軟正黑體" panose="020B0604030504040204" pitchFamily="34" charset="-120"/>
              <a:ea typeface="微軟正黑體" panose="020B0604030504040204" pitchFamily="34" charset="-120"/>
            </a:endParaRPr>
          </a:p>
        </p:txBody>
      </p:sp>
      <p:sp>
        <p:nvSpPr>
          <p:cNvPr id="4" name="矩形 3">
            <a:extLst>
              <a:ext uri="{FF2B5EF4-FFF2-40B4-BE49-F238E27FC236}">
                <a16:creationId xmlns:a16="http://schemas.microsoft.com/office/drawing/2014/main" id="{207DBA7C-E0AD-46FE-9073-F41EF3AE20C3}"/>
              </a:ext>
            </a:extLst>
          </p:cNvPr>
          <p:cNvSpPr/>
          <p:nvPr/>
        </p:nvSpPr>
        <p:spPr>
          <a:xfrm>
            <a:off x="977900" y="3429000"/>
            <a:ext cx="4295775" cy="923330"/>
          </a:xfrm>
          <a:prstGeom prst="rect">
            <a:avLst/>
          </a:prstGeom>
        </p:spPr>
        <p:txBody>
          <a:bodyPr wrap="square">
            <a:spAutoFit/>
          </a:bodyPr>
          <a:lstStyle/>
          <a:p>
            <a:r>
              <a:rPr lang="zh-TW" altLang="en-US" spc="300" dirty="0">
                <a:solidFill>
                  <a:srgbClr val="063944"/>
                </a:solidFill>
                <a:latin typeface="Courier New" panose="02070309020205020404" pitchFamily="49" charset="0"/>
                <a:ea typeface="微軟正黑體" panose="020B0604030504040204" pitchFamily="34" charset="-120"/>
                <a:cs typeface="Courier New" panose="02070309020205020404" pitchFamily="49" charset="0"/>
              </a:rPr>
              <a:t>餘弦相似性通過測量兩個向量的夾角的餘弦值來度量它們之間的相似性。</a:t>
            </a:r>
          </a:p>
        </p:txBody>
      </p:sp>
      <p:pic>
        <p:nvPicPr>
          <p:cNvPr id="5" name="Picture 2" descr="Cosine similarity - Statistics for Machine Learning [Book]">
            <a:extLst>
              <a:ext uri="{FF2B5EF4-FFF2-40B4-BE49-F238E27FC236}">
                <a16:creationId xmlns:a16="http://schemas.microsoft.com/office/drawing/2014/main" id="{271F0D32-5E21-4C7D-8DEB-73BF152250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0479" y="1995892"/>
            <a:ext cx="5123621" cy="3947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94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1AC892-6262-4DE5-97FC-25C4EE64C4B9}"/>
              </a:ext>
            </a:extLst>
          </p:cNvPr>
          <p:cNvSpPr>
            <a:spLocks noGrp="1"/>
          </p:cNvSpPr>
          <p:nvPr>
            <p:ph type="title"/>
          </p:nvPr>
        </p:nvSpPr>
        <p:spPr>
          <a:xfrm>
            <a:off x="0" y="0"/>
            <a:ext cx="12192000" cy="1325563"/>
          </a:xfrm>
          <a:solidFill>
            <a:srgbClr val="197A89"/>
          </a:solidFill>
        </p:spPr>
        <p:txBody>
          <a:bodyPr/>
          <a:lstStyle/>
          <a:p>
            <a:r>
              <a:rPr lang="en-US" altLang="zh-TW" dirty="0">
                <a:solidFill>
                  <a:srgbClr val="FFFFFF"/>
                </a:solidFill>
              </a:rPr>
              <a:t>CONTENT</a:t>
            </a:r>
            <a:endParaRPr lang="zh-TW" altLang="en-US" dirty="0">
              <a:solidFill>
                <a:srgbClr val="FFFFFF"/>
              </a:solidFill>
            </a:endParaRPr>
          </a:p>
        </p:txBody>
      </p:sp>
      <p:sp>
        <p:nvSpPr>
          <p:cNvPr id="7" name="文字方塊 6">
            <a:extLst>
              <a:ext uri="{FF2B5EF4-FFF2-40B4-BE49-F238E27FC236}">
                <a16:creationId xmlns:a16="http://schemas.microsoft.com/office/drawing/2014/main" id="{C782779A-A9BD-4D74-B498-13CC878CA49B}"/>
              </a:ext>
            </a:extLst>
          </p:cNvPr>
          <p:cNvSpPr txBox="1"/>
          <p:nvPr userDrawn="1"/>
        </p:nvSpPr>
        <p:spPr>
          <a:xfrm>
            <a:off x="3050607" y="1645634"/>
            <a:ext cx="7236462" cy="646331"/>
          </a:xfrm>
          <a:prstGeom prst="rect">
            <a:avLst/>
          </a:prstGeom>
          <a:noFill/>
        </p:spPr>
        <p:txBody>
          <a:bodyPr wrap="square" rtlCol="0">
            <a:spAutoFit/>
          </a:bodyPr>
          <a:lstStyle/>
          <a:p>
            <a:pPr algn="l"/>
            <a:r>
              <a:rPr lang="zh-TW" altLang="en-US" sz="3600" b="1" dirty="0">
                <a:solidFill>
                  <a:srgbClr val="063944"/>
                </a:solidFill>
                <a:latin typeface="微軟正黑體" panose="020B0604030504040204" pitchFamily="34" charset="-120"/>
                <a:ea typeface="微軟正黑體" panose="020B0604030504040204" pitchFamily="34" charset="-120"/>
                <a:cs typeface="Courier New" panose="02070309020205020404" pitchFamily="49" charset="0"/>
              </a:rPr>
              <a:t>資料集的介紹</a:t>
            </a:r>
          </a:p>
        </p:txBody>
      </p:sp>
      <p:sp>
        <p:nvSpPr>
          <p:cNvPr id="11" name="文字方塊 10">
            <a:extLst>
              <a:ext uri="{FF2B5EF4-FFF2-40B4-BE49-F238E27FC236}">
                <a16:creationId xmlns:a16="http://schemas.microsoft.com/office/drawing/2014/main" id="{3CE26CD4-E2CF-44E2-9C6F-106C9F9144BF}"/>
              </a:ext>
            </a:extLst>
          </p:cNvPr>
          <p:cNvSpPr txBox="1"/>
          <p:nvPr userDrawn="1"/>
        </p:nvSpPr>
        <p:spPr>
          <a:xfrm>
            <a:off x="3050607" y="2673630"/>
            <a:ext cx="723646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3600" b="1" dirty="0">
                <a:solidFill>
                  <a:srgbClr val="063944"/>
                </a:solidFill>
                <a:latin typeface="微軟正黑體" panose="020B0604030504040204" pitchFamily="34" charset="-120"/>
                <a:ea typeface="微軟正黑體" panose="020B0604030504040204" pitchFamily="34" charset="-120"/>
                <a:cs typeface="Courier New" panose="02070309020205020404" pitchFamily="49" charset="0"/>
              </a:rPr>
              <a:t>描述問題</a:t>
            </a:r>
          </a:p>
        </p:txBody>
      </p:sp>
      <p:sp>
        <p:nvSpPr>
          <p:cNvPr id="15" name="文字方塊 14">
            <a:extLst>
              <a:ext uri="{FF2B5EF4-FFF2-40B4-BE49-F238E27FC236}">
                <a16:creationId xmlns:a16="http://schemas.microsoft.com/office/drawing/2014/main" id="{5C005173-9968-4535-A86F-BBB692852391}"/>
              </a:ext>
            </a:extLst>
          </p:cNvPr>
          <p:cNvSpPr txBox="1"/>
          <p:nvPr userDrawn="1"/>
        </p:nvSpPr>
        <p:spPr>
          <a:xfrm>
            <a:off x="3050607" y="3687693"/>
            <a:ext cx="7400290" cy="646331"/>
          </a:xfrm>
          <a:prstGeom prst="rect">
            <a:avLst/>
          </a:prstGeom>
          <a:noFill/>
        </p:spPr>
        <p:txBody>
          <a:bodyPr wrap="square" rtlCol="0">
            <a:spAutoFit/>
          </a:bodyPr>
          <a:lstStyle/>
          <a:p>
            <a:pPr algn="l"/>
            <a:r>
              <a:rPr lang="zh-TW" altLang="en-US" sz="3600" b="1" dirty="0">
                <a:solidFill>
                  <a:srgbClr val="063944"/>
                </a:solidFill>
                <a:latin typeface="微軟正黑體" panose="020B0604030504040204" pitchFamily="34" charset="-120"/>
                <a:ea typeface="微軟正黑體" panose="020B0604030504040204" pitchFamily="34" charset="-120"/>
                <a:cs typeface="Courier New" panose="02070309020205020404" pitchFamily="49" charset="0"/>
              </a:rPr>
              <a:t>研究方法</a:t>
            </a:r>
          </a:p>
        </p:txBody>
      </p:sp>
      <p:sp>
        <p:nvSpPr>
          <p:cNvPr id="19" name="文字方塊 18">
            <a:extLst>
              <a:ext uri="{FF2B5EF4-FFF2-40B4-BE49-F238E27FC236}">
                <a16:creationId xmlns:a16="http://schemas.microsoft.com/office/drawing/2014/main" id="{5FF07098-B576-4EA2-8D05-FE82D6152590}"/>
              </a:ext>
            </a:extLst>
          </p:cNvPr>
          <p:cNvSpPr txBox="1"/>
          <p:nvPr userDrawn="1"/>
        </p:nvSpPr>
        <p:spPr>
          <a:xfrm>
            <a:off x="3050607" y="4654095"/>
            <a:ext cx="723646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3600" b="1" dirty="0">
                <a:solidFill>
                  <a:srgbClr val="CB5C2E"/>
                </a:solidFill>
                <a:latin typeface="微軟正黑體" panose="020B0604030504040204" pitchFamily="34" charset="-120"/>
                <a:ea typeface="微軟正黑體" panose="020B0604030504040204" pitchFamily="34" charset="-120"/>
                <a:cs typeface="Courier New" panose="02070309020205020404" pitchFamily="49" charset="0"/>
              </a:rPr>
              <a:t>研究結果</a:t>
            </a:r>
          </a:p>
        </p:txBody>
      </p:sp>
      <p:sp>
        <p:nvSpPr>
          <p:cNvPr id="23" name="文字方塊 22">
            <a:extLst>
              <a:ext uri="{FF2B5EF4-FFF2-40B4-BE49-F238E27FC236}">
                <a16:creationId xmlns:a16="http://schemas.microsoft.com/office/drawing/2014/main" id="{7A8F2A93-7489-43ED-A87B-71E29B89CA26}"/>
              </a:ext>
            </a:extLst>
          </p:cNvPr>
          <p:cNvSpPr txBox="1"/>
          <p:nvPr userDrawn="1"/>
        </p:nvSpPr>
        <p:spPr>
          <a:xfrm>
            <a:off x="3050607" y="5620497"/>
            <a:ext cx="7236462" cy="646331"/>
          </a:xfrm>
          <a:prstGeom prst="rect">
            <a:avLst/>
          </a:prstGeom>
          <a:noFill/>
        </p:spPr>
        <p:txBody>
          <a:bodyPr wrap="square" rtlCol="0">
            <a:spAutoFit/>
          </a:bodyPr>
          <a:lstStyle/>
          <a:p>
            <a:pPr algn="l"/>
            <a:r>
              <a:rPr lang="zh-TW" altLang="en-US" sz="3600" b="1" dirty="0">
                <a:solidFill>
                  <a:srgbClr val="063944"/>
                </a:solidFill>
                <a:latin typeface="微軟正黑體" panose="020B0604030504040204" pitchFamily="34" charset="-120"/>
                <a:ea typeface="微軟正黑體" panose="020B0604030504040204" pitchFamily="34" charset="-120"/>
                <a:cs typeface="Courier New" panose="02070309020205020404" pitchFamily="49" charset="0"/>
              </a:rPr>
              <a:t>結論</a:t>
            </a:r>
          </a:p>
        </p:txBody>
      </p:sp>
    </p:spTree>
    <p:extLst>
      <p:ext uri="{BB962C8B-B14F-4D97-AF65-F5344CB8AC3E}">
        <p14:creationId xmlns:p14="http://schemas.microsoft.com/office/powerpoint/2010/main" val="115269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874B10-73B0-4245-BAC9-B2873DDEBE63}"/>
              </a:ext>
            </a:extLst>
          </p:cNvPr>
          <p:cNvSpPr>
            <a:spLocks noGrp="1"/>
          </p:cNvSpPr>
          <p:nvPr>
            <p:ph type="title"/>
          </p:nvPr>
        </p:nvSpPr>
        <p:spPr/>
        <p:txBody>
          <a:bodyPr/>
          <a:lstStyle/>
          <a:p>
            <a:r>
              <a:rPr lang="zh-TW" altLang="en-US" spc="300" dirty="0">
                <a:latin typeface="微軟正黑體" panose="020B0604030504040204" pitchFamily="34" charset="-120"/>
                <a:ea typeface="微軟正黑體" panose="020B0604030504040204" pitchFamily="34" charset="-120"/>
              </a:rPr>
              <a:t>研究結果</a:t>
            </a:r>
          </a:p>
        </p:txBody>
      </p:sp>
      <p:pic>
        <p:nvPicPr>
          <p:cNvPr id="6" name="圖片 5">
            <a:extLst>
              <a:ext uri="{FF2B5EF4-FFF2-40B4-BE49-F238E27FC236}">
                <a16:creationId xmlns:a16="http://schemas.microsoft.com/office/drawing/2014/main" id="{3F3FE24B-9D36-4F02-A697-F0E8FF2393C5}"/>
              </a:ext>
            </a:extLst>
          </p:cNvPr>
          <p:cNvPicPr>
            <a:picLocks noChangeAspect="1"/>
          </p:cNvPicPr>
          <p:nvPr/>
        </p:nvPicPr>
        <p:blipFill>
          <a:blip r:embed="rId2"/>
          <a:stretch>
            <a:fillRect/>
          </a:stretch>
        </p:blipFill>
        <p:spPr>
          <a:xfrm>
            <a:off x="2466939" y="2744232"/>
            <a:ext cx="7435922" cy="2286000"/>
          </a:xfrm>
          <a:prstGeom prst="rect">
            <a:avLst/>
          </a:prstGeom>
        </p:spPr>
      </p:pic>
    </p:spTree>
    <p:extLst>
      <p:ext uri="{BB962C8B-B14F-4D97-AF65-F5344CB8AC3E}">
        <p14:creationId xmlns:p14="http://schemas.microsoft.com/office/powerpoint/2010/main" val="69986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874B10-73B0-4245-BAC9-B2873DDEBE63}"/>
              </a:ext>
            </a:extLst>
          </p:cNvPr>
          <p:cNvSpPr>
            <a:spLocks noGrp="1"/>
          </p:cNvSpPr>
          <p:nvPr>
            <p:ph type="title"/>
          </p:nvPr>
        </p:nvSpPr>
        <p:spPr/>
        <p:txBody>
          <a:bodyPr/>
          <a:lstStyle/>
          <a:p>
            <a:r>
              <a:rPr lang="zh-TW" altLang="en-US" spc="300" dirty="0">
                <a:latin typeface="微軟正黑體" panose="020B0604030504040204" pitchFamily="34" charset="-120"/>
                <a:ea typeface="微軟正黑體" panose="020B0604030504040204" pitchFamily="34" charset="-120"/>
              </a:rPr>
              <a:t>其他方法及結果</a:t>
            </a:r>
          </a:p>
        </p:txBody>
      </p:sp>
      <p:pic>
        <p:nvPicPr>
          <p:cNvPr id="3" name="圖片 2">
            <a:extLst>
              <a:ext uri="{FF2B5EF4-FFF2-40B4-BE49-F238E27FC236}">
                <a16:creationId xmlns:a16="http://schemas.microsoft.com/office/drawing/2014/main" id="{675F1205-98C9-4C2F-ABA4-A5B11A3FB0D1}"/>
              </a:ext>
            </a:extLst>
          </p:cNvPr>
          <p:cNvPicPr>
            <a:picLocks noChangeAspect="1"/>
          </p:cNvPicPr>
          <p:nvPr/>
        </p:nvPicPr>
        <p:blipFill>
          <a:blip r:embed="rId2"/>
          <a:stretch>
            <a:fillRect/>
          </a:stretch>
        </p:blipFill>
        <p:spPr>
          <a:xfrm>
            <a:off x="5256848" y="1801762"/>
            <a:ext cx="6068407" cy="1946216"/>
          </a:xfrm>
          <a:prstGeom prst="rect">
            <a:avLst/>
          </a:prstGeom>
        </p:spPr>
      </p:pic>
      <p:pic>
        <p:nvPicPr>
          <p:cNvPr id="4" name="圖片 3">
            <a:extLst>
              <a:ext uri="{FF2B5EF4-FFF2-40B4-BE49-F238E27FC236}">
                <a16:creationId xmlns:a16="http://schemas.microsoft.com/office/drawing/2014/main" id="{2E35061E-ECBE-4D93-85E9-3B7FA57FF03C}"/>
              </a:ext>
            </a:extLst>
          </p:cNvPr>
          <p:cNvPicPr>
            <a:picLocks noChangeAspect="1"/>
          </p:cNvPicPr>
          <p:nvPr/>
        </p:nvPicPr>
        <p:blipFill>
          <a:blip r:embed="rId3"/>
          <a:stretch>
            <a:fillRect/>
          </a:stretch>
        </p:blipFill>
        <p:spPr>
          <a:xfrm>
            <a:off x="5256848" y="4272262"/>
            <a:ext cx="6241482" cy="2153886"/>
          </a:xfrm>
          <a:prstGeom prst="rect">
            <a:avLst/>
          </a:prstGeom>
        </p:spPr>
      </p:pic>
      <p:sp>
        <p:nvSpPr>
          <p:cNvPr id="9" name="文字方塊 8">
            <a:extLst>
              <a:ext uri="{FF2B5EF4-FFF2-40B4-BE49-F238E27FC236}">
                <a16:creationId xmlns:a16="http://schemas.microsoft.com/office/drawing/2014/main" id="{9344D731-C52D-4025-88AB-CE908357C5C2}"/>
              </a:ext>
            </a:extLst>
          </p:cNvPr>
          <p:cNvSpPr txBox="1"/>
          <p:nvPr/>
        </p:nvSpPr>
        <p:spPr>
          <a:xfrm>
            <a:off x="1726398" y="2368019"/>
            <a:ext cx="1559293" cy="707886"/>
          </a:xfrm>
          <a:prstGeom prst="rect">
            <a:avLst/>
          </a:prstGeom>
          <a:noFill/>
        </p:spPr>
        <p:txBody>
          <a:bodyPr wrap="square" rtlCol="0">
            <a:spAutoFit/>
          </a:bodyPr>
          <a:lstStyle/>
          <a:p>
            <a:pPr algn="ctr"/>
            <a:r>
              <a:rPr lang="en-US" altLang="zh-TW" sz="4000" spc="300" dirty="0">
                <a:solidFill>
                  <a:srgbClr val="063944"/>
                </a:solidFill>
              </a:rPr>
              <a:t>SVM</a:t>
            </a:r>
            <a:endParaRPr lang="zh-TW" altLang="en-US" sz="4800" spc="300" dirty="0">
              <a:solidFill>
                <a:srgbClr val="063944"/>
              </a:solidFill>
            </a:endParaRPr>
          </a:p>
        </p:txBody>
      </p:sp>
      <p:sp>
        <p:nvSpPr>
          <p:cNvPr id="10" name="文字方塊 9">
            <a:extLst>
              <a:ext uri="{FF2B5EF4-FFF2-40B4-BE49-F238E27FC236}">
                <a16:creationId xmlns:a16="http://schemas.microsoft.com/office/drawing/2014/main" id="{E79159CE-1477-4B10-8D3A-7CD21A891680}"/>
              </a:ext>
            </a:extLst>
          </p:cNvPr>
          <p:cNvSpPr txBox="1"/>
          <p:nvPr/>
        </p:nvSpPr>
        <p:spPr>
          <a:xfrm>
            <a:off x="1726397" y="4641319"/>
            <a:ext cx="1559293" cy="707886"/>
          </a:xfrm>
          <a:prstGeom prst="rect">
            <a:avLst/>
          </a:prstGeom>
          <a:noFill/>
        </p:spPr>
        <p:txBody>
          <a:bodyPr wrap="square" rtlCol="0">
            <a:spAutoFit/>
          </a:bodyPr>
          <a:lstStyle/>
          <a:p>
            <a:pPr algn="ctr"/>
            <a:r>
              <a:rPr lang="en-US" altLang="zh-TW" sz="4000" spc="300" dirty="0">
                <a:solidFill>
                  <a:srgbClr val="063944"/>
                </a:solidFill>
              </a:rPr>
              <a:t>KNN</a:t>
            </a:r>
            <a:endParaRPr lang="zh-TW" altLang="en-US" sz="4800" spc="300" dirty="0">
              <a:solidFill>
                <a:srgbClr val="063944"/>
              </a:solidFill>
            </a:endParaRPr>
          </a:p>
        </p:txBody>
      </p:sp>
    </p:spTree>
    <p:extLst>
      <p:ext uri="{BB962C8B-B14F-4D97-AF65-F5344CB8AC3E}">
        <p14:creationId xmlns:p14="http://schemas.microsoft.com/office/powerpoint/2010/main" val="6288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1AC892-6262-4DE5-97FC-25C4EE64C4B9}"/>
              </a:ext>
            </a:extLst>
          </p:cNvPr>
          <p:cNvSpPr>
            <a:spLocks noGrp="1"/>
          </p:cNvSpPr>
          <p:nvPr>
            <p:ph type="title"/>
          </p:nvPr>
        </p:nvSpPr>
        <p:spPr>
          <a:xfrm>
            <a:off x="0" y="0"/>
            <a:ext cx="12192000" cy="1325563"/>
          </a:xfrm>
          <a:solidFill>
            <a:srgbClr val="197A89"/>
          </a:solidFill>
        </p:spPr>
        <p:txBody>
          <a:bodyPr/>
          <a:lstStyle/>
          <a:p>
            <a:r>
              <a:rPr lang="en-US" altLang="zh-TW" dirty="0">
                <a:solidFill>
                  <a:srgbClr val="FFFFFF"/>
                </a:solidFill>
              </a:rPr>
              <a:t>CONTENT</a:t>
            </a:r>
            <a:endParaRPr lang="zh-TW" altLang="en-US" dirty="0">
              <a:solidFill>
                <a:srgbClr val="FFFFFF"/>
              </a:solidFill>
            </a:endParaRPr>
          </a:p>
        </p:txBody>
      </p:sp>
      <p:sp>
        <p:nvSpPr>
          <p:cNvPr id="7" name="文字方塊 6">
            <a:extLst>
              <a:ext uri="{FF2B5EF4-FFF2-40B4-BE49-F238E27FC236}">
                <a16:creationId xmlns:a16="http://schemas.microsoft.com/office/drawing/2014/main" id="{C782779A-A9BD-4D74-B498-13CC878CA49B}"/>
              </a:ext>
            </a:extLst>
          </p:cNvPr>
          <p:cNvSpPr txBox="1"/>
          <p:nvPr userDrawn="1"/>
        </p:nvSpPr>
        <p:spPr>
          <a:xfrm>
            <a:off x="3050607" y="1645634"/>
            <a:ext cx="7236462" cy="646331"/>
          </a:xfrm>
          <a:prstGeom prst="rect">
            <a:avLst/>
          </a:prstGeom>
          <a:noFill/>
        </p:spPr>
        <p:txBody>
          <a:bodyPr wrap="square" rtlCol="0">
            <a:spAutoFit/>
          </a:bodyPr>
          <a:lstStyle/>
          <a:p>
            <a:pPr algn="l"/>
            <a:r>
              <a:rPr lang="zh-TW" altLang="en-US" sz="3600" b="1" dirty="0">
                <a:solidFill>
                  <a:srgbClr val="063944"/>
                </a:solidFill>
                <a:latin typeface="微軟正黑體" panose="020B0604030504040204" pitchFamily="34" charset="-120"/>
                <a:ea typeface="微軟正黑體" panose="020B0604030504040204" pitchFamily="34" charset="-120"/>
                <a:cs typeface="Courier New" panose="02070309020205020404" pitchFamily="49" charset="0"/>
              </a:rPr>
              <a:t>資料集的介紹</a:t>
            </a:r>
          </a:p>
        </p:txBody>
      </p:sp>
      <p:sp>
        <p:nvSpPr>
          <p:cNvPr id="11" name="文字方塊 10">
            <a:extLst>
              <a:ext uri="{FF2B5EF4-FFF2-40B4-BE49-F238E27FC236}">
                <a16:creationId xmlns:a16="http://schemas.microsoft.com/office/drawing/2014/main" id="{3CE26CD4-E2CF-44E2-9C6F-106C9F9144BF}"/>
              </a:ext>
            </a:extLst>
          </p:cNvPr>
          <p:cNvSpPr txBox="1"/>
          <p:nvPr userDrawn="1"/>
        </p:nvSpPr>
        <p:spPr>
          <a:xfrm>
            <a:off x="3050607" y="2673630"/>
            <a:ext cx="723646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3600" b="1" dirty="0">
                <a:solidFill>
                  <a:srgbClr val="063944"/>
                </a:solidFill>
                <a:latin typeface="微軟正黑體" panose="020B0604030504040204" pitchFamily="34" charset="-120"/>
                <a:ea typeface="微軟正黑體" panose="020B0604030504040204" pitchFamily="34" charset="-120"/>
                <a:cs typeface="Courier New" panose="02070309020205020404" pitchFamily="49" charset="0"/>
              </a:rPr>
              <a:t>描述問題</a:t>
            </a:r>
          </a:p>
        </p:txBody>
      </p:sp>
      <p:sp>
        <p:nvSpPr>
          <p:cNvPr id="15" name="文字方塊 14">
            <a:extLst>
              <a:ext uri="{FF2B5EF4-FFF2-40B4-BE49-F238E27FC236}">
                <a16:creationId xmlns:a16="http://schemas.microsoft.com/office/drawing/2014/main" id="{5C005173-9968-4535-A86F-BBB692852391}"/>
              </a:ext>
            </a:extLst>
          </p:cNvPr>
          <p:cNvSpPr txBox="1"/>
          <p:nvPr userDrawn="1"/>
        </p:nvSpPr>
        <p:spPr>
          <a:xfrm>
            <a:off x="3050607" y="3687693"/>
            <a:ext cx="7400290" cy="646331"/>
          </a:xfrm>
          <a:prstGeom prst="rect">
            <a:avLst/>
          </a:prstGeom>
          <a:noFill/>
        </p:spPr>
        <p:txBody>
          <a:bodyPr wrap="square" rtlCol="0">
            <a:spAutoFit/>
          </a:bodyPr>
          <a:lstStyle/>
          <a:p>
            <a:pPr algn="l"/>
            <a:r>
              <a:rPr lang="zh-TW" altLang="en-US" sz="3600" b="1" dirty="0">
                <a:solidFill>
                  <a:srgbClr val="063944"/>
                </a:solidFill>
                <a:latin typeface="微軟正黑體" panose="020B0604030504040204" pitchFamily="34" charset="-120"/>
                <a:ea typeface="微軟正黑體" panose="020B0604030504040204" pitchFamily="34" charset="-120"/>
                <a:cs typeface="Courier New" panose="02070309020205020404" pitchFamily="49" charset="0"/>
              </a:rPr>
              <a:t>研究方法</a:t>
            </a:r>
          </a:p>
        </p:txBody>
      </p:sp>
      <p:sp>
        <p:nvSpPr>
          <p:cNvPr id="19" name="文字方塊 18">
            <a:extLst>
              <a:ext uri="{FF2B5EF4-FFF2-40B4-BE49-F238E27FC236}">
                <a16:creationId xmlns:a16="http://schemas.microsoft.com/office/drawing/2014/main" id="{5FF07098-B576-4EA2-8D05-FE82D6152590}"/>
              </a:ext>
            </a:extLst>
          </p:cNvPr>
          <p:cNvSpPr txBox="1"/>
          <p:nvPr userDrawn="1"/>
        </p:nvSpPr>
        <p:spPr>
          <a:xfrm>
            <a:off x="3050607" y="4654095"/>
            <a:ext cx="723646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3600" b="1" dirty="0">
                <a:solidFill>
                  <a:srgbClr val="063944"/>
                </a:solidFill>
                <a:latin typeface="微軟正黑體" panose="020B0604030504040204" pitchFamily="34" charset="-120"/>
                <a:ea typeface="微軟正黑體" panose="020B0604030504040204" pitchFamily="34" charset="-120"/>
                <a:cs typeface="Courier New" panose="02070309020205020404" pitchFamily="49" charset="0"/>
              </a:rPr>
              <a:t>研究結果</a:t>
            </a:r>
          </a:p>
        </p:txBody>
      </p:sp>
      <p:sp>
        <p:nvSpPr>
          <p:cNvPr id="23" name="文字方塊 22">
            <a:extLst>
              <a:ext uri="{FF2B5EF4-FFF2-40B4-BE49-F238E27FC236}">
                <a16:creationId xmlns:a16="http://schemas.microsoft.com/office/drawing/2014/main" id="{7A8F2A93-7489-43ED-A87B-71E29B89CA26}"/>
              </a:ext>
            </a:extLst>
          </p:cNvPr>
          <p:cNvSpPr txBox="1"/>
          <p:nvPr userDrawn="1"/>
        </p:nvSpPr>
        <p:spPr>
          <a:xfrm>
            <a:off x="3050607" y="5620497"/>
            <a:ext cx="7236462" cy="646331"/>
          </a:xfrm>
          <a:prstGeom prst="rect">
            <a:avLst/>
          </a:prstGeom>
          <a:noFill/>
        </p:spPr>
        <p:txBody>
          <a:bodyPr wrap="square" rtlCol="0">
            <a:spAutoFit/>
          </a:bodyPr>
          <a:lstStyle/>
          <a:p>
            <a:pPr algn="l"/>
            <a:r>
              <a:rPr lang="zh-TW" altLang="en-US" sz="3600" b="1" dirty="0">
                <a:solidFill>
                  <a:srgbClr val="CB5C2E"/>
                </a:solidFill>
                <a:latin typeface="微軟正黑體" panose="020B0604030504040204" pitchFamily="34" charset="-120"/>
                <a:ea typeface="微軟正黑體" panose="020B0604030504040204" pitchFamily="34" charset="-120"/>
                <a:cs typeface="Courier New" panose="02070309020205020404" pitchFamily="49" charset="0"/>
              </a:rPr>
              <a:t>結論</a:t>
            </a:r>
          </a:p>
        </p:txBody>
      </p:sp>
    </p:spTree>
    <p:extLst>
      <p:ext uri="{BB962C8B-B14F-4D97-AF65-F5344CB8AC3E}">
        <p14:creationId xmlns:p14="http://schemas.microsoft.com/office/powerpoint/2010/main" val="3628898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874B10-73B0-4245-BAC9-B2873DDEBE63}"/>
              </a:ext>
            </a:extLst>
          </p:cNvPr>
          <p:cNvSpPr>
            <a:spLocks noGrp="1"/>
          </p:cNvSpPr>
          <p:nvPr>
            <p:ph type="title"/>
          </p:nvPr>
        </p:nvSpPr>
        <p:spPr/>
        <p:txBody>
          <a:bodyPr/>
          <a:lstStyle/>
          <a:p>
            <a:r>
              <a:rPr lang="zh-TW" altLang="en-US" spc="300" dirty="0">
                <a:latin typeface="微軟正黑體" panose="020B0604030504040204" pitchFamily="34" charset="-120"/>
                <a:ea typeface="微軟正黑體" panose="020B0604030504040204" pitchFamily="34" charset="-120"/>
              </a:rPr>
              <a:t>結論</a:t>
            </a:r>
          </a:p>
        </p:txBody>
      </p:sp>
      <p:sp>
        <p:nvSpPr>
          <p:cNvPr id="5" name="文字方塊 4">
            <a:extLst>
              <a:ext uri="{FF2B5EF4-FFF2-40B4-BE49-F238E27FC236}">
                <a16:creationId xmlns:a16="http://schemas.microsoft.com/office/drawing/2014/main" id="{E30B6C2C-805D-45EF-9F9A-9930EB2264BB}"/>
              </a:ext>
            </a:extLst>
          </p:cNvPr>
          <p:cNvSpPr txBox="1"/>
          <p:nvPr/>
        </p:nvSpPr>
        <p:spPr>
          <a:xfrm>
            <a:off x="1016000" y="1663700"/>
            <a:ext cx="10312400" cy="2862322"/>
          </a:xfrm>
          <a:prstGeom prst="rect">
            <a:avLst/>
          </a:prstGeom>
          <a:noFill/>
        </p:spPr>
        <p:txBody>
          <a:bodyPr wrap="square" rtlCol="0">
            <a:spAutoFit/>
          </a:bodyPr>
          <a:lstStyle/>
          <a:p>
            <a:pPr marL="285750" indent="-285750">
              <a:buFont typeface="Arial" panose="020B0604020202020204" pitchFamily="34" charset="0"/>
              <a:buChar char="•"/>
            </a:pPr>
            <a:r>
              <a:rPr lang="zh-TW" altLang="en-US" spc="300" dirty="0">
                <a:solidFill>
                  <a:srgbClr val="063944"/>
                </a:solidFill>
                <a:latin typeface="微軟正黑體" panose="020B0604030504040204" pitchFamily="34" charset="-120"/>
                <a:ea typeface="微軟正黑體" panose="020B0604030504040204" pitchFamily="34" charset="-120"/>
              </a:rPr>
              <a:t>對於此資料集，相較於</a:t>
            </a:r>
            <a:r>
              <a:rPr lang="en-US" altLang="zh-TW" spc="300" dirty="0">
                <a:solidFill>
                  <a:srgbClr val="063944"/>
                </a:solidFill>
                <a:latin typeface="微軟正黑體" panose="020B0604030504040204" pitchFamily="34" charset="-120"/>
                <a:ea typeface="微軟正黑體" panose="020B0604030504040204" pitchFamily="34" charset="-120"/>
              </a:rPr>
              <a:t>SVM</a:t>
            </a:r>
            <a:r>
              <a:rPr lang="zh-TW" altLang="en-US" spc="300" dirty="0">
                <a:solidFill>
                  <a:srgbClr val="063944"/>
                </a:solidFill>
                <a:latin typeface="微軟正黑體" panose="020B0604030504040204" pitchFamily="34" charset="-120"/>
                <a:ea typeface="微軟正黑體" panose="020B0604030504040204" pitchFamily="34" charset="-120"/>
              </a:rPr>
              <a:t>、</a:t>
            </a:r>
            <a:r>
              <a:rPr lang="en-US" altLang="zh-TW" spc="300" dirty="0">
                <a:solidFill>
                  <a:srgbClr val="063944"/>
                </a:solidFill>
                <a:latin typeface="微軟正黑體" panose="020B0604030504040204" pitchFamily="34" charset="-120"/>
                <a:ea typeface="微軟正黑體" panose="020B0604030504040204" pitchFamily="34" charset="-120"/>
              </a:rPr>
              <a:t>KNN</a:t>
            </a:r>
            <a:r>
              <a:rPr lang="zh-TW" altLang="en-US" spc="300" dirty="0">
                <a:solidFill>
                  <a:srgbClr val="063944"/>
                </a:solidFill>
                <a:latin typeface="微軟正黑體" panose="020B0604030504040204" pitchFamily="34" charset="-120"/>
                <a:ea typeface="微軟正黑體" panose="020B0604030504040204" pitchFamily="34" charset="-120"/>
              </a:rPr>
              <a:t>，利用</a:t>
            </a:r>
            <a:r>
              <a:rPr lang="en-US" altLang="zh-TW" spc="300" dirty="0">
                <a:solidFill>
                  <a:srgbClr val="063944"/>
                </a:solidFill>
                <a:latin typeface="微軟正黑體" panose="020B0604030504040204" pitchFamily="34" charset="-120"/>
                <a:ea typeface="微軟正黑體" panose="020B0604030504040204" pitchFamily="34" charset="-120"/>
              </a:rPr>
              <a:t>Decision Tree </a:t>
            </a:r>
            <a:r>
              <a:rPr lang="zh-TW" altLang="en-US" spc="300" dirty="0">
                <a:solidFill>
                  <a:srgbClr val="063944"/>
                </a:solidFill>
                <a:latin typeface="微軟正黑體" panose="020B0604030504040204" pitchFamily="34" charset="-120"/>
                <a:ea typeface="微軟正黑體" panose="020B0604030504040204" pitchFamily="34" charset="-120"/>
              </a:rPr>
              <a:t>所訓練出來的模組，準確度較高。</a:t>
            </a:r>
            <a:endParaRPr lang="en-US" altLang="zh-TW" spc="300" dirty="0">
              <a:solidFill>
                <a:srgbClr val="063944"/>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en-US" altLang="zh-TW" spc="300" dirty="0">
              <a:solidFill>
                <a:srgbClr val="063944"/>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spc="300" dirty="0">
                <a:solidFill>
                  <a:srgbClr val="063944"/>
                </a:solidFill>
                <a:latin typeface="微軟正黑體" panose="020B0604030504040204" pitchFamily="34" charset="-120"/>
                <a:ea typeface="微軟正黑體" panose="020B0604030504040204" pitchFamily="34" charset="-120"/>
              </a:rPr>
              <a:t>利用</a:t>
            </a:r>
            <a:r>
              <a:rPr lang="en-US" altLang="zh-TW" spc="300" dirty="0" err="1">
                <a:solidFill>
                  <a:srgbClr val="063944"/>
                </a:solidFill>
                <a:latin typeface="微軟正黑體" panose="020B0604030504040204" pitchFamily="34" charset="-120"/>
                <a:ea typeface="微軟正黑體" panose="020B0604030504040204" pitchFamily="34" charset="-120"/>
              </a:rPr>
              <a:t>gini</a:t>
            </a:r>
            <a:r>
              <a:rPr lang="zh-TW" altLang="en-US" spc="300" dirty="0">
                <a:solidFill>
                  <a:srgbClr val="063944"/>
                </a:solidFill>
                <a:latin typeface="微軟正黑體" panose="020B0604030504040204" pitchFamily="34" charset="-120"/>
                <a:ea typeface="微軟正黑體" panose="020B0604030504040204" pitchFamily="34" charset="-120"/>
              </a:rPr>
              <a:t>、</a:t>
            </a:r>
            <a:r>
              <a:rPr lang="en-US" altLang="zh-TW" spc="300" dirty="0">
                <a:solidFill>
                  <a:srgbClr val="063944"/>
                </a:solidFill>
                <a:latin typeface="微軟正黑體" panose="020B0604030504040204" pitchFamily="34" charset="-120"/>
                <a:ea typeface="微軟正黑體" panose="020B0604030504040204" pitchFamily="34" charset="-120"/>
              </a:rPr>
              <a:t>entropy</a:t>
            </a:r>
            <a:r>
              <a:rPr lang="zh-TW" altLang="en-US" spc="300" dirty="0">
                <a:solidFill>
                  <a:srgbClr val="063944"/>
                </a:solidFill>
                <a:latin typeface="微軟正黑體" panose="020B0604030504040204" pitchFamily="34" charset="-120"/>
                <a:ea typeface="微軟正黑體" panose="020B0604030504040204" pitchFamily="34" charset="-120"/>
              </a:rPr>
              <a:t>計算純度，</a:t>
            </a:r>
            <a:r>
              <a:rPr lang="en-US" altLang="zh-TW" spc="300" dirty="0" err="1">
                <a:solidFill>
                  <a:srgbClr val="063944"/>
                </a:solidFill>
                <a:latin typeface="微軟正黑體" panose="020B0604030504040204" pitchFamily="34" charset="-120"/>
                <a:ea typeface="微軟正黑體" panose="020B0604030504040204" pitchFamily="34" charset="-120"/>
              </a:rPr>
              <a:t>Max_depth</a:t>
            </a:r>
            <a:r>
              <a:rPr lang="en-US" altLang="zh-TW" spc="300" dirty="0">
                <a:solidFill>
                  <a:srgbClr val="063944"/>
                </a:solidFill>
                <a:latin typeface="微軟正黑體" panose="020B0604030504040204" pitchFamily="34" charset="-120"/>
                <a:ea typeface="微軟正黑體" panose="020B0604030504040204" pitchFamily="34" charset="-120"/>
              </a:rPr>
              <a:t>=5</a:t>
            </a:r>
            <a:r>
              <a:rPr lang="zh-TW" altLang="en-US" spc="300" dirty="0">
                <a:solidFill>
                  <a:srgbClr val="063944"/>
                </a:solidFill>
                <a:latin typeface="微軟正黑體" panose="020B0604030504040204" pitchFamily="34" charset="-120"/>
                <a:ea typeface="微軟正黑體" panose="020B0604030504040204" pitchFamily="34" charset="-120"/>
              </a:rPr>
              <a:t>時達到最高的準確度。</a:t>
            </a:r>
            <a:endParaRPr lang="en-US" altLang="zh-TW" spc="300" dirty="0">
              <a:solidFill>
                <a:srgbClr val="063944"/>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en-US" altLang="zh-TW" spc="300" dirty="0">
              <a:solidFill>
                <a:srgbClr val="063944"/>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spc="300" dirty="0">
                <a:solidFill>
                  <a:srgbClr val="063944"/>
                </a:solidFill>
                <a:latin typeface="微軟正黑體" panose="020B0604030504040204" pitchFamily="34" charset="-120"/>
                <a:ea typeface="微軟正黑體" panose="020B0604030504040204" pitchFamily="34" charset="-120"/>
              </a:rPr>
              <a:t>透過決策樹可以透過特徵去進行決策，盡量使性質相像的資料，被分到同一個類別。</a:t>
            </a:r>
            <a:endParaRPr lang="en-US" altLang="zh-TW" spc="300" dirty="0">
              <a:solidFill>
                <a:srgbClr val="063944"/>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en-US" altLang="zh-TW" spc="300" dirty="0">
              <a:solidFill>
                <a:srgbClr val="063944"/>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en-US" altLang="zh-TW" spc="300" dirty="0">
                <a:solidFill>
                  <a:srgbClr val="063944"/>
                </a:solidFill>
                <a:latin typeface="微軟正黑體" panose="020B0604030504040204" pitchFamily="34" charset="-120"/>
                <a:ea typeface="微軟正黑體" panose="020B0604030504040204" pitchFamily="34" charset="-120"/>
              </a:rPr>
              <a:t>SVM</a:t>
            </a:r>
            <a:r>
              <a:rPr lang="zh-TW" altLang="en-US" spc="300" dirty="0">
                <a:solidFill>
                  <a:srgbClr val="063944"/>
                </a:solidFill>
                <a:latin typeface="微軟正黑體" panose="020B0604030504040204" pitchFamily="34" charset="-120"/>
                <a:ea typeface="微軟正黑體" panose="020B0604030504040204" pitchFamily="34" charset="-120"/>
              </a:rPr>
              <a:t>透過降維的方式可以訓練出較好的模組。</a:t>
            </a:r>
            <a:endParaRPr lang="en-US" altLang="zh-TW" spc="300" dirty="0">
              <a:solidFill>
                <a:srgbClr val="063944"/>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en-US" altLang="zh-TW" spc="300" dirty="0">
              <a:solidFill>
                <a:srgbClr val="063944"/>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en-US" altLang="zh-TW" spc="300" dirty="0">
                <a:solidFill>
                  <a:srgbClr val="063944"/>
                </a:solidFill>
                <a:latin typeface="微軟正黑體" panose="020B0604030504040204" pitchFamily="34" charset="-120"/>
                <a:ea typeface="微軟正黑體" panose="020B0604030504040204" pitchFamily="34" charset="-120"/>
              </a:rPr>
              <a:t>KNN</a:t>
            </a:r>
            <a:r>
              <a:rPr lang="zh-TW" altLang="en-US" spc="300" dirty="0">
                <a:solidFill>
                  <a:srgbClr val="063944"/>
                </a:solidFill>
                <a:latin typeface="微軟正黑體" panose="020B0604030504040204" pitchFamily="34" charset="-120"/>
                <a:ea typeface="微軟正黑體" panose="020B0604030504040204" pitchFamily="34" charset="-120"/>
              </a:rPr>
              <a:t>可透過調整</a:t>
            </a:r>
            <a:r>
              <a:rPr lang="en-US" altLang="zh-TW" spc="300" dirty="0">
                <a:solidFill>
                  <a:srgbClr val="063944"/>
                </a:solidFill>
                <a:latin typeface="微軟正黑體" panose="020B0604030504040204" pitchFamily="34" charset="-120"/>
                <a:ea typeface="微軟正黑體" panose="020B0604030504040204" pitchFamily="34" charset="-120"/>
              </a:rPr>
              <a:t>K</a:t>
            </a:r>
            <a:r>
              <a:rPr lang="zh-TW" altLang="en-US" spc="300" dirty="0">
                <a:solidFill>
                  <a:srgbClr val="063944"/>
                </a:solidFill>
                <a:latin typeface="微軟正黑體" panose="020B0604030504040204" pitchFamily="34" charset="-120"/>
                <a:ea typeface="微軟正黑體" panose="020B0604030504040204" pitchFamily="34" charset="-120"/>
              </a:rPr>
              <a:t>值來達到較好的準確率，但</a:t>
            </a:r>
            <a:r>
              <a:rPr lang="en-US" altLang="zh-TW" spc="300" dirty="0">
                <a:solidFill>
                  <a:srgbClr val="063944"/>
                </a:solidFill>
                <a:latin typeface="微軟正黑體" panose="020B0604030504040204" pitchFamily="34" charset="-120"/>
                <a:ea typeface="微軟正黑體" panose="020B0604030504040204" pitchFamily="34" charset="-120"/>
              </a:rPr>
              <a:t>K</a:t>
            </a:r>
            <a:r>
              <a:rPr lang="zh-TW" altLang="en-US" spc="300" dirty="0">
                <a:solidFill>
                  <a:srgbClr val="063944"/>
                </a:solidFill>
                <a:latin typeface="微軟正黑體" panose="020B0604030504040204" pitchFamily="34" charset="-120"/>
                <a:ea typeface="微軟正黑體" panose="020B0604030504040204" pitchFamily="34" charset="-120"/>
              </a:rPr>
              <a:t>值過大時會造成過度擬合。</a:t>
            </a:r>
          </a:p>
        </p:txBody>
      </p:sp>
    </p:spTree>
    <p:extLst>
      <p:ext uri="{BB962C8B-B14F-4D97-AF65-F5344CB8AC3E}">
        <p14:creationId xmlns:p14="http://schemas.microsoft.com/office/powerpoint/2010/main" val="2888348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34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1AC892-6262-4DE5-97FC-25C4EE64C4B9}"/>
              </a:ext>
            </a:extLst>
          </p:cNvPr>
          <p:cNvSpPr>
            <a:spLocks noGrp="1"/>
          </p:cNvSpPr>
          <p:nvPr>
            <p:ph type="title"/>
          </p:nvPr>
        </p:nvSpPr>
        <p:spPr>
          <a:xfrm>
            <a:off x="0" y="0"/>
            <a:ext cx="12192000" cy="1325563"/>
          </a:xfrm>
          <a:solidFill>
            <a:srgbClr val="197A89"/>
          </a:solidFill>
        </p:spPr>
        <p:txBody>
          <a:bodyPr/>
          <a:lstStyle/>
          <a:p>
            <a:r>
              <a:rPr lang="en-US" altLang="zh-TW" dirty="0">
                <a:solidFill>
                  <a:srgbClr val="FFFFFF"/>
                </a:solidFill>
              </a:rPr>
              <a:t>CONTENT</a:t>
            </a:r>
            <a:endParaRPr lang="zh-TW" altLang="en-US" dirty="0">
              <a:solidFill>
                <a:srgbClr val="FFFFFF"/>
              </a:solidFill>
            </a:endParaRPr>
          </a:p>
        </p:txBody>
      </p:sp>
      <p:sp>
        <p:nvSpPr>
          <p:cNvPr id="7" name="文字方塊 6">
            <a:extLst>
              <a:ext uri="{FF2B5EF4-FFF2-40B4-BE49-F238E27FC236}">
                <a16:creationId xmlns:a16="http://schemas.microsoft.com/office/drawing/2014/main" id="{C782779A-A9BD-4D74-B498-13CC878CA49B}"/>
              </a:ext>
            </a:extLst>
          </p:cNvPr>
          <p:cNvSpPr txBox="1"/>
          <p:nvPr userDrawn="1"/>
        </p:nvSpPr>
        <p:spPr>
          <a:xfrm>
            <a:off x="3050607" y="1645634"/>
            <a:ext cx="7236462" cy="646331"/>
          </a:xfrm>
          <a:prstGeom prst="rect">
            <a:avLst/>
          </a:prstGeom>
          <a:noFill/>
        </p:spPr>
        <p:txBody>
          <a:bodyPr wrap="square" rtlCol="0">
            <a:spAutoFit/>
          </a:bodyPr>
          <a:lstStyle/>
          <a:p>
            <a:pPr algn="l"/>
            <a:r>
              <a:rPr lang="zh-TW" altLang="en-US" sz="3600" b="1" dirty="0">
                <a:solidFill>
                  <a:srgbClr val="CB5C2E"/>
                </a:solidFill>
                <a:latin typeface="微軟正黑體" panose="020B0604030504040204" pitchFamily="34" charset="-120"/>
                <a:ea typeface="微軟正黑體" panose="020B0604030504040204" pitchFamily="34" charset="-120"/>
                <a:cs typeface="Courier New" panose="02070309020205020404" pitchFamily="49" charset="0"/>
              </a:rPr>
              <a:t>資料集的介紹</a:t>
            </a:r>
          </a:p>
        </p:txBody>
      </p:sp>
      <p:sp>
        <p:nvSpPr>
          <p:cNvPr id="11" name="文字方塊 10">
            <a:extLst>
              <a:ext uri="{FF2B5EF4-FFF2-40B4-BE49-F238E27FC236}">
                <a16:creationId xmlns:a16="http://schemas.microsoft.com/office/drawing/2014/main" id="{3CE26CD4-E2CF-44E2-9C6F-106C9F9144BF}"/>
              </a:ext>
            </a:extLst>
          </p:cNvPr>
          <p:cNvSpPr txBox="1"/>
          <p:nvPr userDrawn="1"/>
        </p:nvSpPr>
        <p:spPr>
          <a:xfrm>
            <a:off x="3050607" y="2673630"/>
            <a:ext cx="723646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3600" b="1" dirty="0">
                <a:solidFill>
                  <a:srgbClr val="063944"/>
                </a:solidFill>
                <a:latin typeface="微軟正黑體" panose="020B0604030504040204" pitchFamily="34" charset="-120"/>
                <a:ea typeface="微軟正黑體" panose="020B0604030504040204" pitchFamily="34" charset="-120"/>
                <a:cs typeface="Courier New" panose="02070309020205020404" pitchFamily="49" charset="0"/>
              </a:rPr>
              <a:t>描述問題</a:t>
            </a:r>
          </a:p>
        </p:txBody>
      </p:sp>
      <p:sp>
        <p:nvSpPr>
          <p:cNvPr id="15" name="文字方塊 14">
            <a:extLst>
              <a:ext uri="{FF2B5EF4-FFF2-40B4-BE49-F238E27FC236}">
                <a16:creationId xmlns:a16="http://schemas.microsoft.com/office/drawing/2014/main" id="{5C005173-9968-4535-A86F-BBB692852391}"/>
              </a:ext>
            </a:extLst>
          </p:cNvPr>
          <p:cNvSpPr txBox="1"/>
          <p:nvPr userDrawn="1"/>
        </p:nvSpPr>
        <p:spPr>
          <a:xfrm>
            <a:off x="3050607" y="3687693"/>
            <a:ext cx="7400290" cy="646331"/>
          </a:xfrm>
          <a:prstGeom prst="rect">
            <a:avLst/>
          </a:prstGeom>
          <a:noFill/>
        </p:spPr>
        <p:txBody>
          <a:bodyPr wrap="square" rtlCol="0">
            <a:spAutoFit/>
          </a:bodyPr>
          <a:lstStyle/>
          <a:p>
            <a:pPr algn="l"/>
            <a:r>
              <a:rPr lang="zh-TW" altLang="en-US" sz="3600" b="1" dirty="0">
                <a:solidFill>
                  <a:srgbClr val="063944"/>
                </a:solidFill>
                <a:latin typeface="微軟正黑體" panose="020B0604030504040204" pitchFamily="34" charset="-120"/>
                <a:ea typeface="微軟正黑體" panose="020B0604030504040204" pitchFamily="34" charset="-120"/>
                <a:cs typeface="Courier New" panose="02070309020205020404" pitchFamily="49" charset="0"/>
              </a:rPr>
              <a:t>研究方法</a:t>
            </a:r>
          </a:p>
        </p:txBody>
      </p:sp>
      <p:sp>
        <p:nvSpPr>
          <p:cNvPr id="19" name="文字方塊 18">
            <a:extLst>
              <a:ext uri="{FF2B5EF4-FFF2-40B4-BE49-F238E27FC236}">
                <a16:creationId xmlns:a16="http://schemas.microsoft.com/office/drawing/2014/main" id="{5FF07098-B576-4EA2-8D05-FE82D6152590}"/>
              </a:ext>
            </a:extLst>
          </p:cNvPr>
          <p:cNvSpPr txBox="1"/>
          <p:nvPr userDrawn="1"/>
        </p:nvSpPr>
        <p:spPr>
          <a:xfrm>
            <a:off x="3050607" y="4654095"/>
            <a:ext cx="723646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3600" b="1" dirty="0">
                <a:solidFill>
                  <a:srgbClr val="063944"/>
                </a:solidFill>
                <a:latin typeface="微軟正黑體" panose="020B0604030504040204" pitchFamily="34" charset="-120"/>
                <a:ea typeface="微軟正黑體" panose="020B0604030504040204" pitchFamily="34" charset="-120"/>
                <a:cs typeface="Courier New" panose="02070309020205020404" pitchFamily="49" charset="0"/>
              </a:rPr>
              <a:t>研究結果</a:t>
            </a:r>
          </a:p>
        </p:txBody>
      </p:sp>
      <p:sp>
        <p:nvSpPr>
          <p:cNvPr id="23" name="文字方塊 22">
            <a:extLst>
              <a:ext uri="{FF2B5EF4-FFF2-40B4-BE49-F238E27FC236}">
                <a16:creationId xmlns:a16="http://schemas.microsoft.com/office/drawing/2014/main" id="{7A8F2A93-7489-43ED-A87B-71E29B89CA26}"/>
              </a:ext>
            </a:extLst>
          </p:cNvPr>
          <p:cNvSpPr txBox="1"/>
          <p:nvPr userDrawn="1"/>
        </p:nvSpPr>
        <p:spPr>
          <a:xfrm>
            <a:off x="3050607" y="5620497"/>
            <a:ext cx="7236462" cy="646331"/>
          </a:xfrm>
          <a:prstGeom prst="rect">
            <a:avLst/>
          </a:prstGeom>
          <a:noFill/>
        </p:spPr>
        <p:txBody>
          <a:bodyPr wrap="square" rtlCol="0">
            <a:spAutoFit/>
          </a:bodyPr>
          <a:lstStyle/>
          <a:p>
            <a:pPr algn="l"/>
            <a:r>
              <a:rPr lang="zh-TW" altLang="en-US" sz="3600" b="1" dirty="0">
                <a:solidFill>
                  <a:srgbClr val="063944"/>
                </a:solidFill>
                <a:latin typeface="微軟正黑體" panose="020B0604030504040204" pitchFamily="34" charset="-120"/>
                <a:ea typeface="微軟正黑體" panose="020B0604030504040204" pitchFamily="34" charset="-120"/>
                <a:cs typeface="Courier New" panose="02070309020205020404" pitchFamily="49" charset="0"/>
              </a:rPr>
              <a:t>結論</a:t>
            </a:r>
          </a:p>
        </p:txBody>
      </p:sp>
    </p:spTree>
    <p:extLst>
      <p:ext uri="{BB962C8B-B14F-4D97-AF65-F5344CB8AC3E}">
        <p14:creationId xmlns:p14="http://schemas.microsoft.com/office/powerpoint/2010/main" val="4160683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874B10-73B0-4245-BAC9-B2873DDEBE63}"/>
              </a:ext>
            </a:extLst>
          </p:cNvPr>
          <p:cNvSpPr>
            <a:spLocks noGrp="1"/>
          </p:cNvSpPr>
          <p:nvPr>
            <p:ph type="title"/>
          </p:nvPr>
        </p:nvSpPr>
        <p:spPr/>
        <p:txBody>
          <a:bodyPr/>
          <a:lstStyle/>
          <a:p>
            <a:r>
              <a:rPr lang="zh-TW" altLang="en-US" spc="300" dirty="0">
                <a:latin typeface="微軟正黑體" panose="020B0604030504040204" pitchFamily="34" charset="-120"/>
                <a:ea typeface="微軟正黑體" panose="020B0604030504040204" pitchFamily="34" charset="-120"/>
              </a:rPr>
              <a:t>資料集的介紹</a:t>
            </a:r>
          </a:p>
        </p:txBody>
      </p:sp>
      <p:pic>
        <p:nvPicPr>
          <p:cNvPr id="4" name="圖片 3">
            <a:extLst>
              <a:ext uri="{FF2B5EF4-FFF2-40B4-BE49-F238E27FC236}">
                <a16:creationId xmlns:a16="http://schemas.microsoft.com/office/drawing/2014/main" id="{B35E584A-5560-4825-9320-9FF3E99EC172}"/>
              </a:ext>
            </a:extLst>
          </p:cNvPr>
          <p:cNvPicPr>
            <a:picLocks noChangeAspect="1"/>
          </p:cNvPicPr>
          <p:nvPr/>
        </p:nvPicPr>
        <p:blipFill>
          <a:blip r:embed="rId2"/>
          <a:stretch>
            <a:fillRect/>
          </a:stretch>
        </p:blipFill>
        <p:spPr>
          <a:xfrm>
            <a:off x="1217762" y="2709188"/>
            <a:ext cx="3703096" cy="3112962"/>
          </a:xfrm>
          <a:prstGeom prst="rect">
            <a:avLst/>
          </a:prstGeom>
        </p:spPr>
      </p:pic>
      <p:pic>
        <p:nvPicPr>
          <p:cNvPr id="5" name="圖片 4">
            <a:extLst>
              <a:ext uri="{FF2B5EF4-FFF2-40B4-BE49-F238E27FC236}">
                <a16:creationId xmlns:a16="http://schemas.microsoft.com/office/drawing/2014/main" id="{3F4390DA-5911-4B8D-9608-63612E975260}"/>
              </a:ext>
            </a:extLst>
          </p:cNvPr>
          <p:cNvPicPr>
            <a:picLocks noChangeAspect="1"/>
          </p:cNvPicPr>
          <p:nvPr/>
        </p:nvPicPr>
        <p:blipFill>
          <a:blip r:embed="rId3"/>
          <a:stretch>
            <a:fillRect/>
          </a:stretch>
        </p:blipFill>
        <p:spPr>
          <a:xfrm>
            <a:off x="6242228" y="2709188"/>
            <a:ext cx="4536729" cy="2873262"/>
          </a:xfrm>
          <a:prstGeom prst="rect">
            <a:avLst/>
          </a:prstGeom>
        </p:spPr>
      </p:pic>
      <p:sp>
        <p:nvSpPr>
          <p:cNvPr id="6" name="矩形 5">
            <a:extLst>
              <a:ext uri="{FF2B5EF4-FFF2-40B4-BE49-F238E27FC236}">
                <a16:creationId xmlns:a16="http://schemas.microsoft.com/office/drawing/2014/main" id="{1DE8D130-2B9E-49D6-A111-1613E104D62C}"/>
              </a:ext>
            </a:extLst>
          </p:cNvPr>
          <p:cNvSpPr/>
          <p:nvPr/>
        </p:nvSpPr>
        <p:spPr>
          <a:xfrm>
            <a:off x="1236635" y="1805519"/>
            <a:ext cx="1290738" cy="461665"/>
          </a:xfrm>
          <a:prstGeom prst="rect">
            <a:avLst/>
          </a:prstGeom>
        </p:spPr>
        <p:txBody>
          <a:bodyPr wrap="none">
            <a:spAutoFit/>
          </a:bodyPr>
          <a:lstStyle/>
          <a:p>
            <a:r>
              <a:rPr lang="zh-TW" altLang="en-US" sz="2400" b="1" dirty="0">
                <a:solidFill>
                  <a:srgbClr val="063944"/>
                </a:solidFill>
                <a:latin typeface="Courier New" panose="02070309020205020404" pitchFamily="49" charset="0"/>
                <a:cs typeface="Courier New" panose="02070309020205020404" pitchFamily="49" charset="0"/>
              </a:rPr>
              <a:t>u.data</a:t>
            </a:r>
          </a:p>
        </p:txBody>
      </p:sp>
    </p:spTree>
    <p:extLst>
      <p:ext uri="{BB962C8B-B14F-4D97-AF65-F5344CB8AC3E}">
        <p14:creationId xmlns:p14="http://schemas.microsoft.com/office/powerpoint/2010/main" val="1870654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874B10-73B0-4245-BAC9-B2873DDEBE63}"/>
              </a:ext>
            </a:extLst>
          </p:cNvPr>
          <p:cNvSpPr>
            <a:spLocks noGrp="1"/>
          </p:cNvSpPr>
          <p:nvPr>
            <p:ph type="title"/>
          </p:nvPr>
        </p:nvSpPr>
        <p:spPr/>
        <p:txBody>
          <a:bodyPr/>
          <a:lstStyle/>
          <a:p>
            <a:r>
              <a:rPr lang="zh-TW" altLang="en-US" spc="300" dirty="0">
                <a:latin typeface="微軟正黑體" panose="020B0604030504040204" pitchFamily="34" charset="-120"/>
                <a:ea typeface="微軟正黑體" panose="020B0604030504040204" pitchFamily="34" charset="-120"/>
              </a:rPr>
              <a:t>資料集的介紹</a:t>
            </a:r>
          </a:p>
        </p:txBody>
      </p:sp>
      <p:pic>
        <p:nvPicPr>
          <p:cNvPr id="3" name="圖片 2">
            <a:extLst>
              <a:ext uri="{FF2B5EF4-FFF2-40B4-BE49-F238E27FC236}">
                <a16:creationId xmlns:a16="http://schemas.microsoft.com/office/drawing/2014/main" id="{0ECB5CEB-B62E-4114-A952-6C3C2EBB3380}"/>
              </a:ext>
            </a:extLst>
          </p:cNvPr>
          <p:cNvPicPr>
            <a:picLocks noChangeAspect="1"/>
          </p:cNvPicPr>
          <p:nvPr/>
        </p:nvPicPr>
        <p:blipFill>
          <a:blip r:embed="rId2"/>
          <a:stretch>
            <a:fillRect/>
          </a:stretch>
        </p:blipFill>
        <p:spPr>
          <a:xfrm>
            <a:off x="1136838" y="3063653"/>
            <a:ext cx="4076328" cy="2657353"/>
          </a:xfrm>
          <a:prstGeom prst="rect">
            <a:avLst/>
          </a:prstGeom>
        </p:spPr>
      </p:pic>
      <p:pic>
        <p:nvPicPr>
          <p:cNvPr id="5" name="圖片 4">
            <a:extLst>
              <a:ext uri="{FF2B5EF4-FFF2-40B4-BE49-F238E27FC236}">
                <a16:creationId xmlns:a16="http://schemas.microsoft.com/office/drawing/2014/main" id="{0C1F4E4A-0CDF-4A22-B5E0-FBCA407E5406}"/>
              </a:ext>
            </a:extLst>
          </p:cNvPr>
          <p:cNvPicPr>
            <a:picLocks noChangeAspect="1"/>
          </p:cNvPicPr>
          <p:nvPr/>
        </p:nvPicPr>
        <p:blipFill>
          <a:blip r:embed="rId3"/>
          <a:stretch>
            <a:fillRect/>
          </a:stretch>
        </p:blipFill>
        <p:spPr>
          <a:xfrm>
            <a:off x="6704378" y="3020283"/>
            <a:ext cx="3823921" cy="2700723"/>
          </a:xfrm>
          <a:prstGeom prst="rect">
            <a:avLst/>
          </a:prstGeom>
        </p:spPr>
      </p:pic>
      <p:sp>
        <p:nvSpPr>
          <p:cNvPr id="6" name="矩形 5">
            <a:extLst>
              <a:ext uri="{FF2B5EF4-FFF2-40B4-BE49-F238E27FC236}">
                <a16:creationId xmlns:a16="http://schemas.microsoft.com/office/drawing/2014/main" id="{9B32BA0B-7528-4BC5-A2B1-873758CD3DF7}"/>
              </a:ext>
            </a:extLst>
          </p:cNvPr>
          <p:cNvSpPr/>
          <p:nvPr/>
        </p:nvSpPr>
        <p:spPr>
          <a:xfrm>
            <a:off x="1236635" y="1805519"/>
            <a:ext cx="1290738" cy="461665"/>
          </a:xfrm>
          <a:prstGeom prst="rect">
            <a:avLst/>
          </a:prstGeom>
        </p:spPr>
        <p:txBody>
          <a:bodyPr wrap="none">
            <a:spAutoFit/>
          </a:bodyPr>
          <a:lstStyle/>
          <a:p>
            <a:r>
              <a:rPr lang="en-US" altLang="zh-TW" sz="2400" b="1" dirty="0" err="1">
                <a:solidFill>
                  <a:srgbClr val="063944"/>
                </a:solidFill>
                <a:latin typeface="Courier New" panose="02070309020205020404" pitchFamily="49" charset="0"/>
                <a:cs typeface="Courier New" panose="02070309020205020404" pitchFamily="49" charset="0"/>
              </a:rPr>
              <a:t>u.user</a:t>
            </a:r>
            <a:endParaRPr lang="zh-TW" altLang="en-US" sz="2400" b="1" dirty="0">
              <a:solidFill>
                <a:srgbClr val="063944"/>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679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874B10-73B0-4245-BAC9-B2873DDEBE63}"/>
              </a:ext>
            </a:extLst>
          </p:cNvPr>
          <p:cNvSpPr>
            <a:spLocks noGrp="1"/>
          </p:cNvSpPr>
          <p:nvPr>
            <p:ph type="title"/>
          </p:nvPr>
        </p:nvSpPr>
        <p:spPr/>
        <p:txBody>
          <a:bodyPr/>
          <a:lstStyle/>
          <a:p>
            <a:r>
              <a:rPr lang="zh-TW" altLang="en-US" spc="300" dirty="0">
                <a:latin typeface="微軟正黑體" panose="020B0604030504040204" pitchFamily="34" charset="-120"/>
                <a:ea typeface="微軟正黑體" panose="020B0604030504040204" pitchFamily="34" charset="-120"/>
              </a:rPr>
              <a:t>資料集的介紹</a:t>
            </a:r>
          </a:p>
        </p:txBody>
      </p:sp>
      <p:pic>
        <p:nvPicPr>
          <p:cNvPr id="4" name="圖片 3">
            <a:extLst>
              <a:ext uri="{FF2B5EF4-FFF2-40B4-BE49-F238E27FC236}">
                <a16:creationId xmlns:a16="http://schemas.microsoft.com/office/drawing/2014/main" id="{54804F0F-DE3B-4C9C-A7CA-B1C33775C2FD}"/>
              </a:ext>
            </a:extLst>
          </p:cNvPr>
          <p:cNvPicPr>
            <a:picLocks noChangeAspect="1"/>
          </p:cNvPicPr>
          <p:nvPr/>
        </p:nvPicPr>
        <p:blipFill>
          <a:blip r:embed="rId2"/>
          <a:stretch>
            <a:fillRect/>
          </a:stretch>
        </p:blipFill>
        <p:spPr>
          <a:xfrm>
            <a:off x="895753" y="3032180"/>
            <a:ext cx="6501800" cy="2051163"/>
          </a:xfrm>
          <a:prstGeom prst="rect">
            <a:avLst/>
          </a:prstGeom>
        </p:spPr>
      </p:pic>
      <p:pic>
        <p:nvPicPr>
          <p:cNvPr id="6" name="圖片 5">
            <a:extLst>
              <a:ext uri="{FF2B5EF4-FFF2-40B4-BE49-F238E27FC236}">
                <a16:creationId xmlns:a16="http://schemas.microsoft.com/office/drawing/2014/main" id="{6106086B-BE8C-477B-81E7-FF69BFE73A2D}"/>
              </a:ext>
            </a:extLst>
          </p:cNvPr>
          <p:cNvPicPr>
            <a:picLocks noChangeAspect="1"/>
          </p:cNvPicPr>
          <p:nvPr/>
        </p:nvPicPr>
        <p:blipFill>
          <a:blip r:embed="rId3"/>
          <a:stretch>
            <a:fillRect/>
          </a:stretch>
        </p:blipFill>
        <p:spPr>
          <a:xfrm>
            <a:off x="8374267" y="1710808"/>
            <a:ext cx="2921980" cy="4693909"/>
          </a:xfrm>
          <a:prstGeom prst="rect">
            <a:avLst/>
          </a:prstGeom>
        </p:spPr>
      </p:pic>
      <p:sp>
        <p:nvSpPr>
          <p:cNvPr id="7" name="矩形 6">
            <a:extLst>
              <a:ext uri="{FF2B5EF4-FFF2-40B4-BE49-F238E27FC236}">
                <a16:creationId xmlns:a16="http://schemas.microsoft.com/office/drawing/2014/main" id="{0E56ACCC-5FA2-4DDC-8A81-1DF19DAB9AA1}"/>
              </a:ext>
            </a:extLst>
          </p:cNvPr>
          <p:cNvSpPr/>
          <p:nvPr/>
        </p:nvSpPr>
        <p:spPr>
          <a:xfrm>
            <a:off x="1236635" y="1805519"/>
            <a:ext cx="1290738" cy="461665"/>
          </a:xfrm>
          <a:prstGeom prst="rect">
            <a:avLst/>
          </a:prstGeom>
        </p:spPr>
        <p:txBody>
          <a:bodyPr wrap="none">
            <a:spAutoFit/>
          </a:bodyPr>
          <a:lstStyle/>
          <a:p>
            <a:r>
              <a:rPr lang="en-US" altLang="zh-TW" sz="2400" b="1" dirty="0" err="1">
                <a:solidFill>
                  <a:srgbClr val="063944"/>
                </a:solidFill>
                <a:latin typeface="Courier New" panose="02070309020205020404" pitchFamily="49" charset="0"/>
                <a:cs typeface="Courier New" panose="02070309020205020404" pitchFamily="49" charset="0"/>
              </a:rPr>
              <a:t>u.item</a:t>
            </a:r>
            <a:endParaRPr lang="zh-TW" altLang="en-US" sz="2400" b="1" dirty="0">
              <a:solidFill>
                <a:srgbClr val="063944"/>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95295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874B10-73B0-4245-BAC9-B2873DDEBE63}"/>
              </a:ext>
            </a:extLst>
          </p:cNvPr>
          <p:cNvSpPr>
            <a:spLocks noGrp="1"/>
          </p:cNvSpPr>
          <p:nvPr>
            <p:ph type="title"/>
          </p:nvPr>
        </p:nvSpPr>
        <p:spPr/>
        <p:txBody>
          <a:bodyPr>
            <a:normAutofit/>
          </a:bodyPr>
          <a:lstStyle/>
          <a:p>
            <a:r>
              <a:rPr lang="zh-TW" altLang="en-US" spc="300" dirty="0">
                <a:latin typeface="微軟正黑體" panose="020B0604030504040204" pitchFamily="34" charset="-120"/>
                <a:ea typeface="微軟正黑體" panose="020B0604030504040204" pitchFamily="34" charset="-120"/>
              </a:rPr>
              <a:t>資料集分析</a:t>
            </a:r>
          </a:p>
        </p:txBody>
      </p:sp>
      <p:pic>
        <p:nvPicPr>
          <p:cNvPr id="6" name="圖片 5">
            <a:extLst>
              <a:ext uri="{FF2B5EF4-FFF2-40B4-BE49-F238E27FC236}">
                <a16:creationId xmlns:a16="http://schemas.microsoft.com/office/drawing/2014/main" id="{F7B7C4A2-588E-492B-A29B-1045765482AA}"/>
              </a:ext>
            </a:extLst>
          </p:cNvPr>
          <p:cNvPicPr>
            <a:picLocks noChangeAspect="1"/>
          </p:cNvPicPr>
          <p:nvPr/>
        </p:nvPicPr>
        <p:blipFill>
          <a:blip r:embed="rId2"/>
          <a:stretch>
            <a:fillRect/>
          </a:stretch>
        </p:blipFill>
        <p:spPr>
          <a:xfrm>
            <a:off x="6667461" y="2645030"/>
            <a:ext cx="4363834" cy="3295140"/>
          </a:xfrm>
          <a:prstGeom prst="rect">
            <a:avLst/>
          </a:prstGeom>
        </p:spPr>
      </p:pic>
      <p:pic>
        <p:nvPicPr>
          <p:cNvPr id="7" name="圖片 6">
            <a:extLst>
              <a:ext uri="{FF2B5EF4-FFF2-40B4-BE49-F238E27FC236}">
                <a16:creationId xmlns:a16="http://schemas.microsoft.com/office/drawing/2014/main" id="{EFE56C78-9D6D-4E61-A16C-B6274D3FC9CB}"/>
              </a:ext>
            </a:extLst>
          </p:cNvPr>
          <p:cNvPicPr>
            <a:picLocks noChangeAspect="1"/>
          </p:cNvPicPr>
          <p:nvPr/>
        </p:nvPicPr>
        <p:blipFill>
          <a:blip r:embed="rId3"/>
          <a:stretch>
            <a:fillRect/>
          </a:stretch>
        </p:blipFill>
        <p:spPr>
          <a:xfrm>
            <a:off x="850324" y="2536985"/>
            <a:ext cx="4674216" cy="3295140"/>
          </a:xfrm>
          <a:prstGeom prst="rect">
            <a:avLst/>
          </a:prstGeom>
        </p:spPr>
      </p:pic>
    </p:spTree>
    <p:extLst>
      <p:ext uri="{BB962C8B-B14F-4D97-AF65-F5344CB8AC3E}">
        <p14:creationId xmlns:p14="http://schemas.microsoft.com/office/powerpoint/2010/main" val="1539667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874B10-73B0-4245-BAC9-B2873DDEBE63}"/>
              </a:ext>
            </a:extLst>
          </p:cNvPr>
          <p:cNvSpPr>
            <a:spLocks noGrp="1"/>
          </p:cNvSpPr>
          <p:nvPr>
            <p:ph type="title"/>
          </p:nvPr>
        </p:nvSpPr>
        <p:spPr/>
        <p:txBody>
          <a:bodyPr>
            <a:normAutofit/>
          </a:bodyPr>
          <a:lstStyle/>
          <a:p>
            <a:r>
              <a:rPr lang="zh-TW" altLang="en-US" spc="300" dirty="0">
                <a:latin typeface="微軟正黑體" panose="020B0604030504040204" pitchFamily="34" charset="-120"/>
                <a:ea typeface="微軟正黑體" panose="020B0604030504040204" pitchFamily="34" charset="-120"/>
              </a:rPr>
              <a:t>資料集分析</a:t>
            </a:r>
          </a:p>
        </p:txBody>
      </p:sp>
      <p:pic>
        <p:nvPicPr>
          <p:cNvPr id="3" name="圖片 2">
            <a:extLst>
              <a:ext uri="{FF2B5EF4-FFF2-40B4-BE49-F238E27FC236}">
                <a16:creationId xmlns:a16="http://schemas.microsoft.com/office/drawing/2014/main" id="{D959C50C-543C-4AEC-872D-5E739AEC2088}"/>
              </a:ext>
            </a:extLst>
          </p:cNvPr>
          <p:cNvPicPr>
            <a:picLocks noChangeAspect="1"/>
          </p:cNvPicPr>
          <p:nvPr/>
        </p:nvPicPr>
        <p:blipFill>
          <a:blip r:embed="rId2"/>
          <a:stretch>
            <a:fillRect/>
          </a:stretch>
        </p:blipFill>
        <p:spPr>
          <a:xfrm>
            <a:off x="970205" y="2645030"/>
            <a:ext cx="4660852" cy="3161885"/>
          </a:xfrm>
          <a:prstGeom prst="rect">
            <a:avLst/>
          </a:prstGeom>
        </p:spPr>
      </p:pic>
    </p:spTree>
    <p:extLst>
      <p:ext uri="{BB962C8B-B14F-4D97-AF65-F5344CB8AC3E}">
        <p14:creationId xmlns:p14="http://schemas.microsoft.com/office/powerpoint/2010/main" val="2078026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1AC892-6262-4DE5-97FC-25C4EE64C4B9}"/>
              </a:ext>
            </a:extLst>
          </p:cNvPr>
          <p:cNvSpPr>
            <a:spLocks noGrp="1"/>
          </p:cNvSpPr>
          <p:nvPr>
            <p:ph type="title"/>
          </p:nvPr>
        </p:nvSpPr>
        <p:spPr>
          <a:xfrm>
            <a:off x="0" y="0"/>
            <a:ext cx="12192000" cy="1325563"/>
          </a:xfrm>
          <a:solidFill>
            <a:srgbClr val="197A89"/>
          </a:solidFill>
        </p:spPr>
        <p:txBody>
          <a:bodyPr/>
          <a:lstStyle/>
          <a:p>
            <a:r>
              <a:rPr lang="en-US" altLang="zh-TW" dirty="0">
                <a:solidFill>
                  <a:srgbClr val="FFFFFF"/>
                </a:solidFill>
              </a:rPr>
              <a:t>CONTENT</a:t>
            </a:r>
            <a:endParaRPr lang="zh-TW" altLang="en-US" dirty="0">
              <a:solidFill>
                <a:srgbClr val="FFFFFF"/>
              </a:solidFill>
            </a:endParaRPr>
          </a:p>
        </p:txBody>
      </p:sp>
      <p:sp>
        <p:nvSpPr>
          <p:cNvPr id="7" name="文字方塊 6">
            <a:extLst>
              <a:ext uri="{FF2B5EF4-FFF2-40B4-BE49-F238E27FC236}">
                <a16:creationId xmlns:a16="http://schemas.microsoft.com/office/drawing/2014/main" id="{C782779A-A9BD-4D74-B498-13CC878CA49B}"/>
              </a:ext>
            </a:extLst>
          </p:cNvPr>
          <p:cNvSpPr txBox="1"/>
          <p:nvPr userDrawn="1"/>
        </p:nvSpPr>
        <p:spPr>
          <a:xfrm>
            <a:off x="3050607" y="1645634"/>
            <a:ext cx="7236462" cy="646331"/>
          </a:xfrm>
          <a:prstGeom prst="rect">
            <a:avLst/>
          </a:prstGeom>
          <a:noFill/>
        </p:spPr>
        <p:txBody>
          <a:bodyPr wrap="square" rtlCol="0">
            <a:spAutoFit/>
          </a:bodyPr>
          <a:lstStyle/>
          <a:p>
            <a:pPr algn="l"/>
            <a:r>
              <a:rPr lang="zh-TW" altLang="en-US" sz="3600" b="1" dirty="0">
                <a:solidFill>
                  <a:srgbClr val="063944"/>
                </a:solidFill>
                <a:latin typeface="微軟正黑體" panose="020B0604030504040204" pitchFamily="34" charset="-120"/>
                <a:ea typeface="微軟正黑體" panose="020B0604030504040204" pitchFamily="34" charset="-120"/>
                <a:cs typeface="Courier New" panose="02070309020205020404" pitchFamily="49" charset="0"/>
              </a:rPr>
              <a:t>資料集的介紹</a:t>
            </a:r>
          </a:p>
        </p:txBody>
      </p:sp>
      <p:sp>
        <p:nvSpPr>
          <p:cNvPr id="11" name="文字方塊 10">
            <a:extLst>
              <a:ext uri="{FF2B5EF4-FFF2-40B4-BE49-F238E27FC236}">
                <a16:creationId xmlns:a16="http://schemas.microsoft.com/office/drawing/2014/main" id="{3CE26CD4-E2CF-44E2-9C6F-106C9F9144BF}"/>
              </a:ext>
            </a:extLst>
          </p:cNvPr>
          <p:cNvSpPr txBox="1"/>
          <p:nvPr userDrawn="1"/>
        </p:nvSpPr>
        <p:spPr>
          <a:xfrm>
            <a:off x="3050607" y="2673630"/>
            <a:ext cx="723646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3600" b="1" dirty="0">
                <a:solidFill>
                  <a:srgbClr val="CB5C2E"/>
                </a:solidFill>
                <a:latin typeface="微軟正黑體" panose="020B0604030504040204" pitchFamily="34" charset="-120"/>
                <a:ea typeface="微軟正黑體" panose="020B0604030504040204" pitchFamily="34" charset="-120"/>
                <a:cs typeface="Courier New" panose="02070309020205020404" pitchFamily="49" charset="0"/>
              </a:rPr>
              <a:t>描述問題</a:t>
            </a:r>
          </a:p>
        </p:txBody>
      </p:sp>
      <p:sp>
        <p:nvSpPr>
          <p:cNvPr id="15" name="文字方塊 14">
            <a:extLst>
              <a:ext uri="{FF2B5EF4-FFF2-40B4-BE49-F238E27FC236}">
                <a16:creationId xmlns:a16="http://schemas.microsoft.com/office/drawing/2014/main" id="{5C005173-9968-4535-A86F-BBB692852391}"/>
              </a:ext>
            </a:extLst>
          </p:cNvPr>
          <p:cNvSpPr txBox="1"/>
          <p:nvPr userDrawn="1"/>
        </p:nvSpPr>
        <p:spPr>
          <a:xfrm>
            <a:off x="3050607" y="3687693"/>
            <a:ext cx="7400290" cy="646331"/>
          </a:xfrm>
          <a:prstGeom prst="rect">
            <a:avLst/>
          </a:prstGeom>
          <a:noFill/>
        </p:spPr>
        <p:txBody>
          <a:bodyPr wrap="square" rtlCol="0">
            <a:spAutoFit/>
          </a:bodyPr>
          <a:lstStyle/>
          <a:p>
            <a:pPr algn="l"/>
            <a:r>
              <a:rPr lang="zh-TW" altLang="en-US" sz="3600" b="1" dirty="0">
                <a:solidFill>
                  <a:srgbClr val="063944"/>
                </a:solidFill>
                <a:latin typeface="微軟正黑體" panose="020B0604030504040204" pitchFamily="34" charset="-120"/>
                <a:ea typeface="微軟正黑體" panose="020B0604030504040204" pitchFamily="34" charset="-120"/>
                <a:cs typeface="Courier New" panose="02070309020205020404" pitchFamily="49" charset="0"/>
              </a:rPr>
              <a:t>研究方法</a:t>
            </a:r>
          </a:p>
        </p:txBody>
      </p:sp>
      <p:sp>
        <p:nvSpPr>
          <p:cNvPr id="19" name="文字方塊 18">
            <a:extLst>
              <a:ext uri="{FF2B5EF4-FFF2-40B4-BE49-F238E27FC236}">
                <a16:creationId xmlns:a16="http://schemas.microsoft.com/office/drawing/2014/main" id="{5FF07098-B576-4EA2-8D05-FE82D6152590}"/>
              </a:ext>
            </a:extLst>
          </p:cNvPr>
          <p:cNvSpPr txBox="1"/>
          <p:nvPr userDrawn="1"/>
        </p:nvSpPr>
        <p:spPr>
          <a:xfrm>
            <a:off x="3050607" y="4654095"/>
            <a:ext cx="723646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3600" b="1" dirty="0">
                <a:solidFill>
                  <a:srgbClr val="063944"/>
                </a:solidFill>
                <a:latin typeface="微軟正黑體" panose="020B0604030504040204" pitchFamily="34" charset="-120"/>
                <a:ea typeface="微軟正黑體" panose="020B0604030504040204" pitchFamily="34" charset="-120"/>
                <a:cs typeface="Courier New" panose="02070309020205020404" pitchFamily="49" charset="0"/>
              </a:rPr>
              <a:t>研究結果</a:t>
            </a:r>
          </a:p>
        </p:txBody>
      </p:sp>
      <p:sp>
        <p:nvSpPr>
          <p:cNvPr id="23" name="文字方塊 22">
            <a:extLst>
              <a:ext uri="{FF2B5EF4-FFF2-40B4-BE49-F238E27FC236}">
                <a16:creationId xmlns:a16="http://schemas.microsoft.com/office/drawing/2014/main" id="{7A8F2A93-7489-43ED-A87B-71E29B89CA26}"/>
              </a:ext>
            </a:extLst>
          </p:cNvPr>
          <p:cNvSpPr txBox="1"/>
          <p:nvPr userDrawn="1"/>
        </p:nvSpPr>
        <p:spPr>
          <a:xfrm>
            <a:off x="3050607" y="5620497"/>
            <a:ext cx="7236462" cy="646331"/>
          </a:xfrm>
          <a:prstGeom prst="rect">
            <a:avLst/>
          </a:prstGeom>
          <a:noFill/>
        </p:spPr>
        <p:txBody>
          <a:bodyPr wrap="square" rtlCol="0">
            <a:spAutoFit/>
          </a:bodyPr>
          <a:lstStyle/>
          <a:p>
            <a:pPr algn="l"/>
            <a:r>
              <a:rPr lang="zh-TW" altLang="en-US" sz="3600" b="1" dirty="0">
                <a:solidFill>
                  <a:srgbClr val="063944"/>
                </a:solidFill>
                <a:latin typeface="微軟正黑體" panose="020B0604030504040204" pitchFamily="34" charset="-120"/>
                <a:ea typeface="微軟正黑體" panose="020B0604030504040204" pitchFamily="34" charset="-120"/>
                <a:cs typeface="Courier New" panose="02070309020205020404" pitchFamily="49" charset="0"/>
              </a:rPr>
              <a:t>結論</a:t>
            </a:r>
          </a:p>
        </p:txBody>
      </p:sp>
    </p:spTree>
    <p:extLst>
      <p:ext uri="{BB962C8B-B14F-4D97-AF65-F5344CB8AC3E}">
        <p14:creationId xmlns:p14="http://schemas.microsoft.com/office/powerpoint/2010/main" val="347531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874B10-73B0-4245-BAC9-B2873DDEBE63}"/>
              </a:ext>
            </a:extLst>
          </p:cNvPr>
          <p:cNvSpPr>
            <a:spLocks noGrp="1"/>
          </p:cNvSpPr>
          <p:nvPr>
            <p:ph type="title"/>
          </p:nvPr>
        </p:nvSpPr>
        <p:spPr/>
        <p:txBody>
          <a:bodyPr>
            <a:normAutofit/>
          </a:bodyPr>
          <a:lstStyle/>
          <a:p>
            <a:r>
              <a:rPr lang="zh-TW" altLang="en-US" spc="300" dirty="0">
                <a:latin typeface="微軟正黑體" panose="020B0604030504040204" pitchFamily="34" charset="-120"/>
                <a:ea typeface="微軟正黑體" panose="020B0604030504040204" pitchFamily="34" charset="-120"/>
              </a:rPr>
              <a:t>描述問題</a:t>
            </a:r>
          </a:p>
        </p:txBody>
      </p:sp>
      <p:sp>
        <p:nvSpPr>
          <p:cNvPr id="7" name="文字方塊 6">
            <a:extLst>
              <a:ext uri="{FF2B5EF4-FFF2-40B4-BE49-F238E27FC236}">
                <a16:creationId xmlns:a16="http://schemas.microsoft.com/office/drawing/2014/main" id="{E61E3D5A-A761-4E16-9DA7-C05F06713801}"/>
              </a:ext>
            </a:extLst>
          </p:cNvPr>
          <p:cNvSpPr txBox="1"/>
          <p:nvPr/>
        </p:nvSpPr>
        <p:spPr>
          <a:xfrm>
            <a:off x="271646" y="3429000"/>
            <a:ext cx="4262253" cy="400110"/>
          </a:xfrm>
          <a:prstGeom prst="rect">
            <a:avLst/>
          </a:prstGeom>
          <a:noFill/>
        </p:spPr>
        <p:txBody>
          <a:bodyPr wrap="square" rtlCol="0">
            <a:spAutoFit/>
          </a:bodyPr>
          <a:lstStyle/>
          <a:p>
            <a:r>
              <a:rPr lang="zh-TW" altLang="en-US" sz="2000" spc="300" dirty="0">
                <a:solidFill>
                  <a:srgbClr val="063944"/>
                </a:solidFill>
                <a:latin typeface="微軟正黑體" panose="020B0604030504040204" pitchFamily="34" charset="-120"/>
                <a:ea typeface="微軟正黑體" panose="020B0604030504040204" pitchFamily="34" charset="-120"/>
              </a:rPr>
              <a:t>利用</a:t>
            </a:r>
            <a:r>
              <a:rPr lang="en-US" altLang="zh-TW" sz="2000" spc="300" dirty="0">
                <a:solidFill>
                  <a:srgbClr val="063944"/>
                </a:solidFill>
                <a:latin typeface="微軟正黑體" panose="020B0604030504040204" pitchFamily="34" charset="-120"/>
                <a:ea typeface="微軟正黑體" panose="020B0604030504040204" pitchFamily="34" charset="-120"/>
              </a:rPr>
              <a:t>item-base </a:t>
            </a:r>
            <a:r>
              <a:rPr lang="zh-TW" altLang="en-US" sz="2000" spc="300" dirty="0">
                <a:solidFill>
                  <a:srgbClr val="063944"/>
                </a:solidFill>
                <a:latin typeface="微軟正黑體" panose="020B0604030504040204" pitchFamily="34" charset="-120"/>
                <a:ea typeface="微軟正黑體" panose="020B0604030504040204" pitchFamily="34" charset="-120"/>
              </a:rPr>
              <a:t>推薦用戶電影</a:t>
            </a:r>
          </a:p>
        </p:txBody>
      </p:sp>
      <p:pic>
        <p:nvPicPr>
          <p:cNvPr id="3" name="圖片 2">
            <a:extLst>
              <a:ext uri="{FF2B5EF4-FFF2-40B4-BE49-F238E27FC236}">
                <a16:creationId xmlns:a16="http://schemas.microsoft.com/office/drawing/2014/main" id="{0B7D8913-5D84-44B4-BD05-AFCEC568F2FD}"/>
              </a:ext>
            </a:extLst>
          </p:cNvPr>
          <p:cNvPicPr>
            <a:picLocks noChangeAspect="1"/>
          </p:cNvPicPr>
          <p:nvPr/>
        </p:nvPicPr>
        <p:blipFill>
          <a:blip r:embed="rId2"/>
          <a:stretch>
            <a:fillRect/>
          </a:stretch>
        </p:blipFill>
        <p:spPr>
          <a:xfrm>
            <a:off x="4606027" y="2567157"/>
            <a:ext cx="7314327" cy="2847792"/>
          </a:xfrm>
          <a:prstGeom prst="rect">
            <a:avLst/>
          </a:prstGeom>
        </p:spPr>
      </p:pic>
    </p:spTree>
    <p:extLst>
      <p:ext uri="{BB962C8B-B14F-4D97-AF65-F5344CB8AC3E}">
        <p14:creationId xmlns:p14="http://schemas.microsoft.com/office/powerpoint/2010/main" val="1641490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佈景主題">
  <a:themeElements>
    <a:clrScheme name="紅色">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6290</TotalTime>
  <Words>304</Words>
  <Application>Microsoft Office PowerPoint</Application>
  <PresentationFormat>寬螢幕</PresentationFormat>
  <Paragraphs>60</Paragraphs>
  <Slides>18</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18</vt:i4>
      </vt:variant>
    </vt:vector>
  </HeadingPairs>
  <TitlesOfParts>
    <vt:vector size="26" baseType="lpstr">
      <vt:lpstr>Hiragino Sans GB W6</vt:lpstr>
      <vt:lpstr>微軟正黑體</vt:lpstr>
      <vt:lpstr>新細明體</vt:lpstr>
      <vt:lpstr>Arial</vt:lpstr>
      <vt:lpstr>Calibri</vt:lpstr>
      <vt:lpstr>Calibri Light</vt:lpstr>
      <vt:lpstr>Courier New</vt:lpstr>
      <vt:lpstr>Office 佈景主題</vt:lpstr>
      <vt:lpstr>Recommand System Term Project Presentation</vt:lpstr>
      <vt:lpstr>CONTENT</vt:lpstr>
      <vt:lpstr>資料集的介紹</vt:lpstr>
      <vt:lpstr>資料集的介紹</vt:lpstr>
      <vt:lpstr>資料集的介紹</vt:lpstr>
      <vt:lpstr>資料集分析</vt:lpstr>
      <vt:lpstr>資料集分析</vt:lpstr>
      <vt:lpstr>CONTENT</vt:lpstr>
      <vt:lpstr>描述問題</vt:lpstr>
      <vt:lpstr>CONTENT</vt:lpstr>
      <vt:lpstr>Item-base</vt:lpstr>
      <vt:lpstr>cosine similarity</vt:lpstr>
      <vt:lpstr>CONTENT</vt:lpstr>
      <vt:lpstr>研究結果</vt:lpstr>
      <vt:lpstr>其他方法及結果</vt:lpstr>
      <vt:lpstr>CONTENT</vt:lpstr>
      <vt:lpstr>結論</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129</cp:revision>
  <dcterms:created xsi:type="dcterms:W3CDTF">2022-11-18T07:54:57Z</dcterms:created>
  <dcterms:modified xsi:type="dcterms:W3CDTF">2022-12-19T03:24:55Z</dcterms:modified>
</cp:coreProperties>
</file>