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ACA9-2A16-9C91-3FED-FCFD9910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DBD09-8C03-6304-EDCB-AB5A12BAD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55FD-B002-1752-A00F-18DC7BD5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4542-FC22-AD63-1EFD-779036C2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260B-A042-C0F5-6F99-C767D6D7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A4D-5919-50B7-3597-6F681824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05B05-0797-2B85-280A-A4AEABCF4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C7F3-3E78-0A43-09B1-4C13E8E9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CE15-E49D-CDE2-8E76-FFD7A88C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15EC-E20D-C836-0E75-DB2A07B5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872DC-CFAC-9ED3-57A1-DC24829D4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7F2F-E642-4F29-7AD9-D8472832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2D24-3ADF-45BC-6818-81A86C72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3D13-71A6-9507-C16B-9F68660D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479A-F0FD-5EFF-8FD8-7ECDC181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31C1-F61E-C219-A0E2-D18A698A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09D8-2496-1EC4-D382-9460D81A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A059-B07E-1B3E-83AC-3A0B0583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643C-2F6A-AD13-BCB0-B07CDB45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FB23-7E5A-7EAD-550C-3B4D9B2A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9729-E455-F90C-0C04-7036A1B4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72BA-30A8-050D-9B59-7184EAFC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3C81-C43E-471D-E356-85C6FE97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5552-10C3-ACBC-2126-544D9A9F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2734-11AF-1E58-DDAA-CD8EB796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ACCF-2688-98BF-1FA7-6E0AE355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86C4-6DC5-39D0-1481-FC6FBF4DC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D8647-D6F3-192D-07F7-6793A1E9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CDA3-B137-5FDA-6CE5-C987382E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13C65-A481-37FE-D773-E212A713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C8C04-167A-3A8E-FC3C-1068C86D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8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F47F-5615-99EA-0367-F2A7899F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369E-F750-3E00-8F7F-D85FDC5D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C35EA-063F-1DA2-C9C1-E558A5AA2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83A12-36F8-0B73-EA83-40BE831A9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5A615-ED7D-B281-CA4D-72334682A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F43A9-EF4D-CDDF-A2ED-EFEF1008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15E1D-E56A-9A9C-E9E8-5DD37380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2C4A7-B4FA-ABF7-D1E1-619E539E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1A86-8E51-45A7-D327-89950584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FA120-477B-F298-359F-77B1FA2E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D8FC9-AC0D-E26B-CCD2-537C9E03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944D5-6113-E3B9-0A9C-99D404EE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7C47B-7725-0905-EB45-6EE49CB4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2246A-4AA6-0DFC-AA9F-11738CE1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2DA16-F6ED-E63D-CB3E-3A2B585A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356-C555-1AAE-95B5-795820F0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C92D-D8CD-39CF-0B2A-E9ACCC74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2034D-DD40-1CCD-6AE4-7708BAE96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3082-C509-626A-F132-9D571212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A247C-3A4F-0642-1ADC-E0081A78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559CF-6303-185F-C791-545A31C6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5705-CCFE-5796-CADF-CE28758E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6BBB1-89E9-BC2F-6163-F3F78F1BD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CA07E-7BFA-29E1-0C04-B7C3F12A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A8509-E90C-543E-9C4C-38878E20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4BF5-4135-620C-37EA-4A4AB2F5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8FFFF-B49F-4BB4-9531-BC0754C9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B8004-B7DF-70DA-6953-FD111BDB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760D3-E627-9294-08C4-B128DB89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EAEB-D6E5-65BF-7E62-4D386857C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9E504-E306-4C0A-B9DF-5A2CC15CC5F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32C0-5D80-83E7-7BE3-A1E2F9FBF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4C2E-B6D7-78D6-E794-76D6BA728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CDEF1-D7CF-4628-A047-8395430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F36C66-7ED8-5340-09C6-6CE33CB5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94" y="587830"/>
            <a:ext cx="3365519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Patrick P. Solis</dc:creator>
  <cp:lastModifiedBy>James Patrick P. Solis</cp:lastModifiedBy>
  <cp:revision>1</cp:revision>
  <dcterms:created xsi:type="dcterms:W3CDTF">2024-12-11T05:36:08Z</dcterms:created>
  <dcterms:modified xsi:type="dcterms:W3CDTF">2024-12-11T05:36:30Z</dcterms:modified>
</cp:coreProperties>
</file>