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A2A4-5AF4-CA46-9BB0-970A05328257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3EF1-C5F8-2941-AD80-ED376DEE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wins with Dashboard+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8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partners are featured in all your agents’ loops.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8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agents close deals faster by using dotloop to work with these partners.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2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782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Your clients save time in picking lenders, title companies, closing attorneys, inspectors, and more.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5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close more deals and help your partners build their businesses.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1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13" y="223565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$300/month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u="sng" dirty="0" smtClean="0"/>
              <a:t>Upgrade Now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4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Everybody wins with Dashboard+</vt:lpstr>
      <vt:lpstr>Your partners are featured in all your agents’ loops.</vt:lpstr>
      <vt:lpstr>Your agents close deals faster by using dotloop to work with these partners.</vt:lpstr>
      <vt:lpstr>Your clients save time in picking lenders, title companies, closing attorneys, inspectors, and more.  </vt:lpstr>
      <vt:lpstr>You close more deals and help your partners build their businesses.</vt:lpstr>
      <vt:lpstr>$300/month (Upgrade Now)</vt:lpstr>
    </vt:vector>
  </TitlesOfParts>
  <Company>DoLoop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Hu</dc:creator>
  <cp:lastModifiedBy>Justin Hu</cp:lastModifiedBy>
  <cp:revision>7</cp:revision>
  <dcterms:created xsi:type="dcterms:W3CDTF">2013-12-06T23:36:47Z</dcterms:created>
  <dcterms:modified xsi:type="dcterms:W3CDTF">2013-12-07T00:33:37Z</dcterms:modified>
</cp:coreProperties>
</file>