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98" r:id="rId2"/>
    <p:sldId id="30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8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9" r:id="rId23"/>
    <p:sldId id="274" r:id="rId24"/>
    <p:sldId id="292" r:id="rId25"/>
    <p:sldId id="293" r:id="rId26"/>
    <p:sldId id="294" r:id="rId27"/>
    <p:sldId id="295" r:id="rId28"/>
    <p:sldId id="296" r:id="rId29"/>
    <p:sldId id="297" r:id="rId30"/>
    <p:sldId id="291" r:id="rId31"/>
    <p:sldId id="290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682"/>
  </p:normalViewPr>
  <p:slideViewPr>
    <p:cSldViewPr snapToGrid="0" snapToObjects="1">
      <p:cViewPr>
        <p:scale>
          <a:sx n="82" d="100"/>
          <a:sy n="82" d="100"/>
        </p:scale>
        <p:origin x="6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Huerta" userId="ef35c81568a6a79b" providerId="LiveId" clId="{C435552E-D0C3-40F7-B8E7-7517628988E6}"/>
    <pc:docChg chg="undo custSel modSld">
      <pc:chgData name="Juan Huerta" userId="ef35c81568a6a79b" providerId="LiveId" clId="{C435552E-D0C3-40F7-B8E7-7517628988E6}" dt="2020-09-28T22:53:46.083" v="7" actId="13926"/>
      <pc:docMkLst>
        <pc:docMk/>
      </pc:docMkLst>
      <pc:sldChg chg="modSp mod">
        <pc:chgData name="Juan Huerta" userId="ef35c81568a6a79b" providerId="LiveId" clId="{C435552E-D0C3-40F7-B8E7-7517628988E6}" dt="2020-09-28T22:53:46.083" v="7" actId="13926"/>
        <pc:sldMkLst>
          <pc:docMk/>
          <pc:sldMk cId="145315202" sldId="300"/>
        </pc:sldMkLst>
        <pc:spChg chg="mod">
          <ac:chgData name="Juan Huerta" userId="ef35c81568a6a79b" providerId="LiveId" clId="{C435552E-D0C3-40F7-B8E7-7517628988E6}" dt="2020-09-28T22:53:46.083" v="7" actId="13926"/>
          <ac:spMkLst>
            <pc:docMk/>
            <pc:sldMk cId="145315202" sldId="30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BB89-A7AF-9348-A723-C9265B47BE60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32046-A75B-624C-858F-CD361BA5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7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2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0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0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8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5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1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4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903B-09F9-2E47-A91B-1904EDEE2DA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01312" y="202585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462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</a:t>
            </a:r>
            <a:r>
              <a:rPr lang="en-US" sz="2400"/>
              <a:t>has socks1 </a:t>
            </a:r>
            <a:r>
              <a:rPr lang="en-US" sz="2400" dirty="0"/>
              <a:t>and book1.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5504" y="5803392"/>
            <a:ext cx="17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packing-location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9070848" y="5230368"/>
            <a:ext cx="182880" cy="573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64624" y="2096500"/>
            <a:ext cx="171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875776" y="2514076"/>
            <a:ext cx="938784" cy="1289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631424" y="5031879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</a:t>
            </a: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 flipV="1">
            <a:off x="9756648" y="4780788"/>
            <a:ext cx="874776" cy="435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15212" y="622096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loc1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220062" y="5321808"/>
            <a:ext cx="273219" cy="89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52640" y="551375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loc2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5712831" y="4806225"/>
            <a:ext cx="161299" cy="77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66196" y="5548806"/>
            <a:ext cx="1261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Connected:</a:t>
            </a:r>
          </a:p>
          <a:p>
            <a:r>
              <a:rPr lang="en-US" dirty="0"/>
              <a:t>loc1 &amp; loc2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768800" y="4474464"/>
            <a:ext cx="637074" cy="113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813" y="4952476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pallette1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212095" y="4620768"/>
            <a:ext cx="867959" cy="516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71108" y="6354235"/>
            <a:ext cx="12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</a:t>
            </a:r>
            <a:r>
              <a:rPr lang="en-US" dirty="0" err="1"/>
              <a:t>pallette</a:t>
            </a:r>
            <a:endParaRPr lang="en-US" dirty="0"/>
          </a:p>
        </p:txBody>
      </p:sp>
      <p:cxnSp>
        <p:nvCxnSpPr>
          <p:cNvPr id="31" name="Straight Connector 30"/>
          <p:cNvCxnSpPr>
            <a:stCxn id="30" idx="0"/>
          </p:cNvCxnSpPr>
          <p:nvPr/>
        </p:nvCxnSpPr>
        <p:spPr>
          <a:xfrm flipH="1" flipV="1">
            <a:off x="7066532" y="5290959"/>
            <a:ext cx="525772" cy="1063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0"/>
          </p:cNvCxnSpPr>
          <p:nvPr/>
        </p:nvCxnSpPr>
        <p:spPr>
          <a:xfrm flipV="1">
            <a:off x="7592304" y="5301996"/>
            <a:ext cx="461646" cy="105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6198" y="6034409"/>
            <a:ext cx="10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no-robot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4305768" y="5301996"/>
            <a:ext cx="805280" cy="732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106486" y="5137142"/>
            <a:ext cx="175250" cy="897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39771" y="607050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pack1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8288985" y="5290959"/>
            <a:ext cx="161299" cy="77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53399" y="5917090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Connected:</a:t>
            </a:r>
          </a:p>
          <a:p>
            <a:r>
              <a:rPr lang="en-US" dirty="0"/>
              <a:t>loc2 &amp; pack1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543811" y="4842748"/>
            <a:ext cx="637074" cy="113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iangle 48"/>
          <p:cNvSpPr/>
          <p:nvPr/>
        </p:nvSpPr>
        <p:spPr>
          <a:xfrm>
            <a:off x="10631424" y="3621024"/>
            <a:ext cx="1009700" cy="853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567416" y="2855976"/>
            <a:ext cx="1127760" cy="1127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0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97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15422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154228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212750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socks2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</p:spTree>
    <p:extLst>
      <p:ext uri="{BB962C8B-B14F-4D97-AF65-F5344CB8AC3E}">
        <p14:creationId xmlns:p14="http://schemas.microsoft.com/office/powerpoint/2010/main" val="206890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83664" y="15422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154228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212750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</p:spTree>
    <p:extLst>
      <p:ext uri="{BB962C8B-B14F-4D97-AF65-F5344CB8AC3E}">
        <p14:creationId xmlns:p14="http://schemas.microsoft.com/office/powerpoint/2010/main" val="51262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83664" y="15422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145084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154228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212750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</p:spTree>
    <p:extLst>
      <p:ext uri="{BB962C8B-B14F-4D97-AF65-F5344CB8AC3E}">
        <p14:creationId xmlns:p14="http://schemas.microsoft.com/office/powerpoint/2010/main" val="153385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15118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142036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43216" y="1514856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43216" y="210007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</p:spTree>
    <p:extLst>
      <p:ext uri="{BB962C8B-B14F-4D97-AF65-F5344CB8AC3E}">
        <p14:creationId xmlns:p14="http://schemas.microsoft.com/office/powerpoint/2010/main" val="1107723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15118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142036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43216" y="210007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</p:spTree>
    <p:extLst>
      <p:ext uri="{BB962C8B-B14F-4D97-AF65-F5344CB8AC3E}">
        <p14:creationId xmlns:p14="http://schemas.microsoft.com/office/powerpoint/2010/main" val="971347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83664" y="15240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1432560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</p:spTree>
    <p:extLst>
      <p:ext uri="{BB962C8B-B14F-4D97-AF65-F5344CB8AC3E}">
        <p14:creationId xmlns:p14="http://schemas.microsoft.com/office/powerpoint/2010/main" val="26027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83664" y="15240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1432560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</p:spTree>
    <p:extLst>
      <p:ext uri="{BB962C8B-B14F-4D97-AF65-F5344CB8AC3E}">
        <p14:creationId xmlns:p14="http://schemas.microsoft.com/office/powerpoint/2010/main" val="5657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16608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663440" y="432206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0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42104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</p:spTree>
    <p:extLst>
      <p:ext uri="{BB962C8B-B14F-4D97-AF65-F5344CB8AC3E}">
        <p14:creationId xmlns:p14="http://schemas.microsoft.com/office/powerpoint/2010/main" val="170250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16608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663440" y="432206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0" y="423062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42104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</p:spTree>
    <p:extLst>
      <p:ext uri="{BB962C8B-B14F-4D97-AF65-F5344CB8AC3E}">
        <p14:creationId xmlns:p14="http://schemas.microsoft.com/office/powerpoint/2010/main" val="176160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5174428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shipment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an assembled package of goods to be shipped to the customer. A shipment is assembled at a packing-location </a:t>
            </a:r>
          </a:p>
          <a:p>
            <a:r>
              <a:rPr lang="en-US" dirty="0">
                <a:highlight>
                  <a:srgbClr val="FFFF00"/>
                </a:highlight>
              </a:rPr>
              <a:t>orders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associates an order with an item in the order.  Since each order may have multiple items, there is an instance of this relation for each item in the order.</a:t>
            </a:r>
          </a:p>
          <a:p>
            <a:r>
              <a:rPr lang="en-US" dirty="0">
                <a:highlight>
                  <a:srgbClr val="FFFF00"/>
                </a:highlight>
              </a:rPr>
              <a:t>includes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associates a shipment to its contents.  The contents should all be from the shipments order.</a:t>
            </a:r>
          </a:p>
          <a:p>
            <a:r>
              <a:rPr lang="en-US" dirty="0"/>
              <a:t>location </a:t>
            </a:r>
            <a:r>
              <a:rPr lang="mr-IN" dirty="0"/>
              <a:t>–</a:t>
            </a:r>
            <a:r>
              <a:rPr lang="en-US" dirty="0"/>
              <a:t> a physical location that can have a connection to other locations.  Some locations may also be a packing-location. </a:t>
            </a:r>
          </a:p>
          <a:p>
            <a:r>
              <a:rPr lang="en-US" dirty="0"/>
              <a:t>robot </a:t>
            </a:r>
            <a:r>
              <a:rPr lang="mr-IN" dirty="0"/>
              <a:t>–</a:t>
            </a:r>
            <a:r>
              <a:rPr lang="en-US" dirty="0"/>
              <a:t> a robot that drives around the warehouse, goes under </a:t>
            </a:r>
            <a:r>
              <a:rPr lang="en-US" dirty="0" err="1"/>
              <a:t>pallettes</a:t>
            </a:r>
            <a:r>
              <a:rPr lang="en-US" dirty="0"/>
              <a:t>, picks up </a:t>
            </a:r>
            <a:r>
              <a:rPr lang="en-US" dirty="0" err="1"/>
              <a:t>pallettes</a:t>
            </a:r>
            <a:r>
              <a:rPr lang="en-US" dirty="0"/>
              <a:t>, moves some more with </a:t>
            </a:r>
            <a:r>
              <a:rPr lang="en-US" dirty="0" err="1"/>
              <a:t>pallette</a:t>
            </a:r>
            <a:r>
              <a:rPr lang="en-US" dirty="0"/>
              <a:t> on it.</a:t>
            </a:r>
          </a:p>
          <a:p>
            <a:r>
              <a:rPr lang="en-US" dirty="0" err="1"/>
              <a:t>pallette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 container of items.  A </a:t>
            </a:r>
            <a:r>
              <a:rPr lang="en-US" dirty="0" err="1"/>
              <a:t>pallette</a:t>
            </a:r>
            <a:r>
              <a:rPr lang="en-US" dirty="0"/>
              <a:t> is relatively large.  As a result it fills any location (only 1 </a:t>
            </a:r>
            <a:r>
              <a:rPr lang="en-US" dirty="0" err="1"/>
              <a:t>pallette</a:t>
            </a:r>
            <a:r>
              <a:rPr lang="en-US" dirty="0"/>
              <a:t> per location), and a robot can pick up only 1 </a:t>
            </a:r>
            <a:r>
              <a:rPr lang="en-US" dirty="0" err="1"/>
              <a:t>pallette</a:t>
            </a:r>
            <a:r>
              <a:rPr lang="en-US" dirty="0"/>
              <a:t>.</a:t>
            </a:r>
          </a:p>
          <a:p>
            <a:r>
              <a:rPr lang="en-US" dirty="0" err="1"/>
              <a:t>saleitems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items that a customer can order.  These items are stored in </a:t>
            </a:r>
            <a:r>
              <a:rPr lang="en-US" dirty="0" err="1"/>
              <a:t>pallettes</a:t>
            </a:r>
            <a:r>
              <a:rPr lang="en-US" dirty="0"/>
              <a:t> that are located somewhere in the warehouse.  They are loaded into a shipment at a packing-location</a:t>
            </a:r>
          </a:p>
          <a:p>
            <a:r>
              <a:rPr lang="en-US" dirty="0">
                <a:highlight>
                  <a:srgbClr val="FFFF00"/>
                </a:highlight>
              </a:rPr>
              <a:t>ships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associates a particular shipment to its order.  A shipment can contain only one order, but an order may have multiple shipments.</a:t>
            </a:r>
          </a:p>
          <a:p>
            <a:r>
              <a:rPr lang="en-US" dirty="0" err="1"/>
              <a:t>unstarted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indicates that items have not yet been loaded into a shipment.  Before loading items into a shipment, the shipment should be started </a:t>
            </a:r>
          </a:p>
          <a:p>
            <a:r>
              <a:rPr lang="en-US" dirty="0"/>
              <a:t>packing-location </a:t>
            </a:r>
            <a:r>
              <a:rPr lang="mr-IN" dirty="0"/>
              <a:t>–</a:t>
            </a:r>
            <a:r>
              <a:rPr lang="en-US" dirty="0"/>
              <a:t> location where items are moved from a </a:t>
            </a:r>
            <a:r>
              <a:rPr lang="en-US" dirty="0" err="1"/>
              <a:t>pallette</a:t>
            </a:r>
            <a:r>
              <a:rPr lang="en-US" dirty="0"/>
              <a:t> to a shipment</a:t>
            </a:r>
          </a:p>
          <a:p>
            <a:r>
              <a:rPr lang="en-US" dirty="0"/>
              <a:t>available </a:t>
            </a:r>
            <a:r>
              <a:rPr lang="mr-IN" dirty="0"/>
              <a:t>–</a:t>
            </a:r>
            <a:r>
              <a:rPr lang="en-US" dirty="0"/>
              <a:t> indicates that a packing-location is available for packing.  When a shipment is started, the packing location where the shipment is being packed should be no longer available.  This will ensure that only one shipment can be packed at a time at a packing-location.</a:t>
            </a:r>
          </a:p>
          <a:p>
            <a:r>
              <a:rPr lang="en-US" dirty="0"/>
              <a:t>contains </a:t>
            </a:r>
            <a:r>
              <a:rPr lang="mr-IN" dirty="0"/>
              <a:t>–</a:t>
            </a:r>
            <a:r>
              <a:rPr lang="en-US" dirty="0"/>
              <a:t> represents contents of a </a:t>
            </a:r>
            <a:r>
              <a:rPr lang="en-US" dirty="0" err="1"/>
              <a:t>pallette</a:t>
            </a:r>
            <a:endParaRPr lang="en-US" dirty="0"/>
          </a:p>
          <a:p>
            <a:r>
              <a:rPr lang="en-US" dirty="0"/>
              <a:t>free </a:t>
            </a:r>
            <a:r>
              <a:rPr lang="mr-IN" dirty="0"/>
              <a:t>–</a:t>
            </a:r>
            <a:r>
              <a:rPr lang="en-US" dirty="0"/>
              <a:t> indicates that the robot is not carrying a </a:t>
            </a:r>
            <a:r>
              <a:rPr lang="en-US" dirty="0" err="1"/>
              <a:t>pallette</a:t>
            </a:r>
            <a:endParaRPr lang="en-US" dirty="0"/>
          </a:p>
          <a:p>
            <a:r>
              <a:rPr lang="en-US" dirty="0"/>
              <a:t>at </a:t>
            </a:r>
            <a:r>
              <a:rPr lang="mr-IN" dirty="0"/>
              <a:t>–</a:t>
            </a:r>
            <a:r>
              <a:rPr lang="en-US" dirty="0"/>
              <a:t> location of robot or </a:t>
            </a:r>
            <a:r>
              <a:rPr lang="en-US" dirty="0" err="1"/>
              <a:t>pallette</a:t>
            </a:r>
            <a:endParaRPr lang="en-US" dirty="0"/>
          </a:p>
          <a:p>
            <a:r>
              <a:rPr lang="en-US" dirty="0"/>
              <a:t>no-robot </a:t>
            </a:r>
            <a:r>
              <a:rPr lang="mr-IN" dirty="0"/>
              <a:t>–</a:t>
            </a:r>
            <a:r>
              <a:rPr lang="en-US" dirty="0"/>
              <a:t> marks a location as not having a robot in it</a:t>
            </a:r>
          </a:p>
          <a:p>
            <a:r>
              <a:rPr lang="en-US" dirty="0"/>
              <a:t>no-</a:t>
            </a:r>
            <a:r>
              <a:rPr lang="en-US" dirty="0" err="1"/>
              <a:t>pallette</a:t>
            </a:r>
            <a:r>
              <a:rPr lang="en-US" dirty="0"/>
              <a:t> – marks a location as not have a </a:t>
            </a:r>
            <a:r>
              <a:rPr lang="en-US" dirty="0" err="1"/>
              <a:t>pallette</a:t>
            </a:r>
            <a:r>
              <a:rPr lang="en-US" dirty="0"/>
              <a:t> in it</a:t>
            </a:r>
          </a:p>
        </p:txBody>
      </p:sp>
    </p:spTree>
    <p:extLst>
      <p:ext uri="{BB962C8B-B14F-4D97-AF65-F5344CB8AC3E}">
        <p14:creationId xmlns:p14="http://schemas.microsoft.com/office/powerpoint/2010/main" val="145315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16608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443216" y="15422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51776" y="145084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21880" y="154228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</p:spTree>
    <p:extLst>
      <p:ext uri="{BB962C8B-B14F-4D97-AF65-F5344CB8AC3E}">
        <p14:creationId xmlns:p14="http://schemas.microsoft.com/office/powerpoint/2010/main" val="206949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16608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443216" y="15422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51776" y="145084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03336" y="7010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</p:spTree>
    <p:extLst>
      <p:ext uri="{BB962C8B-B14F-4D97-AF65-F5344CB8AC3E}">
        <p14:creationId xmlns:p14="http://schemas.microsoft.com/office/powerpoint/2010/main" val="131222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225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466344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</p:spTree>
    <p:extLst>
      <p:ext uri="{BB962C8B-B14F-4D97-AF65-F5344CB8AC3E}">
        <p14:creationId xmlns:p14="http://schemas.microsoft.com/office/powerpoint/2010/main" val="1809371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</p:spTree>
    <p:extLst>
      <p:ext uri="{BB962C8B-B14F-4D97-AF65-F5344CB8AC3E}">
        <p14:creationId xmlns:p14="http://schemas.microsoft.com/office/powerpoint/2010/main" val="196903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84776" y="28956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2804160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2104" y="289560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2104" y="3480816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</p:spTree>
    <p:extLst>
      <p:ext uri="{BB962C8B-B14F-4D97-AF65-F5344CB8AC3E}">
        <p14:creationId xmlns:p14="http://schemas.microsoft.com/office/powerpoint/2010/main" val="860530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2804160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2104" y="289560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2104" y="3480816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83664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</p:spTree>
    <p:extLst>
      <p:ext uri="{BB962C8B-B14F-4D97-AF65-F5344CB8AC3E}">
        <p14:creationId xmlns:p14="http://schemas.microsoft.com/office/powerpoint/2010/main" val="1783705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63440" y="28956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2804160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2104" y="289560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2104" y="3480816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83664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</p:spTree>
    <p:extLst>
      <p:ext uri="{BB962C8B-B14F-4D97-AF65-F5344CB8AC3E}">
        <p14:creationId xmlns:p14="http://schemas.microsoft.com/office/powerpoint/2010/main" val="200958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21880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21880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83664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</p:spTree>
    <p:extLst>
      <p:ext uri="{BB962C8B-B14F-4D97-AF65-F5344CB8AC3E}">
        <p14:creationId xmlns:p14="http://schemas.microsoft.com/office/powerpoint/2010/main" val="1686065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11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23376" y="13959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462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</a:t>
            </a:r>
            <a:r>
              <a:rPr lang="en-US" sz="2400"/>
              <a:t>has socks1 </a:t>
            </a:r>
            <a:r>
              <a:rPr lang="en-US" sz="2400" dirty="0"/>
              <a:t>and book1.</a:t>
            </a:r>
          </a:p>
        </p:txBody>
      </p:sp>
    </p:spTree>
    <p:extLst>
      <p:ext uri="{BB962C8B-B14F-4D97-AF65-F5344CB8AC3E}">
        <p14:creationId xmlns:p14="http://schemas.microsoft.com/office/powerpoint/2010/main" val="1774827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466344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0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2104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ball1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42104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book2</a:t>
            </a:r>
          </a:p>
        </p:txBody>
      </p:sp>
    </p:spTree>
    <p:extLst>
      <p:ext uri="{BB962C8B-B14F-4D97-AF65-F5344CB8AC3E}">
        <p14:creationId xmlns:p14="http://schemas.microsoft.com/office/powerpoint/2010/main" val="867373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1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2376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4443984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socks2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2544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22648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2648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</p:spTree>
    <p:extLst>
      <p:ext uri="{BB962C8B-B14F-4D97-AF65-F5344CB8AC3E}">
        <p14:creationId xmlns:p14="http://schemas.microsoft.com/office/powerpoint/2010/main" val="1813727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2376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7223760" y="437997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32320" y="149656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02424" y="15880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02424" y="21732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</p:spTree>
    <p:extLst>
      <p:ext uri="{BB962C8B-B14F-4D97-AF65-F5344CB8AC3E}">
        <p14:creationId xmlns:p14="http://schemas.microsoft.com/office/powerpoint/2010/main" val="706190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2376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7223760" y="437997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32320" y="149656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02424" y="15880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7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43984" y="16184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7223760" y="437997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90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43984" y="16184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7223760" y="16002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98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7223760" y="16002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85544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</p:spTree>
    <p:extLst>
      <p:ext uri="{BB962C8B-B14F-4D97-AF65-F5344CB8AC3E}">
        <p14:creationId xmlns:p14="http://schemas.microsoft.com/office/powerpoint/2010/main" val="216084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7223760" y="16002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</p:spTree>
    <p:extLst>
      <p:ext uri="{BB962C8B-B14F-4D97-AF65-F5344CB8AC3E}">
        <p14:creationId xmlns:p14="http://schemas.microsoft.com/office/powerpoint/2010/main" val="325021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446532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</p:spTree>
    <p:extLst>
      <p:ext uri="{BB962C8B-B14F-4D97-AF65-F5344CB8AC3E}">
        <p14:creationId xmlns:p14="http://schemas.microsoft.com/office/powerpoint/2010/main" val="157736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6344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</p:spTree>
    <p:extLst>
      <p:ext uri="{BB962C8B-B14F-4D97-AF65-F5344CB8AC3E}">
        <p14:creationId xmlns:p14="http://schemas.microsoft.com/office/powerpoint/2010/main" val="1996446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85544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</p:spTree>
    <p:extLst>
      <p:ext uri="{BB962C8B-B14F-4D97-AF65-F5344CB8AC3E}">
        <p14:creationId xmlns:p14="http://schemas.microsoft.com/office/powerpoint/2010/main" val="1505158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45096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</p:spTree>
    <p:extLst>
      <p:ext uri="{BB962C8B-B14F-4D97-AF65-F5344CB8AC3E}">
        <p14:creationId xmlns:p14="http://schemas.microsoft.com/office/powerpoint/2010/main" val="1989182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6532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22648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</p:spTree>
    <p:extLst>
      <p:ext uri="{BB962C8B-B14F-4D97-AF65-F5344CB8AC3E}">
        <p14:creationId xmlns:p14="http://schemas.microsoft.com/office/powerpoint/2010/main" val="1543079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6532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22648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</p:spTree>
    <p:extLst>
      <p:ext uri="{BB962C8B-B14F-4D97-AF65-F5344CB8AC3E}">
        <p14:creationId xmlns:p14="http://schemas.microsoft.com/office/powerpoint/2010/main" val="1519021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6532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83880" y="17983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22648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</p:spTree>
    <p:extLst>
      <p:ext uri="{BB962C8B-B14F-4D97-AF65-F5344CB8AC3E}">
        <p14:creationId xmlns:p14="http://schemas.microsoft.com/office/powerpoint/2010/main" val="913628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Movement of robots and </a:t>
            </a:r>
            <a:r>
              <a:rPr lang="en-US" dirty="0" err="1"/>
              <a:t>pallettes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pallette</a:t>
            </a:r>
            <a:r>
              <a:rPr lang="en-US" dirty="0"/>
              <a:t> per location </a:t>
            </a:r>
            <a:r>
              <a:rPr lang="mr-IN" dirty="0"/>
              <a:t>–</a:t>
            </a:r>
            <a:r>
              <a:rPr lang="en-US" dirty="0"/>
              <a:t> the </a:t>
            </a:r>
            <a:r>
              <a:rPr lang="en-US" dirty="0" err="1"/>
              <a:t>pallette</a:t>
            </a:r>
            <a:r>
              <a:rPr lang="en-US" dirty="0"/>
              <a:t> fills the location</a:t>
            </a:r>
          </a:p>
          <a:p>
            <a:r>
              <a:rPr lang="en-US" dirty="0"/>
              <a:t>1 robot per location </a:t>
            </a:r>
            <a:r>
              <a:rPr lang="mr-IN" dirty="0"/>
              <a:t>–</a:t>
            </a:r>
            <a:r>
              <a:rPr lang="en-US" dirty="0"/>
              <a:t> same</a:t>
            </a:r>
          </a:p>
          <a:p>
            <a:r>
              <a:rPr lang="en-US" dirty="0"/>
              <a:t>Robot and </a:t>
            </a:r>
            <a:r>
              <a:rPr lang="en-US" dirty="0" err="1"/>
              <a:t>pallette</a:t>
            </a:r>
            <a:r>
              <a:rPr lang="en-US" dirty="0"/>
              <a:t> may occupy the same space - Robot moves under </a:t>
            </a:r>
            <a:r>
              <a:rPr lang="en-US" dirty="0" err="1"/>
              <a:t>pallettes</a:t>
            </a:r>
            <a:endParaRPr lang="en-US" dirty="0"/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Packing locations</a:t>
            </a:r>
          </a:p>
          <a:p>
            <a:r>
              <a:rPr lang="en-US" dirty="0"/>
              <a:t>Packing location can handle only 1 shipment at a time</a:t>
            </a:r>
          </a:p>
          <a:p>
            <a:r>
              <a:rPr lang="en-US" dirty="0"/>
              <a:t>Can start a shipment at a packing location only if it is “available”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Shipments and orders</a:t>
            </a:r>
          </a:p>
          <a:p>
            <a:r>
              <a:rPr lang="en-US" dirty="0"/>
              <a:t>A shipment pertains to exactly one order</a:t>
            </a:r>
          </a:p>
          <a:p>
            <a:r>
              <a:rPr lang="en-US" dirty="0"/>
              <a:t>An order may have multiple shipments</a:t>
            </a:r>
          </a:p>
          <a:p>
            <a:r>
              <a:rPr lang="en-US" dirty="0"/>
              <a:t>Shipment contains items from exactly 1 order</a:t>
            </a:r>
          </a:p>
          <a:p>
            <a:r>
              <a:rPr lang="en-US" dirty="0"/>
              <a:t>Items can exist in only one place </a:t>
            </a:r>
            <a:r>
              <a:rPr lang="mr-IN" dirty="0"/>
              <a:t>–</a:t>
            </a:r>
            <a:r>
              <a:rPr lang="en-US" dirty="0"/>
              <a:t> once you add it to the shipment, it is no longer on the </a:t>
            </a:r>
            <a:r>
              <a:rPr lang="en-US" dirty="0" err="1"/>
              <a:t>pallette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9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0500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</p:spTree>
    <p:extLst>
      <p:ext uri="{BB962C8B-B14F-4D97-AF65-F5344CB8AC3E}">
        <p14:creationId xmlns:p14="http://schemas.microsoft.com/office/powerpoint/2010/main" val="191236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0500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</p:spTree>
    <p:extLst>
      <p:ext uri="{BB962C8B-B14F-4D97-AF65-F5344CB8AC3E}">
        <p14:creationId xmlns:p14="http://schemas.microsoft.com/office/powerpoint/2010/main" val="10479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64552" y="287121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2779776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21880" y="2871216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21880" y="345643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</p:spTree>
    <p:extLst>
      <p:ext uri="{BB962C8B-B14F-4D97-AF65-F5344CB8AC3E}">
        <p14:creationId xmlns:p14="http://schemas.microsoft.com/office/powerpoint/2010/main" val="30604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64552" y="287121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2779776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21880" y="345643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3336" y="144475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</p:spTree>
    <p:extLst>
      <p:ext uri="{BB962C8B-B14F-4D97-AF65-F5344CB8AC3E}">
        <p14:creationId xmlns:p14="http://schemas.microsoft.com/office/powerpoint/2010/main" val="54751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64552" y="287121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2779776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3336" y="144475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03336" y="2036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2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8386</TotalTime>
  <Words>758</Words>
  <Application>Microsoft Office PowerPoint</Application>
  <PresentationFormat>Widescreen</PresentationFormat>
  <Paragraphs>264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Clarifications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R. Wilson</dc:creator>
  <cp:lastModifiedBy>Juan Huerta</cp:lastModifiedBy>
  <cp:revision>19</cp:revision>
  <dcterms:created xsi:type="dcterms:W3CDTF">2018-11-15T18:59:42Z</dcterms:created>
  <dcterms:modified xsi:type="dcterms:W3CDTF">2020-09-28T22:54:16Z</dcterms:modified>
</cp:coreProperties>
</file>