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9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10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1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12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5" r:id="rId5"/>
    <p:sldId id="258" r:id="rId6"/>
    <p:sldId id="261" r:id="rId7"/>
    <p:sldId id="263" r:id="rId8"/>
    <p:sldId id="266" r:id="rId9"/>
    <p:sldId id="257" r:id="rId10"/>
    <p:sldId id="260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uijo\Desktop\CS231Nproject\GA_GEO_ID_Income_Map.csv" TargetMode="Externa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huijo\Desktop\CS231Nproject\data\RI_1_sat\labels.csv" TargetMode="External"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huijo\Desktop\CS231Nproject\data\RI_1_sat\labels.csv" TargetMode="External"/></Relationships>
</file>

<file path=ppt/charts/_rels/chartEx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huijo\Desktop\CS231Nproject\data\RI_1_sat\labels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uijo\Desktop\CS231Nproject\data\GA_3_sat\labels.csv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huijo\Desktop\CS231Nproject\data\GA_3_sat\labels.csv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huijo\Desktop\CS231Nproject\data\GA_3_sat\labels.csv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huijo\Desktop\CS231Nproject\DC_GEO_ID_Income_Map.csv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huijo\Desktop\CS231Nproject\data\DC_1_sat\labels.csv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huijo\Desktop\CS231Nproject\data\DC_1_sat\labels.csv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huijo\Desktop\CS231Nproject\data\DC_1_sat\labels.csv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huijo\Desktop\CS231Nproject\RI_GEO_ID_Income_Map.csv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GA_GEO_ID_Income_Map!$B$2:$B$203</cx:f>
        <cx:lvl ptCount="202" formatCode="General">
          <cx:pt idx="0">11736</cx:pt>
          <cx:pt idx="1">13263</cx:pt>
          <cx:pt idx="2">13982</cx:pt>
          <cx:pt idx="3">16162</cx:pt>
          <cx:pt idx="4">16830</cx:pt>
          <cx:pt idx="5">18534</cx:pt>
          <cx:pt idx="6">19552</cx:pt>
          <cx:pt idx="7">20146</cx:pt>
          <cx:pt idx="8">20792</cx:pt>
          <cx:pt idx="9">20851</cx:pt>
          <cx:pt idx="10">20980</cx:pt>
          <cx:pt idx="11">21134</cx:pt>
          <cx:pt idx="12">21181</cx:pt>
          <cx:pt idx="13">21288</cx:pt>
          <cx:pt idx="14">21422</cx:pt>
          <cx:pt idx="15">22316</cx:pt>
          <cx:pt idx="16">22452</cx:pt>
          <cx:pt idx="17">23711</cx:pt>
          <cx:pt idx="18">24053</cx:pt>
          <cx:pt idx="19">24072</cx:pt>
          <cx:pt idx="20">24489</cx:pt>
          <cx:pt idx="21">25357</cx:pt>
          <cx:pt idx="22">25449</cx:pt>
          <cx:pt idx="23">25573</cx:pt>
          <cx:pt idx="24">25676</cx:pt>
          <cx:pt idx="25">26369</cx:pt>
          <cx:pt idx="26">26604</cx:pt>
          <cx:pt idx="27">26705</cx:pt>
          <cx:pt idx="28">26958</cx:pt>
          <cx:pt idx="29">27401</cx:pt>
          <cx:pt idx="30">27453</cx:pt>
          <cx:pt idx="31">27849</cx:pt>
          <cx:pt idx="32">28032</cx:pt>
          <cx:pt idx="33">28429</cx:pt>
          <cx:pt idx="34">28667</cx:pt>
          <cx:pt idx="35">29185</cx:pt>
          <cx:pt idx="36">29295</cx:pt>
          <cx:pt idx="37">29375</cx:pt>
          <cx:pt idx="38">29491</cx:pt>
          <cx:pt idx="39">29808</cx:pt>
          <cx:pt idx="40">30170</cx:pt>
          <cx:pt idx="41">30294</cx:pt>
          <cx:pt idx="42">31000</cx:pt>
          <cx:pt idx="43">31011</cx:pt>
          <cx:pt idx="44">31288</cx:pt>
          <cx:pt idx="45">31389</cx:pt>
          <cx:pt idx="46">31891</cx:pt>
          <cx:pt idx="47">32667</cx:pt>
          <cx:pt idx="48">32763</cx:pt>
          <cx:pt idx="49">32938</cx:pt>
          <cx:pt idx="50">33054</cx:pt>
          <cx:pt idx="51">33229</cx:pt>
          <cx:pt idx="52">33339</cx:pt>
          <cx:pt idx="53">33683</cx:pt>
          <cx:pt idx="54">35197</cx:pt>
          <cx:pt idx="55">35262</cx:pt>
          <cx:pt idx="56">35483</cx:pt>
          <cx:pt idx="57">35486</cx:pt>
          <cx:pt idx="58">37473</cx:pt>
          <cx:pt idx="59">37577</cx:pt>
          <cx:pt idx="60">37674</cx:pt>
          <cx:pt idx="61">37801</cx:pt>
          <cx:pt idx="62">38232</cx:pt>
          <cx:pt idx="63">40000</cx:pt>
          <cx:pt idx="64">41217</cx:pt>
          <cx:pt idx="65">41504</cx:pt>
          <cx:pt idx="66">41597</cx:pt>
          <cx:pt idx="67">41600</cx:pt>
          <cx:pt idx="68">41674</cx:pt>
          <cx:pt idx="69">42079</cx:pt>
          <cx:pt idx="70">42107</cx:pt>
          <cx:pt idx="71">42154</cx:pt>
          <cx:pt idx="72">42265</cx:pt>
          <cx:pt idx="73">43381</cx:pt>
          <cx:pt idx="74">43906</cx:pt>
          <cx:pt idx="75">44317</cx:pt>
          <cx:pt idx="76">44354</cx:pt>
          <cx:pt idx="77">44954</cx:pt>
          <cx:pt idx="78">46875</cx:pt>
          <cx:pt idx="79">47159</cx:pt>
          <cx:pt idx="80">47917</cx:pt>
          <cx:pt idx="81">48300</cx:pt>
          <cx:pt idx="82">48530</cx:pt>
          <cx:pt idx="83">49861</cx:pt>
          <cx:pt idx="84">50526</cx:pt>
          <cx:pt idx="85">50657</cx:pt>
          <cx:pt idx="86">51728</cx:pt>
          <cx:pt idx="87">52447</cx:pt>
          <cx:pt idx="88">53103</cx:pt>
          <cx:pt idx="89">53134</cx:pt>
          <cx:pt idx="90">53728</cx:pt>
          <cx:pt idx="91">54537</cx:pt>
          <cx:pt idx="92">55926</cx:pt>
          <cx:pt idx="93">56308</cx:pt>
          <cx:pt idx="94">57083</cx:pt>
          <cx:pt idx="95">58725</cx:pt>
          <cx:pt idx="96">58765</cx:pt>
          <cx:pt idx="97">59181</cx:pt>
          <cx:pt idx="98">59375</cx:pt>
          <cx:pt idx="99">59922</cx:pt>
          <cx:pt idx="100">60074</cx:pt>
          <cx:pt idx="101">60576</cx:pt>
          <cx:pt idx="102">62974</cx:pt>
          <cx:pt idx="103">63312</cx:pt>
          <cx:pt idx="104">64383</cx:pt>
          <cx:pt idx="105">66364</cx:pt>
          <cx:pt idx="106">66687</cx:pt>
          <cx:pt idx="107">66949</cx:pt>
          <cx:pt idx="108">67666</cx:pt>
          <cx:pt idx="109">68540</cx:pt>
          <cx:pt idx="110">68698</cx:pt>
          <cx:pt idx="111">69873</cx:pt>
          <cx:pt idx="112">70197</cx:pt>
          <cx:pt idx="113">70208</cx:pt>
          <cx:pt idx="114">70404</cx:pt>
          <cx:pt idx="115">71285</cx:pt>
          <cx:pt idx="116">71382</cx:pt>
          <cx:pt idx="117">71650</cx:pt>
          <cx:pt idx="118">72009</cx:pt>
          <cx:pt idx="119">72896</cx:pt>
          <cx:pt idx="120">73558</cx:pt>
          <cx:pt idx="121">73603</cx:pt>
          <cx:pt idx="122">73761</cx:pt>
          <cx:pt idx="123">74200</cx:pt>
          <cx:pt idx="124">74761</cx:pt>
          <cx:pt idx="125">74884</cx:pt>
          <cx:pt idx="126">74891</cx:pt>
          <cx:pt idx="127">75115</cx:pt>
          <cx:pt idx="128">75375</cx:pt>
          <cx:pt idx="129">76322</cx:pt>
          <cx:pt idx="130">76567</cx:pt>
          <cx:pt idx="131">76713</cx:pt>
          <cx:pt idx="132">78306</cx:pt>
          <cx:pt idx="133">78743</cx:pt>
          <cx:pt idx="134">80168</cx:pt>
          <cx:pt idx="135">80433</cx:pt>
          <cx:pt idx="136">82188</cx:pt>
          <cx:pt idx="137">82452</cx:pt>
          <cx:pt idx="138">83143</cx:pt>
          <cx:pt idx="139">83456</cx:pt>
          <cx:pt idx="140">85250</cx:pt>
          <cx:pt idx="141">85625</cx:pt>
          <cx:pt idx="142">85966</cx:pt>
          <cx:pt idx="143">86625</cx:pt>
          <cx:pt idx="144">88141</cx:pt>
          <cx:pt idx="145">88971</cx:pt>
          <cx:pt idx="146">90537</cx:pt>
          <cx:pt idx="147">91452</cx:pt>
          <cx:pt idx="148">91765</cx:pt>
          <cx:pt idx="149">92619</cx:pt>
          <cx:pt idx="150">94219</cx:pt>
          <cx:pt idx="151">95900</cx:pt>
          <cx:pt idx="152">96866</cx:pt>
          <cx:pt idx="153">99609</cx:pt>
          <cx:pt idx="154">101341</cx:pt>
          <cx:pt idx="155">101552</cx:pt>
          <cx:pt idx="156">102917</cx:pt>
          <cx:pt idx="157">104519</cx:pt>
          <cx:pt idx="158">104750</cx:pt>
          <cx:pt idx="159">105625</cx:pt>
          <cx:pt idx="160">105950</cx:pt>
          <cx:pt idx="161">106417</cx:pt>
          <cx:pt idx="162">106615</cx:pt>
          <cx:pt idx="163">106791</cx:pt>
          <cx:pt idx="164">109388</cx:pt>
          <cx:pt idx="165">110257</cx:pt>
          <cx:pt idx="166">110650</cx:pt>
          <cx:pt idx="167">113056</cx:pt>
          <cx:pt idx="168">113182</cx:pt>
          <cx:pt idx="169">114412</cx:pt>
          <cx:pt idx="170">114439</cx:pt>
          <cx:pt idx="171">117125</cx:pt>
          <cx:pt idx="172">118200</cx:pt>
          <cx:pt idx="173">118466</cx:pt>
          <cx:pt idx="174">118819</cx:pt>
          <cx:pt idx="175">125057</cx:pt>
          <cx:pt idx="176">125096</cx:pt>
          <cx:pt idx="177">128171</cx:pt>
          <cx:pt idx="178">129722</cx:pt>
          <cx:pt idx="179">130293</cx:pt>
          <cx:pt idx="180">130313</cx:pt>
          <cx:pt idx="181">131411</cx:pt>
          <cx:pt idx="182">138654</cx:pt>
          <cx:pt idx="183">142917</cx:pt>
          <cx:pt idx="184">143516</cx:pt>
          <cx:pt idx="185">144712</cx:pt>
          <cx:pt idx="186">146431</cx:pt>
          <cx:pt idx="187">150801</cx:pt>
          <cx:pt idx="188">151397</cx:pt>
          <cx:pt idx="189">152885</cx:pt>
          <cx:pt idx="190">153768</cx:pt>
          <cx:pt idx="191">154911</cx:pt>
          <cx:pt idx="192">155429</cx:pt>
          <cx:pt idx="193">161921</cx:pt>
          <cx:pt idx="194">169181</cx:pt>
          <cx:pt idx="195">169881</cx:pt>
          <cx:pt idx="196">177727</cx:pt>
          <cx:pt idx="197">188000</cx:pt>
          <cx:pt idx="198">198641</cx:pt>
          <cx:pt idx="199">200568</cx:pt>
          <cx:pt idx="200">209484</cx:pt>
          <cx:pt idx="201">210667</cx:pt>
        </cx:lvl>
      </cx:numDim>
    </cx:data>
  </cx:chartData>
  <cx:chart>
    <cx:title pos="t" align="ctr" overlay="0">
      <cx:tx>
        <cx:txData>
          <cx:v>Atlanta Median Household Income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Atlanta Median Household Income</a:t>
          </a:r>
        </a:p>
      </cx:txPr>
    </cx:title>
    <cx:plotArea>
      <cx:plotAreaRegion>
        <cx:series layoutId="clusteredColumn" uniqueId="{CF77E600-0931-45A7-8852-335D430D65EB}">
          <cx:tx>
            <cx:txData>
              <cx:f>GA_GEO_ID_Income_Map!$B$1</cx:f>
              <cx:v>Income</cx:v>
            </cx:txData>
          </cx:tx>
          <cx:dataPt idx="1">
            <cx:spPr>
              <a:solidFill>
                <a:srgbClr val="FFC000"/>
              </a:solidFill>
            </cx:spPr>
          </cx:dataPt>
          <cx:dataPt idx="5">
            <cx:spPr>
              <a:solidFill>
                <a:srgbClr val="FFC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  <cx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x:spPr>
      </cx:axis>
      <cx:axis id="1">
        <cx:valScaling/>
        <cx:majorGridlines/>
        <cx:tickLabels/>
      </cx:axis>
    </cx:plotArea>
    <cx:legend pos="t" align="ctr" overlay="0"/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labels!$B$1:$B$3213</cx:f>
        <cx:lvl ptCount="3213" formatCode="General">
          <cx:pt idx="0">55648</cx:pt>
          <cx:pt idx="1">55648</cx:pt>
          <cx:pt idx="2">55648</cx:pt>
          <cx:pt idx="3">66827</cx:pt>
          <cx:pt idx="4">66827</cx:pt>
          <cx:pt idx="5">66827</cx:pt>
          <cx:pt idx="6">66827</cx:pt>
          <cx:pt idx="7">66827</cx:pt>
          <cx:pt idx="8">66827</cx:pt>
          <cx:pt idx="9">66827</cx:pt>
          <cx:pt idx="10">66827</cx:pt>
          <cx:pt idx="11">66827</cx:pt>
          <cx:pt idx="12">55521</cx:pt>
          <cx:pt idx="13">82620</cx:pt>
          <cx:pt idx="14">82620</cx:pt>
          <cx:pt idx="15">82620</cx:pt>
          <cx:pt idx="16">82620</cx:pt>
          <cx:pt idx="17">82620</cx:pt>
          <cx:pt idx="18">82620</cx:pt>
          <cx:pt idx="19">82620</cx:pt>
          <cx:pt idx="20">82620</cx:pt>
          <cx:pt idx="21">82620</cx:pt>
          <cx:pt idx="22">82620</cx:pt>
          <cx:pt idx="23">82620</cx:pt>
          <cx:pt idx="24">82620</cx:pt>
          <cx:pt idx="25">82620</cx:pt>
          <cx:pt idx="26">66333</cx:pt>
          <cx:pt idx="27">66333</cx:pt>
          <cx:pt idx="28">66333</cx:pt>
          <cx:pt idx="29">66333</cx:pt>
          <cx:pt idx="30">66333</cx:pt>
          <cx:pt idx="31">66333</cx:pt>
          <cx:pt idx="32">66333</cx:pt>
          <cx:pt idx="33">66333</cx:pt>
          <cx:pt idx="34">66333</cx:pt>
          <cx:pt idx="35">66333</cx:pt>
          <cx:pt idx="36">66333</cx:pt>
          <cx:pt idx="37">83362</cx:pt>
          <cx:pt idx="38">83362</cx:pt>
          <cx:pt idx="39">83362</cx:pt>
          <cx:pt idx="40">83362</cx:pt>
          <cx:pt idx="41">83362</cx:pt>
          <cx:pt idx="42">83362</cx:pt>
          <cx:pt idx="43">83362</cx:pt>
          <cx:pt idx="44">83362</cx:pt>
          <cx:pt idx="45">83362</cx:pt>
          <cx:pt idx="46">83362</cx:pt>
          <cx:pt idx="47">83362</cx:pt>
          <cx:pt idx="48">83362</cx:pt>
          <cx:pt idx="49">83362</cx:pt>
          <cx:pt idx="50">83362</cx:pt>
          <cx:pt idx="51">52174</cx:pt>
          <cx:pt idx="52">52174</cx:pt>
          <cx:pt idx="53">52174</cx:pt>
          <cx:pt idx="54">52174</cx:pt>
          <cx:pt idx="55">52174</cx:pt>
          <cx:pt idx="56">52174</cx:pt>
          <cx:pt idx="57">52174</cx:pt>
          <cx:pt idx="58">52174</cx:pt>
          <cx:pt idx="59">52174</cx:pt>
          <cx:pt idx="60">52174</cx:pt>
          <cx:pt idx="61">52174</cx:pt>
          <cx:pt idx="62">74245</cx:pt>
          <cx:pt idx="63">74245</cx:pt>
          <cx:pt idx="64">82452</cx:pt>
          <cx:pt idx="65">82452</cx:pt>
          <cx:pt idx="66">82452</cx:pt>
          <cx:pt idx="67">55648</cx:pt>
          <cx:pt idx="68">55648</cx:pt>
          <cx:pt idx="69">55648</cx:pt>
          <cx:pt idx="70">55648</cx:pt>
          <cx:pt idx="71">66827</cx:pt>
          <cx:pt idx="72">66827</cx:pt>
          <cx:pt idx="73">66827</cx:pt>
          <cx:pt idx="74">66827</cx:pt>
          <cx:pt idx="75">66827</cx:pt>
          <cx:pt idx="76">66827</cx:pt>
          <cx:pt idx="77">66827</cx:pt>
          <cx:pt idx="78">66827</cx:pt>
          <cx:pt idx="79">58403</cx:pt>
          <cx:pt idx="80">82620</cx:pt>
          <cx:pt idx="81">62098</cx:pt>
          <cx:pt idx="82">62098</cx:pt>
          <cx:pt idx="83">62098</cx:pt>
          <cx:pt idx="84">62098</cx:pt>
          <cx:pt idx="85">62098</cx:pt>
          <cx:pt idx="86">62098</cx:pt>
          <cx:pt idx="87">62098</cx:pt>
          <cx:pt idx="88">63983</cx:pt>
          <cx:pt idx="89">63983</cx:pt>
          <cx:pt idx="90">63983</cx:pt>
          <cx:pt idx="91">63983</cx:pt>
          <cx:pt idx="92">63983</cx:pt>
          <cx:pt idx="93">63983</cx:pt>
          <cx:pt idx="94">66333</cx:pt>
          <cx:pt idx="95">66333</cx:pt>
          <cx:pt idx="96">66333</cx:pt>
          <cx:pt idx="97">66333</cx:pt>
          <cx:pt idx="98">66333</cx:pt>
          <cx:pt idx="99">66333</cx:pt>
          <cx:pt idx="100">44107</cx:pt>
          <cx:pt idx="101">50117</cx:pt>
          <cx:pt idx="102">50117</cx:pt>
          <cx:pt idx="103">66333</cx:pt>
          <cx:pt idx="104">83362</cx:pt>
          <cx:pt idx="105">83362</cx:pt>
          <cx:pt idx="106">83362</cx:pt>
          <cx:pt idx="107">83362</cx:pt>
          <cx:pt idx="108">83362</cx:pt>
          <cx:pt idx="109">83362</cx:pt>
          <cx:pt idx="110">83362</cx:pt>
          <cx:pt idx="111">83362</cx:pt>
          <cx:pt idx="112">83362</cx:pt>
          <cx:pt idx="113">83362</cx:pt>
          <cx:pt idx="114">83362</cx:pt>
          <cx:pt idx="115">83362</cx:pt>
          <cx:pt idx="116">83362</cx:pt>
          <cx:pt idx="117">83362</cx:pt>
          <cx:pt idx="118">52174</cx:pt>
          <cx:pt idx="119">52174</cx:pt>
          <cx:pt idx="120">52174</cx:pt>
          <cx:pt idx="121">52174</cx:pt>
          <cx:pt idx="122">52174</cx:pt>
          <cx:pt idx="123">52174</cx:pt>
          <cx:pt idx="124">52174</cx:pt>
          <cx:pt idx="125">52174</cx:pt>
          <cx:pt idx="126">52174</cx:pt>
          <cx:pt idx="127">52174</cx:pt>
          <cx:pt idx="128">52174</cx:pt>
          <cx:pt idx="129">52174</cx:pt>
          <cx:pt idx="130">82452</cx:pt>
          <cx:pt idx="131">82452</cx:pt>
          <cx:pt idx="132">82452</cx:pt>
          <cx:pt idx="133">82452</cx:pt>
          <cx:pt idx="134">55648</cx:pt>
          <cx:pt idx="135">55648</cx:pt>
          <cx:pt idx="136">55648</cx:pt>
          <cx:pt idx="137">55648</cx:pt>
          <cx:pt idx="138">66827</cx:pt>
          <cx:pt idx="139">66827</cx:pt>
          <cx:pt idx="140">66827</cx:pt>
          <cx:pt idx="141">66827</cx:pt>
          <cx:pt idx="142">66827</cx:pt>
          <cx:pt idx="143">66827</cx:pt>
          <cx:pt idx="144">66827</cx:pt>
          <cx:pt idx="145">66827</cx:pt>
          <cx:pt idx="146">66827</cx:pt>
          <cx:pt idx="147">58403</cx:pt>
          <cx:pt idx="148">62098</cx:pt>
          <cx:pt idx="149">62098</cx:pt>
          <cx:pt idx="150">62098</cx:pt>
          <cx:pt idx="151">62098</cx:pt>
          <cx:pt idx="152">62098</cx:pt>
          <cx:pt idx="153">62098</cx:pt>
          <cx:pt idx="154">62098</cx:pt>
          <cx:pt idx="155">63983</cx:pt>
          <cx:pt idx="156">63983</cx:pt>
          <cx:pt idx="157">63983</cx:pt>
          <cx:pt idx="158">63983</cx:pt>
          <cx:pt idx="159">63983</cx:pt>
          <cx:pt idx="160">63983</cx:pt>
          <cx:pt idx="161">66333</cx:pt>
          <cx:pt idx="162">66333</cx:pt>
          <cx:pt idx="163">66333</cx:pt>
          <cx:pt idx="164">66333</cx:pt>
          <cx:pt idx="165">44107</cx:pt>
          <cx:pt idx="166">44107</cx:pt>
          <cx:pt idx="167">44107</cx:pt>
          <cx:pt idx="168">44107</cx:pt>
          <cx:pt idx="169">50117</cx:pt>
          <cx:pt idx="170">50117</cx:pt>
          <cx:pt idx="171">50117</cx:pt>
          <cx:pt idx="172">83362</cx:pt>
          <cx:pt idx="173">83362</cx:pt>
          <cx:pt idx="174">83362</cx:pt>
          <cx:pt idx="175">83362</cx:pt>
          <cx:pt idx="176">83362</cx:pt>
          <cx:pt idx="177">83362</cx:pt>
          <cx:pt idx="178">83362</cx:pt>
          <cx:pt idx="179">83362</cx:pt>
          <cx:pt idx="180">83362</cx:pt>
          <cx:pt idx="181">83362</cx:pt>
          <cx:pt idx="182">83362</cx:pt>
          <cx:pt idx="183">83362</cx:pt>
          <cx:pt idx="184">83362</cx:pt>
          <cx:pt idx="185">52174</cx:pt>
          <cx:pt idx="186">52174</cx:pt>
          <cx:pt idx="187">52174</cx:pt>
          <cx:pt idx="188">52174</cx:pt>
          <cx:pt idx="189">52174</cx:pt>
          <cx:pt idx="190">52174</cx:pt>
          <cx:pt idx="191">52174</cx:pt>
          <cx:pt idx="192">52174</cx:pt>
          <cx:pt idx="193">52174</cx:pt>
          <cx:pt idx="194">52174</cx:pt>
          <cx:pt idx="195">52174</cx:pt>
          <cx:pt idx="196">82452</cx:pt>
          <cx:pt idx="197">82452</cx:pt>
          <cx:pt idx="198">82452</cx:pt>
          <cx:pt idx="199">82452</cx:pt>
          <cx:pt idx="200">82452</cx:pt>
          <cx:pt idx="201">55648</cx:pt>
          <cx:pt idx="202">55648</cx:pt>
          <cx:pt idx="203">55648</cx:pt>
          <cx:pt idx="204">55648</cx:pt>
          <cx:pt idx="205">55648</cx:pt>
          <cx:pt idx="206">66827</cx:pt>
          <cx:pt idx="207">66827</cx:pt>
          <cx:pt idx="208">66827</cx:pt>
          <cx:pt idx="209">66827</cx:pt>
          <cx:pt idx="210">66827</cx:pt>
          <cx:pt idx="211">66827</cx:pt>
          <cx:pt idx="212">66827</cx:pt>
          <cx:pt idx="213">66827</cx:pt>
          <cx:pt idx="214">66827</cx:pt>
          <cx:pt idx="215">58403</cx:pt>
          <cx:pt idx="216">58403</cx:pt>
          <cx:pt idx="217">62098</cx:pt>
          <cx:pt idx="218">62098</cx:pt>
          <cx:pt idx="219">62098</cx:pt>
          <cx:pt idx="220">62098</cx:pt>
          <cx:pt idx="221">62098</cx:pt>
          <cx:pt idx="222">63983</cx:pt>
          <cx:pt idx="223">63983</cx:pt>
          <cx:pt idx="224">63983</cx:pt>
          <cx:pt idx="225">63983</cx:pt>
          <cx:pt idx="226">63983</cx:pt>
          <cx:pt idx="227">63983</cx:pt>
          <cx:pt idx="228">66333</cx:pt>
          <cx:pt idx="229">66333</cx:pt>
          <cx:pt idx="230">44107</cx:pt>
          <cx:pt idx="231">44107</cx:pt>
          <cx:pt idx="232">44107</cx:pt>
          <cx:pt idx="233">44107</cx:pt>
          <cx:pt idx="234">44107</cx:pt>
          <cx:pt idx="235">44107</cx:pt>
          <cx:pt idx="236">50117</cx:pt>
          <cx:pt idx="237">50117</cx:pt>
          <cx:pt idx="238">50117</cx:pt>
          <cx:pt idx="239">50117</cx:pt>
          <cx:pt idx="240">83362</cx:pt>
          <cx:pt idx="241">83362</cx:pt>
          <cx:pt idx="242">83362</cx:pt>
          <cx:pt idx="243">83362</cx:pt>
          <cx:pt idx="244">83362</cx:pt>
          <cx:pt idx="245">83362</cx:pt>
          <cx:pt idx="246">83362</cx:pt>
          <cx:pt idx="247">83362</cx:pt>
          <cx:pt idx="248">83362</cx:pt>
          <cx:pt idx="249">83362</cx:pt>
          <cx:pt idx="250">83362</cx:pt>
          <cx:pt idx="251">83362</cx:pt>
          <cx:pt idx="252">52174</cx:pt>
          <cx:pt idx="253">52174</cx:pt>
          <cx:pt idx="254">52174</cx:pt>
          <cx:pt idx="255">52174</cx:pt>
          <cx:pt idx="256">52174</cx:pt>
          <cx:pt idx="257">52174</cx:pt>
          <cx:pt idx="258">52174</cx:pt>
          <cx:pt idx="259">52174</cx:pt>
          <cx:pt idx="260">52174</cx:pt>
          <cx:pt idx="261">59448</cx:pt>
          <cx:pt idx="262">59448</cx:pt>
          <cx:pt idx="263">82452</cx:pt>
          <cx:pt idx="264">82452</cx:pt>
          <cx:pt idx="265">82452</cx:pt>
          <cx:pt idx="266">82452</cx:pt>
          <cx:pt idx="267">82452</cx:pt>
          <cx:pt idx="268">55648</cx:pt>
          <cx:pt idx="269">55648</cx:pt>
          <cx:pt idx="270">55648</cx:pt>
          <cx:pt idx="271">55648</cx:pt>
          <cx:pt idx="272">55648</cx:pt>
          <cx:pt idx="273">55648</cx:pt>
          <cx:pt idx="274">66827</cx:pt>
          <cx:pt idx="275">66827</cx:pt>
          <cx:pt idx="276">66827</cx:pt>
          <cx:pt idx="277">66827</cx:pt>
          <cx:pt idx="278">66827</cx:pt>
          <cx:pt idx="279">66827</cx:pt>
          <cx:pt idx="280">66827</cx:pt>
          <cx:pt idx="281">58403</cx:pt>
          <cx:pt idx="282">58403</cx:pt>
          <cx:pt idx="283">58403</cx:pt>
          <cx:pt idx="284">58403</cx:pt>
          <cx:pt idx="285">62098</cx:pt>
          <cx:pt idx="286">62098</cx:pt>
          <cx:pt idx="287">62098</cx:pt>
          <cx:pt idx="288">62098</cx:pt>
          <cx:pt idx="289">63983</cx:pt>
          <cx:pt idx="290">63983</cx:pt>
          <cx:pt idx="291">63983</cx:pt>
          <cx:pt idx="292">63983</cx:pt>
          <cx:pt idx="293">63983</cx:pt>
          <cx:pt idx="294">63983</cx:pt>
          <cx:pt idx="295">63983</cx:pt>
          <cx:pt idx="296">44107</cx:pt>
          <cx:pt idx="297">44107</cx:pt>
          <cx:pt idx="298">44107</cx:pt>
          <cx:pt idx="299">44107</cx:pt>
          <cx:pt idx="300">44107</cx:pt>
          <cx:pt idx="301">44107</cx:pt>
          <cx:pt idx="302">44107</cx:pt>
          <cx:pt idx="303">44107</cx:pt>
          <cx:pt idx="304">50117</cx:pt>
          <cx:pt idx="305">50117</cx:pt>
          <cx:pt idx="306">50117</cx:pt>
          <cx:pt idx="307">50117</cx:pt>
          <cx:pt idx="308">50117</cx:pt>
          <cx:pt idx="309">83362</cx:pt>
          <cx:pt idx="310">83362</cx:pt>
          <cx:pt idx="311">83362</cx:pt>
          <cx:pt idx="312">83362</cx:pt>
          <cx:pt idx="313">83362</cx:pt>
          <cx:pt idx="314">83362</cx:pt>
          <cx:pt idx="315">83362</cx:pt>
          <cx:pt idx="316">83362</cx:pt>
          <cx:pt idx="317">83362</cx:pt>
          <cx:pt idx="318">83362</cx:pt>
          <cx:pt idx="319">59448</cx:pt>
          <cx:pt idx="320">59448</cx:pt>
          <cx:pt idx="321">59448</cx:pt>
          <cx:pt idx="322">59448</cx:pt>
          <cx:pt idx="323">59448</cx:pt>
          <cx:pt idx="324">59448</cx:pt>
          <cx:pt idx="325">52174</cx:pt>
          <cx:pt idx="326">52174</cx:pt>
          <cx:pt idx="327">52174</cx:pt>
          <cx:pt idx="328">59448</cx:pt>
          <cx:pt idx="329">59448</cx:pt>
          <cx:pt idx="330">59448</cx:pt>
          <cx:pt idx="331">82452</cx:pt>
          <cx:pt idx="332">82452</cx:pt>
          <cx:pt idx="333">82452</cx:pt>
          <cx:pt idx="334">82452</cx:pt>
          <cx:pt idx="335">54375</cx:pt>
          <cx:pt idx="336">54375</cx:pt>
          <cx:pt idx="337">55648</cx:pt>
          <cx:pt idx="338">55648</cx:pt>
          <cx:pt idx="339">55648</cx:pt>
          <cx:pt idx="340">55648</cx:pt>
          <cx:pt idx="341">55648</cx:pt>
          <cx:pt idx="342">66827</cx:pt>
          <cx:pt idx="343">66827</cx:pt>
          <cx:pt idx="344">66827</cx:pt>
          <cx:pt idx="345">66827</cx:pt>
          <cx:pt idx="346">66827</cx:pt>
          <cx:pt idx="347">58403</cx:pt>
          <cx:pt idx="348">58403</cx:pt>
          <cx:pt idx="349">58403</cx:pt>
          <cx:pt idx="350">58403</cx:pt>
          <cx:pt idx="351">58403</cx:pt>
          <cx:pt idx="352">58403</cx:pt>
          <cx:pt idx="353">62098</cx:pt>
          <cx:pt idx="354">62098</cx:pt>
          <cx:pt idx="355">58403</cx:pt>
          <cx:pt idx="356">58403</cx:pt>
          <cx:pt idx="357">58403</cx:pt>
          <cx:pt idx="358">63983</cx:pt>
          <cx:pt idx="359">63983</cx:pt>
          <cx:pt idx="360">63983</cx:pt>
          <cx:pt idx="361">63983</cx:pt>
          <cx:pt idx="362">63983</cx:pt>
          <cx:pt idx="363">44107</cx:pt>
          <cx:pt idx="364">44107</cx:pt>
          <cx:pt idx="365">44107</cx:pt>
          <cx:pt idx="366">44107</cx:pt>
          <cx:pt idx="367">44107</cx:pt>
          <cx:pt idx="368">44107</cx:pt>
          <cx:pt idx="369">44107</cx:pt>
          <cx:pt idx="370">44107</cx:pt>
          <cx:pt idx="371">44107</cx:pt>
          <cx:pt idx="372">44107</cx:pt>
          <cx:pt idx="373">50117</cx:pt>
          <cx:pt idx="374">50117</cx:pt>
          <cx:pt idx="375">50117</cx:pt>
          <cx:pt idx="376">50117</cx:pt>
          <cx:pt idx="377">50117</cx:pt>
          <cx:pt idx="378">50117</cx:pt>
          <cx:pt idx="379">50117</cx:pt>
          <cx:pt idx="380">50117</cx:pt>
          <cx:pt idx="381">83362</cx:pt>
          <cx:pt idx="382">83362</cx:pt>
          <cx:pt idx="383">83362</cx:pt>
          <cx:pt idx="384">83362</cx:pt>
          <cx:pt idx="385">83362</cx:pt>
          <cx:pt idx="386">59448</cx:pt>
          <cx:pt idx="387">59448</cx:pt>
          <cx:pt idx="388">59448</cx:pt>
          <cx:pt idx="389">59448</cx:pt>
          <cx:pt idx="390">59448</cx:pt>
          <cx:pt idx="391">59448</cx:pt>
          <cx:pt idx="392">59448</cx:pt>
          <cx:pt idx="393">59448</cx:pt>
          <cx:pt idx="394">59448</cx:pt>
          <cx:pt idx="395">59448</cx:pt>
          <cx:pt idx="396">59448</cx:pt>
          <cx:pt idx="397">59448</cx:pt>
          <cx:pt idx="398">59448</cx:pt>
          <cx:pt idx="399">59448</cx:pt>
          <cx:pt idx="400">59448</cx:pt>
          <cx:pt idx="401">59448</cx:pt>
          <cx:pt idx="402">54375</cx:pt>
          <cx:pt idx="403">54375</cx:pt>
          <cx:pt idx="404">54375</cx:pt>
          <cx:pt idx="405">43649</cx:pt>
          <cx:pt idx="406">43649</cx:pt>
          <cx:pt idx="407">43649</cx:pt>
          <cx:pt idx="408">43649</cx:pt>
          <cx:pt idx="409">55648</cx:pt>
          <cx:pt idx="410">66827</cx:pt>
          <cx:pt idx="411">66827</cx:pt>
          <cx:pt idx="412">66827</cx:pt>
          <cx:pt idx="413">66827</cx:pt>
          <cx:pt idx="414">58403</cx:pt>
          <cx:pt idx="415">58403</cx:pt>
          <cx:pt idx="416">58403</cx:pt>
          <cx:pt idx="417">58403</cx:pt>
          <cx:pt idx="418">58403</cx:pt>
          <cx:pt idx="419">58403</cx:pt>
          <cx:pt idx="420">58403</cx:pt>
          <cx:pt idx="421">58403</cx:pt>
          <cx:pt idx="422">58403</cx:pt>
          <cx:pt idx="423">58403</cx:pt>
          <cx:pt idx="424">58403</cx:pt>
          <cx:pt idx="425">58403</cx:pt>
          <cx:pt idx="426">63983</cx:pt>
          <cx:pt idx="427">63983</cx:pt>
          <cx:pt idx="428">63983</cx:pt>
          <cx:pt idx="429">63983</cx:pt>
          <cx:pt idx="430">44107</cx:pt>
          <cx:pt idx="431">44107</cx:pt>
          <cx:pt idx="432">44107</cx:pt>
          <cx:pt idx="433">44107</cx:pt>
          <cx:pt idx="434">44107</cx:pt>
          <cx:pt idx="435">44107</cx:pt>
          <cx:pt idx="436">44107</cx:pt>
          <cx:pt idx="437">44107</cx:pt>
          <cx:pt idx="438">44107</cx:pt>
          <cx:pt idx="439">44107</cx:pt>
          <cx:pt idx="440">50117</cx:pt>
          <cx:pt idx="441">50117</cx:pt>
          <cx:pt idx="442">50117</cx:pt>
          <cx:pt idx="443">50117</cx:pt>
          <cx:pt idx="444">50117</cx:pt>
          <cx:pt idx="445">50117</cx:pt>
          <cx:pt idx="446">50117</cx:pt>
          <cx:pt idx="447">50117</cx:pt>
          <cx:pt idx="448">50117</cx:pt>
          <cx:pt idx="449">50117</cx:pt>
          <cx:pt idx="450">50117</cx:pt>
          <cx:pt idx="451">50117</cx:pt>
          <cx:pt idx="452">59448</cx:pt>
          <cx:pt idx="453">59448</cx:pt>
          <cx:pt idx="454">59448</cx:pt>
          <cx:pt idx="455">59448</cx:pt>
          <cx:pt idx="456">59448</cx:pt>
          <cx:pt idx="457">59448</cx:pt>
          <cx:pt idx="458">59448</cx:pt>
          <cx:pt idx="459">59448</cx:pt>
          <cx:pt idx="460">59448</cx:pt>
          <cx:pt idx="461">59448</cx:pt>
          <cx:pt idx="462">59448</cx:pt>
          <cx:pt idx="463">59448</cx:pt>
          <cx:pt idx="464">59448</cx:pt>
          <cx:pt idx="465">59448</cx:pt>
          <cx:pt idx="466">59448</cx:pt>
          <cx:pt idx="467">59448</cx:pt>
          <cx:pt idx="468">59448</cx:pt>
          <cx:pt idx="469">54375</cx:pt>
          <cx:pt idx="470">54375</cx:pt>
          <cx:pt idx="471">54375</cx:pt>
          <cx:pt idx="472">43649</cx:pt>
          <cx:pt idx="473">43649</cx:pt>
          <cx:pt idx="474">43649</cx:pt>
          <cx:pt idx="475">43649</cx:pt>
          <cx:pt idx="476">43649</cx:pt>
          <cx:pt idx="477">43649</cx:pt>
          <cx:pt idx="478">43649</cx:pt>
          <cx:pt idx="479">43649</cx:pt>
          <cx:pt idx="480">43649</cx:pt>
          <cx:pt idx="481">43649</cx:pt>
          <cx:pt idx="482">43649</cx:pt>
          <cx:pt idx="483">58403</cx:pt>
          <cx:pt idx="484">58403</cx:pt>
          <cx:pt idx="485">58403</cx:pt>
          <cx:pt idx="486">58403</cx:pt>
          <cx:pt idx="487">58403</cx:pt>
          <cx:pt idx="488">58403</cx:pt>
          <cx:pt idx="489">58403</cx:pt>
          <cx:pt idx="490">58403</cx:pt>
          <cx:pt idx="491">58403</cx:pt>
          <cx:pt idx="492">58403</cx:pt>
          <cx:pt idx="493">63983</cx:pt>
          <cx:pt idx="494">63983</cx:pt>
          <cx:pt idx="495">63983</cx:pt>
          <cx:pt idx="496">63983</cx:pt>
          <cx:pt idx="497">63983</cx:pt>
          <cx:pt idx="498">44107</cx:pt>
          <cx:pt idx="499">44107</cx:pt>
          <cx:pt idx="500">44107</cx:pt>
          <cx:pt idx="501">44107</cx:pt>
          <cx:pt idx="502">44107</cx:pt>
          <cx:pt idx="503">44107</cx:pt>
          <cx:pt idx="504">44107</cx:pt>
          <cx:pt idx="505">44107</cx:pt>
          <cx:pt idx="506">44107</cx:pt>
          <cx:pt idx="507">50117</cx:pt>
          <cx:pt idx="508">50117</cx:pt>
          <cx:pt idx="509">50117</cx:pt>
          <cx:pt idx="510">50117</cx:pt>
          <cx:pt idx="511">50117</cx:pt>
          <cx:pt idx="512">50117</cx:pt>
          <cx:pt idx="513">50117</cx:pt>
          <cx:pt idx="514">50117</cx:pt>
          <cx:pt idx="515">50117</cx:pt>
          <cx:pt idx="516">50117</cx:pt>
          <cx:pt idx="517">50117</cx:pt>
          <cx:pt idx="518">42548</cx:pt>
          <cx:pt idx="519">42548</cx:pt>
          <cx:pt idx="520">42548</cx:pt>
          <cx:pt idx="521">42548</cx:pt>
          <cx:pt idx="522">42548</cx:pt>
          <cx:pt idx="523">59448</cx:pt>
          <cx:pt idx="524">59448</cx:pt>
          <cx:pt idx="525">59448</cx:pt>
          <cx:pt idx="526">59448</cx:pt>
          <cx:pt idx="527">59448</cx:pt>
          <cx:pt idx="528">59448</cx:pt>
          <cx:pt idx="529">59448</cx:pt>
          <cx:pt idx="530">59448</cx:pt>
          <cx:pt idx="531">59448</cx:pt>
          <cx:pt idx="532">59448</cx:pt>
          <cx:pt idx="533">59448</cx:pt>
          <cx:pt idx="534">59448</cx:pt>
          <cx:pt idx="535">59448</cx:pt>
          <cx:pt idx="536">54375</cx:pt>
          <cx:pt idx="537">54375</cx:pt>
          <cx:pt idx="538">54375</cx:pt>
          <cx:pt idx="539">43649</cx:pt>
          <cx:pt idx="540">43649</cx:pt>
          <cx:pt idx="541">43649</cx:pt>
          <cx:pt idx="542">43649</cx:pt>
          <cx:pt idx="543">43649</cx:pt>
          <cx:pt idx="544">43649</cx:pt>
          <cx:pt idx="545">43649</cx:pt>
          <cx:pt idx="546">43649</cx:pt>
          <cx:pt idx="547">43649</cx:pt>
          <cx:pt idx="548">43649</cx:pt>
          <cx:pt idx="549">43649</cx:pt>
          <cx:pt idx="550">58403</cx:pt>
          <cx:pt idx="551">58403</cx:pt>
          <cx:pt idx="552">58403</cx:pt>
          <cx:pt idx="553">58403</cx:pt>
          <cx:pt idx="554">58403</cx:pt>
          <cx:pt idx="555">58403</cx:pt>
          <cx:pt idx="556">35972</cx:pt>
          <cx:pt idx="557">35972</cx:pt>
          <cx:pt idx="558">52174</cx:pt>
          <cx:pt idx="559">52174</cx:pt>
          <cx:pt idx="560">52174</cx:pt>
          <cx:pt idx="561">52174</cx:pt>
          <cx:pt idx="562">52174</cx:pt>
          <cx:pt idx="563">52174</cx:pt>
          <cx:pt idx="564">52174</cx:pt>
          <cx:pt idx="565">44107</cx:pt>
          <cx:pt idx="566">44107</cx:pt>
          <cx:pt idx="567">44107</cx:pt>
          <cx:pt idx="568">44107</cx:pt>
          <cx:pt idx="569">44107</cx:pt>
          <cx:pt idx="570">44107</cx:pt>
          <cx:pt idx="571">44107</cx:pt>
          <cx:pt idx="572">44107</cx:pt>
          <cx:pt idx="573">44107</cx:pt>
          <cx:pt idx="574">42548</cx:pt>
          <cx:pt idx="575">42548</cx:pt>
          <cx:pt idx="576">42548</cx:pt>
          <cx:pt idx="577">42548</cx:pt>
          <cx:pt idx="578">42548</cx:pt>
          <cx:pt idx="579">42548</cx:pt>
          <cx:pt idx="580">42548</cx:pt>
          <cx:pt idx="581">42548</cx:pt>
          <cx:pt idx="582">42548</cx:pt>
          <cx:pt idx="583">42548</cx:pt>
          <cx:pt idx="584">42548</cx:pt>
          <cx:pt idx="585">42548</cx:pt>
          <cx:pt idx="586">42548</cx:pt>
          <cx:pt idx="587">42548</cx:pt>
          <cx:pt idx="588">42548</cx:pt>
          <cx:pt idx="589">42548</cx:pt>
          <cx:pt idx="590">59448</cx:pt>
          <cx:pt idx="591">59448</cx:pt>
          <cx:pt idx="592">59448</cx:pt>
          <cx:pt idx="593">59448</cx:pt>
          <cx:pt idx="594">59448</cx:pt>
          <cx:pt idx="595">59448</cx:pt>
          <cx:pt idx="596">59448</cx:pt>
          <cx:pt idx="597">59448</cx:pt>
          <cx:pt idx="598">59448</cx:pt>
          <cx:pt idx="599">59448</cx:pt>
          <cx:pt idx="600">59448</cx:pt>
          <cx:pt idx="601">59448</cx:pt>
          <cx:pt idx="602">59448</cx:pt>
          <cx:pt idx="603">54375</cx:pt>
          <cx:pt idx="604">54375</cx:pt>
          <cx:pt idx="605">54375</cx:pt>
          <cx:pt idx="606">43649</cx:pt>
          <cx:pt idx="607">43649</cx:pt>
          <cx:pt idx="608">43649</cx:pt>
          <cx:pt idx="609">43649</cx:pt>
          <cx:pt idx="610">43649</cx:pt>
          <cx:pt idx="611">43649</cx:pt>
          <cx:pt idx="612">43649</cx:pt>
          <cx:pt idx="613">43649</cx:pt>
          <cx:pt idx="614">43649</cx:pt>
          <cx:pt idx="615">43649</cx:pt>
          <cx:pt idx="616">58403</cx:pt>
          <cx:pt idx="617">58403</cx:pt>
          <cx:pt idx="618">58403</cx:pt>
          <cx:pt idx="619">35972</cx:pt>
          <cx:pt idx="620">35972</cx:pt>
          <cx:pt idx="621">35972</cx:pt>
          <cx:pt idx="622">35972</cx:pt>
          <cx:pt idx="623">35972</cx:pt>
          <cx:pt idx="624">52174</cx:pt>
          <cx:pt idx="625">52174</cx:pt>
          <cx:pt idx="626">52174</cx:pt>
          <cx:pt idx="627">52174</cx:pt>
          <cx:pt idx="628">52174</cx:pt>
          <cx:pt idx="629">52174</cx:pt>
          <cx:pt idx="630">52174</cx:pt>
          <cx:pt idx="631">41000</cx:pt>
          <cx:pt idx="632">41000</cx:pt>
          <cx:pt idx="633">44107</cx:pt>
          <cx:pt idx="634">44107</cx:pt>
          <cx:pt idx="635">44107</cx:pt>
          <cx:pt idx="636">44107</cx:pt>
          <cx:pt idx="637">44107</cx:pt>
          <cx:pt idx="638">44107</cx:pt>
          <cx:pt idx="639">44107</cx:pt>
          <cx:pt idx="640">44107</cx:pt>
          <cx:pt idx="641">42548</cx:pt>
          <cx:pt idx="642">42548</cx:pt>
          <cx:pt idx="643">42548</cx:pt>
          <cx:pt idx="644">42548</cx:pt>
          <cx:pt idx="645">42548</cx:pt>
          <cx:pt idx="646">42548</cx:pt>
          <cx:pt idx="647">42548</cx:pt>
          <cx:pt idx="648">42548</cx:pt>
          <cx:pt idx="649">42548</cx:pt>
          <cx:pt idx="650">42548</cx:pt>
          <cx:pt idx="651">42548</cx:pt>
          <cx:pt idx="652">42548</cx:pt>
          <cx:pt idx="653">42548</cx:pt>
          <cx:pt idx="654">42548</cx:pt>
          <cx:pt idx="655">42548</cx:pt>
          <cx:pt idx="656">42548</cx:pt>
          <cx:pt idx="657">59448</cx:pt>
          <cx:pt idx="658">59448</cx:pt>
          <cx:pt idx="659">59448</cx:pt>
          <cx:pt idx="660">59448</cx:pt>
          <cx:pt idx="661">59448</cx:pt>
          <cx:pt idx="662">59448</cx:pt>
          <cx:pt idx="663">59448</cx:pt>
          <cx:pt idx="664">59448</cx:pt>
          <cx:pt idx="665">59448</cx:pt>
          <cx:pt idx="666">59448</cx:pt>
          <cx:pt idx="667">59448</cx:pt>
          <cx:pt idx="668">59448</cx:pt>
          <cx:pt idx="669">59448</cx:pt>
          <cx:pt idx="670">54375</cx:pt>
          <cx:pt idx="671">54375</cx:pt>
          <cx:pt idx="672">54375</cx:pt>
          <cx:pt idx="673">43649</cx:pt>
          <cx:pt idx="674">43649</cx:pt>
          <cx:pt idx="675">43649</cx:pt>
          <cx:pt idx="676">43649</cx:pt>
          <cx:pt idx="677">43649</cx:pt>
          <cx:pt idx="678">43649</cx:pt>
          <cx:pt idx="679">43649</cx:pt>
          <cx:pt idx="680">43649</cx:pt>
          <cx:pt idx="681">43649</cx:pt>
          <cx:pt idx="682">43649</cx:pt>
          <cx:pt idx="683">58403</cx:pt>
          <cx:pt idx="684">58403</cx:pt>
          <cx:pt idx="685">35972</cx:pt>
          <cx:pt idx="686">35972</cx:pt>
          <cx:pt idx="687">35972</cx:pt>
          <cx:pt idx="688">35972</cx:pt>
          <cx:pt idx="689">35972</cx:pt>
          <cx:pt idx="690">35972</cx:pt>
          <cx:pt idx="691">52174</cx:pt>
          <cx:pt idx="692">52174</cx:pt>
          <cx:pt idx="693">52174</cx:pt>
          <cx:pt idx="694">52174</cx:pt>
          <cx:pt idx="695">52174</cx:pt>
          <cx:pt idx="696">52174</cx:pt>
          <cx:pt idx="697">52174</cx:pt>
          <cx:pt idx="698">41000</cx:pt>
          <cx:pt idx="699">41000</cx:pt>
          <cx:pt idx="700">41000</cx:pt>
          <cx:pt idx="701">44107</cx:pt>
          <cx:pt idx="702">44107</cx:pt>
          <cx:pt idx="703">44107</cx:pt>
          <cx:pt idx="704">44107</cx:pt>
          <cx:pt idx="705">44107</cx:pt>
          <cx:pt idx="706">44107</cx:pt>
          <cx:pt idx="707">44107</cx:pt>
          <cx:pt idx="708">42548</cx:pt>
          <cx:pt idx="709">42548</cx:pt>
          <cx:pt idx="710">42548</cx:pt>
          <cx:pt idx="711">42548</cx:pt>
          <cx:pt idx="712">42548</cx:pt>
          <cx:pt idx="713">42548</cx:pt>
          <cx:pt idx="714">42548</cx:pt>
          <cx:pt idx="715">42548</cx:pt>
          <cx:pt idx="716">42548</cx:pt>
          <cx:pt idx="717">42548</cx:pt>
          <cx:pt idx="718">42548</cx:pt>
          <cx:pt idx="719">42548</cx:pt>
          <cx:pt idx="720">42548</cx:pt>
          <cx:pt idx="721">42548</cx:pt>
          <cx:pt idx="722">59448</cx:pt>
          <cx:pt idx="723">59448</cx:pt>
          <cx:pt idx="724">59448</cx:pt>
          <cx:pt idx="725">59448</cx:pt>
          <cx:pt idx="726">59448</cx:pt>
          <cx:pt idx="727">59448</cx:pt>
          <cx:pt idx="728">59448</cx:pt>
          <cx:pt idx="729">59448</cx:pt>
          <cx:pt idx="730">59448</cx:pt>
          <cx:pt idx="731">59448</cx:pt>
          <cx:pt idx="732">59448</cx:pt>
          <cx:pt idx="733">59448</cx:pt>
          <cx:pt idx="734">59448</cx:pt>
          <cx:pt idx="735">59448</cx:pt>
          <cx:pt idx="736">59448</cx:pt>
          <cx:pt idx="737">54375</cx:pt>
          <cx:pt idx="738">54375</cx:pt>
          <cx:pt idx="739">54375</cx:pt>
          <cx:pt idx="740">43649</cx:pt>
          <cx:pt idx="741">43649</cx:pt>
          <cx:pt idx="742">43649</cx:pt>
          <cx:pt idx="743">43649</cx:pt>
          <cx:pt idx="744">43649</cx:pt>
          <cx:pt idx="745">43649</cx:pt>
          <cx:pt idx="746">43649</cx:pt>
          <cx:pt idx="747">43649</cx:pt>
          <cx:pt idx="748">43649</cx:pt>
          <cx:pt idx="749">43649</cx:pt>
          <cx:pt idx="750">43649</cx:pt>
          <cx:pt idx="751">58403</cx:pt>
          <cx:pt idx="752">35972</cx:pt>
          <cx:pt idx="753">35972</cx:pt>
          <cx:pt idx="754">35972</cx:pt>
          <cx:pt idx="755">35972</cx:pt>
          <cx:pt idx="756">35972</cx:pt>
          <cx:pt idx="757">35972</cx:pt>
          <cx:pt idx="758">52174</cx:pt>
          <cx:pt idx="759">52174</cx:pt>
          <cx:pt idx="760">52174</cx:pt>
          <cx:pt idx="761">52174</cx:pt>
          <cx:pt idx="762">52174</cx:pt>
          <cx:pt idx="763">52174</cx:pt>
          <cx:pt idx="764">41000</cx:pt>
          <cx:pt idx="765">41000</cx:pt>
          <cx:pt idx="766">41000</cx:pt>
          <cx:pt idx="767">41000</cx:pt>
          <cx:pt idx="768">41000</cx:pt>
          <cx:pt idx="769">41000</cx:pt>
          <cx:pt idx="770">44107</cx:pt>
          <cx:pt idx="771">44107</cx:pt>
          <cx:pt idx="772">44107</cx:pt>
          <cx:pt idx="773">44107</cx:pt>
          <cx:pt idx="774">42548</cx:pt>
          <cx:pt idx="775">42548</cx:pt>
          <cx:pt idx="776">42548</cx:pt>
          <cx:pt idx="777">42548</cx:pt>
          <cx:pt idx="778">42548</cx:pt>
          <cx:pt idx="779">42548</cx:pt>
          <cx:pt idx="780">42548</cx:pt>
          <cx:pt idx="781">42548</cx:pt>
          <cx:pt idx="782">42548</cx:pt>
          <cx:pt idx="783">42548</cx:pt>
          <cx:pt idx="784">42548</cx:pt>
          <cx:pt idx="785">42548</cx:pt>
          <cx:pt idx="786">42548</cx:pt>
          <cx:pt idx="787">42548</cx:pt>
          <cx:pt idx="788">42548</cx:pt>
          <cx:pt idx="789">59448</cx:pt>
          <cx:pt idx="790">59448</cx:pt>
          <cx:pt idx="791">59448</cx:pt>
          <cx:pt idx="792">59448</cx:pt>
          <cx:pt idx="793">59448</cx:pt>
          <cx:pt idx="794">59448</cx:pt>
          <cx:pt idx="795">59448</cx:pt>
          <cx:pt idx="796">59448</cx:pt>
          <cx:pt idx="797">59448</cx:pt>
          <cx:pt idx="798">59448</cx:pt>
          <cx:pt idx="799">59448</cx:pt>
          <cx:pt idx="800">59448</cx:pt>
          <cx:pt idx="801">59448</cx:pt>
          <cx:pt idx="802">59448</cx:pt>
          <cx:pt idx="803">50737</cx:pt>
          <cx:pt idx="804">54375</cx:pt>
          <cx:pt idx="805">54375</cx:pt>
          <cx:pt idx="806">43649</cx:pt>
          <cx:pt idx="807">43649</cx:pt>
          <cx:pt idx="808">43649</cx:pt>
          <cx:pt idx="809">43649</cx:pt>
          <cx:pt idx="810">43649</cx:pt>
          <cx:pt idx="811">43649</cx:pt>
          <cx:pt idx="812">43649</cx:pt>
          <cx:pt idx="813">43649</cx:pt>
          <cx:pt idx="814">43649</cx:pt>
          <cx:pt idx="815">43649</cx:pt>
          <cx:pt idx="816">43649</cx:pt>
          <cx:pt idx="817">43649</cx:pt>
          <cx:pt idx="818">35972</cx:pt>
          <cx:pt idx="819">35972</cx:pt>
          <cx:pt idx="820">35972</cx:pt>
          <cx:pt idx="821">35972</cx:pt>
          <cx:pt idx="822">35972</cx:pt>
          <cx:pt idx="823">35972</cx:pt>
          <cx:pt idx="824">52174</cx:pt>
          <cx:pt idx="825">52174</cx:pt>
          <cx:pt idx="826">52174</cx:pt>
          <cx:pt idx="827">52174</cx:pt>
          <cx:pt idx="828">52174</cx:pt>
          <cx:pt idx="829">52174</cx:pt>
          <cx:pt idx="830">41000</cx:pt>
          <cx:pt idx="831">41000</cx:pt>
          <cx:pt idx="832">41000</cx:pt>
          <cx:pt idx="833">41000</cx:pt>
          <cx:pt idx="834">41000</cx:pt>
          <cx:pt idx="835">41000</cx:pt>
          <cx:pt idx="836">41000</cx:pt>
          <cx:pt idx="837">41000</cx:pt>
          <cx:pt idx="838">25245</cx:pt>
          <cx:pt idx="839">44107</cx:pt>
          <cx:pt idx="840">44107</cx:pt>
          <cx:pt idx="841">42548</cx:pt>
          <cx:pt idx="842">42548</cx:pt>
          <cx:pt idx="843">42548</cx:pt>
          <cx:pt idx="844">42548</cx:pt>
          <cx:pt idx="845">42548</cx:pt>
          <cx:pt idx="846">42548</cx:pt>
          <cx:pt idx="847">42548</cx:pt>
          <cx:pt idx="848">42548</cx:pt>
          <cx:pt idx="849">42548</cx:pt>
          <cx:pt idx="850">42548</cx:pt>
          <cx:pt idx="851">42548</cx:pt>
          <cx:pt idx="852">42548</cx:pt>
          <cx:pt idx="853">42548</cx:pt>
          <cx:pt idx="854">42548</cx:pt>
          <cx:pt idx="855">59448</cx:pt>
          <cx:pt idx="856">59448</cx:pt>
          <cx:pt idx="857">59448</cx:pt>
          <cx:pt idx="858">59448</cx:pt>
          <cx:pt idx="859">59448</cx:pt>
          <cx:pt idx="860">59448</cx:pt>
          <cx:pt idx="861">59448</cx:pt>
          <cx:pt idx="862">59448</cx:pt>
          <cx:pt idx="863">59448</cx:pt>
          <cx:pt idx="864">59448</cx:pt>
          <cx:pt idx="865">59448</cx:pt>
          <cx:pt idx="866">59448</cx:pt>
          <cx:pt idx="867">59448</cx:pt>
          <cx:pt idx="868">59448</cx:pt>
          <cx:pt idx="869">50737</cx:pt>
          <cx:pt idx="870">50737</cx:pt>
          <cx:pt idx="871">43649</cx:pt>
          <cx:pt idx="872">43649</cx:pt>
          <cx:pt idx="873">46845</cx:pt>
          <cx:pt idx="874">43649</cx:pt>
          <cx:pt idx="875">43649</cx:pt>
          <cx:pt idx="876">43649</cx:pt>
          <cx:pt idx="877">43649</cx:pt>
          <cx:pt idx="878">43649</cx:pt>
          <cx:pt idx="879">43649</cx:pt>
          <cx:pt idx="880">43649</cx:pt>
          <cx:pt idx="881">43649</cx:pt>
          <cx:pt idx="882">43649</cx:pt>
          <cx:pt idx="883">43649</cx:pt>
          <cx:pt idx="884">35972</cx:pt>
          <cx:pt idx="885">35972</cx:pt>
          <cx:pt idx="886">35972</cx:pt>
          <cx:pt idx="887">35972</cx:pt>
          <cx:pt idx="888">35972</cx:pt>
          <cx:pt idx="889">35972</cx:pt>
          <cx:pt idx="890">35972</cx:pt>
          <cx:pt idx="891">52174</cx:pt>
          <cx:pt idx="892">52174</cx:pt>
          <cx:pt idx="893">52174</cx:pt>
          <cx:pt idx="894">52174</cx:pt>
          <cx:pt idx="895">52174</cx:pt>
          <cx:pt idx="896">52174</cx:pt>
          <cx:pt idx="897">41000</cx:pt>
          <cx:pt idx="898">41000</cx:pt>
          <cx:pt idx="899">41000</cx:pt>
          <cx:pt idx="900">41000</cx:pt>
          <cx:pt idx="901">41000</cx:pt>
          <cx:pt idx="902">41000</cx:pt>
          <cx:pt idx="903">41000</cx:pt>
          <cx:pt idx="904">25245</cx:pt>
          <cx:pt idx="905">25245</cx:pt>
          <cx:pt idx="906">25245</cx:pt>
          <cx:pt idx="907">25245</cx:pt>
          <cx:pt idx="908">42548</cx:pt>
          <cx:pt idx="909">42548</cx:pt>
          <cx:pt idx="910">42548</cx:pt>
          <cx:pt idx="911">42548</cx:pt>
          <cx:pt idx="912">42548</cx:pt>
          <cx:pt idx="913">42548</cx:pt>
          <cx:pt idx="914">42548</cx:pt>
          <cx:pt idx="915">42548</cx:pt>
          <cx:pt idx="916">42548</cx:pt>
          <cx:pt idx="917">42548</cx:pt>
          <cx:pt idx="918">42548</cx:pt>
          <cx:pt idx="919">42548</cx:pt>
          <cx:pt idx="920">59448</cx:pt>
          <cx:pt idx="921">59448</cx:pt>
          <cx:pt idx="922">59448</cx:pt>
          <cx:pt idx="923">59448</cx:pt>
          <cx:pt idx="924">59448</cx:pt>
          <cx:pt idx="925">59448</cx:pt>
          <cx:pt idx="926">59448</cx:pt>
          <cx:pt idx="927">59448</cx:pt>
          <cx:pt idx="928">59448</cx:pt>
          <cx:pt idx="929">59448</cx:pt>
          <cx:pt idx="930">59448</cx:pt>
          <cx:pt idx="931">59448</cx:pt>
          <cx:pt idx="932">50737</cx:pt>
          <cx:pt idx="933">50737</cx:pt>
          <cx:pt idx="934">50737</cx:pt>
          <cx:pt idx="935">50737</cx:pt>
          <cx:pt idx="936">50737</cx:pt>
          <cx:pt idx="937">50737</cx:pt>
          <cx:pt idx="938">46845</cx:pt>
          <cx:pt idx="939">46845</cx:pt>
          <cx:pt idx="940">46845</cx:pt>
          <cx:pt idx="941">46845</cx:pt>
          <cx:pt idx="942">43649</cx:pt>
          <cx:pt idx="943">46845</cx:pt>
          <cx:pt idx="944">43649</cx:pt>
          <cx:pt idx="945">43649</cx:pt>
          <cx:pt idx="946">43649</cx:pt>
          <cx:pt idx="947">43649</cx:pt>
          <cx:pt idx="948">43649</cx:pt>
          <cx:pt idx="949">43649</cx:pt>
          <cx:pt idx="950">43649</cx:pt>
          <cx:pt idx="951">35972</cx:pt>
          <cx:pt idx="952">35972</cx:pt>
          <cx:pt idx="953">35972</cx:pt>
          <cx:pt idx="954">35972</cx:pt>
          <cx:pt idx="955">35972</cx:pt>
          <cx:pt idx="956">35972</cx:pt>
          <cx:pt idx="957">35972</cx:pt>
          <cx:pt idx="958">52174</cx:pt>
          <cx:pt idx="959">52174</cx:pt>
          <cx:pt idx="960">52174</cx:pt>
          <cx:pt idx="961">52174</cx:pt>
          <cx:pt idx="962">52174</cx:pt>
          <cx:pt idx="963">36014</cx:pt>
          <cx:pt idx="964">36014</cx:pt>
          <cx:pt idx="965">36014</cx:pt>
          <cx:pt idx="966">41000</cx:pt>
          <cx:pt idx="967">41000</cx:pt>
          <cx:pt idx="968">41000</cx:pt>
          <cx:pt idx="969">41000</cx:pt>
          <cx:pt idx="970">25245</cx:pt>
          <cx:pt idx="971">25245</cx:pt>
          <cx:pt idx="972">25245</cx:pt>
          <cx:pt idx="973">25245</cx:pt>
          <cx:pt idx="974">25245</cx:pt>
          <cx:pt idx="975">46193</cx:pt>
          <cx:pt idx="976">46193</cx:pt>
          <cx:pt idx="977">42548</cx:pt>
          <cx:pt idx="978">42548</cx:pt>
          <cx:pt idx="979">42548</cx:pt>
          <cx:pt idx="980">42548</cx:pt>
          <cx:pt idx="981">42548</cx:pt>
          <cx:pt idx="982">42548</cx:pt>
          <cx:pt idx="983">42548</cx:pt>
          <cx:pt idx="984">42548</cx:pt>
          <cx:pt idx="985">42548</cx:pt>
          <cx:pt idx="986">50920</cx:pt>
          <cx:pt idx="987">50920</cx:pt>
          <cx:pt idx="988">50920</cx:pt>
          <cx:pt idx="989">59448</cx:pt>
          <cx:pt idx="990">59448</cx:pt>
          <cx:pt idx="991">59448</cx:pt>
          <cx:pt idx="992">59448</cx:pt>
          <cx:pt idx="993">59448</cx:pt>
          <cx:pt idx="994">59448</cx:pt>
          <cx:pt idx="995">59448</cx:pt>
          <cx:pt idx="996">50737</cx:pt>
          <cx:pt idx="997">50737</cx:pt>
          <cx:pt idx="998">50737</cx:pt>
          <cx:pt idx="999">50737</cx:pt>
          <cx:pt idx="1000">50737</cx:pt>
          <cx:pt idx="1001">50737</cx:pt>
          <cx:pt idx="1002">50737</cx:pt>
          <cx:pt idx="1003">50737</cx:pt>
          <cx:pt idx="1004">50737</cx:pt>
          <cx:pt idx="1005">46845</cx:pt>
          <cx:pt idx="1006">46845</cx:pt>
          <cx:pt idx="1007">46845</cx:pt>
          <cx:pt idx="1008">46845</cx:pt>
          <cx:pt idx="1009">46845</cx:pt>
          <cx:pt idx="1010">46845</cx:pt>
          <cx:pt idx="1011">43649</cx:pt>
          <cx:pt idx="1012">43649</cx:pt>
          <cx:pt idx="1013">43649</cx:pt>
          <cx:pt idx="1014">43649</cx:pt>
          <cx:pt idx="1015">43649</cx:pt>
          <cx:pt idx="1016">43649</cx:pt>
          <cx:pt idx="1017">43649</cx:pt>
          <cx:pt idx="1018">35972</cx:pt>
          <cx:pt idx="1019">35972</cx:pt>
          <cx:pt idx="1020">35972</cx:pt>
          <cx:pt idx="1021">35972</cx:pt>
          <cx:pt idx="1022">35972</cx:pt>
          <cx:pt idx="1023">35972</cx:pt>
          <cx:pt idx="1024">35972</cx:pt>
          <cx:pt idx="1025">52174</cx:pt>
          <cx:pt idx="1026">52174</cx:pt>
          <cx:pt idx="1027">52174</cx:pt>
          <cx:pt idx="1028">40833</cx:pt>
          <cx:pt idx="1029">36014</cx:pt>
          <cx:pt idx="1030">36014</cx:pt>
          <cx:pt idx="1031">36014</cx:pt>
          <cx:pt idx="1032">36014</cx:pt>
          <cx:pt idx="1033">36014</cx:pt>
          <cx:pt idx="1034">36014</cx:pt>
          <cx:pt idx="1035">36014</cx:pt>
          <cx:pt idx="1036">25245</cx:pt>
          <cx:pt idx="1037">25245</cx:pt>
          <cx:pt idx="1038">25245</cx:pt>
          <cx:pt idx="1039">25245</cx:pt>
          <cx:pt idx="1040">25245</cx:pt>
          <cx:pt idx="1041">46193</cx:pt>
          <cx:pt idx="1042">46193</cx:pt>
          <cx:pt idx="1043">46193</cx:pt>
          <cx:pt idx="1044">46193</cx:pt>
          <cx:pt idx="1045">46193</cx:pt>
          <cx:pt idx="1046">42548</cx:pt>
          <cx:pt idx="1047">42548</cx:pt>
          <cx:pt idx="1048">42548</cx:pt>
          <cx:pt idx="1049">42548</cx:pt>
          <cx:pt idx="1050">42548</cx:pt>
          <cx:pt idx="1051">42548</cx:pt>
          <cx:pt idx="1052">50920</cx:pt>
          <cx:pt idx="1053">50920</cx:pt>
          <cx:pt idx="1054">50920</cx:pt>
          <cx:pt idx="1055">50920</cx:pt>
          <cx:pt idx="1056">50920</cx:pt>
          <cx:pt idx="1057">59448</cx:pt>
          <cx:pt idx="1058">59448</cx:pt>
          <cx:pt idx="1059">59448</cx:pt>
          <cx:pt idx="1060">59448</cx:pt>
          <cx:pt idx="1061">59448</cx:pt>
          <cx:pt idx="1062">59448</cx:pt>
          <cx:pt idx="1063">50737</cx:pt>
          <cx:pt idx="1064">50737</cx:pt>
          <cx:pt idx="1065">50737</cx:pt>
          <cx:pt idx="1066">50737</cx:pt>
          <cx:pt idx="1067">50737</cx:pt>
          <cx:pt idx="1068">50737</cx:pt>
          <cx:pt idx="1069">50737</cx:pt>
          <cx:pt idx="1070">50737</cx:pt>
          <cx:pt idx="1071">50737</cx:pt>
          <cx:pt idx="1072">46845</cx:pt>
          <cx:pt idx="1073">46845</cx:pt>
          <cx:pt idx="1074">64651</cx:pt>
          <cx:pt idx="1075">64651</cx:pt>
          <cx:pt idx="1076">64651</cx:pt>
          <cx:pt idx="1077">46845</cx:pt>
          <cx:pt idx="1078">43649</cx:pt>
          <cx:pt idx="1079">43649</cx:pt>
          <cx:pt idx="1080">43649</cx:pt>
          <cx:pt idx="1081">43649</cx:pt>
          <cx:pt idx="1082">43649</cx:pt>
          <cx:pt idx="1083">43649</cx:pt>
          <cx:pt idx="1084">43649</cx:pt>
          <cx:pt idx="1085">35972</cx:pt>
          <cx:pt idx="1086">35972</cx:pt>
          <cx:pt idx="1087">35972</cx:pt>
          <cx:pt idx="1088">35972</cx:pt>
          <cx:pt idx="1089">35972</cx:pt>
          <cx:pt idx="1090">35972</cx:pt>
          <cx:pt idx="1091">35972</cx:pt>
          <cx:pt idx="1092">40833</cx:pt>
          <cx:pt idx="1093">40833</cx:pt>
          <cx:pt idx="1094">40833</cx:pt>
          <cx:pt idx="1095">40833</cx:pt>
          <cx:pt idx="1096">36014</cx:pt>
          <cx:pt idx="1097">36014</cx:pt>
          <cx:pt idx="1098">36014</cx:pt>
          <cx:pt idx="1099">36014</cx:pt>
          <cx:pt idx="1100">36014</cx:pt>
          <cx:pt idx="1101">36014</cx:pt>
          <cx:pt idx="1102">25746</cx:pt>
          <cx:pt idx="1103">25746</cx:pt>
          <cx:pt idx="1104">25746</cx:pt>
          <cx:pt idx="1105">25746</cx:pt>
          <cx:pt idx="1106">46193</cx:pt>
          <cx:pt idx="1107">25245</cx:pt>
          <cx:pt idx="1108">46193</cx:pt>
          <cx:pt idx="1109">46193</cx:pt>
          <cx:pt idx="1110">46193</cx:pt>
          <cx:pt idx="1111">46193</cx:pt>
          <cx:pt idx="1112">46193</cx:pt>
          <cx:pt idx="1113">46193</cx:pt>
          <cx:pt idx="1114">42548</cx:pt>
          <cx:pt idx="1115">42548</cx:pt>
          <cx:pt idx="1116">42548</cx:pt>
          <cx:pt idx="1117">42548</cx:pt>
          <cx:pt idx="1118">50920</cx:pt>
          <cx:pt idx="1119">50920</cx:pt>
          <cx:pt idx="1120">50920</cx:pt>
          <cx:pt idx="1121">50920</cx:pt>
          <cx:pt idx="1122">50920</cx:pt>
          <cx:pt idx="1123">50920</cx:pt>
          <cx:pt idx="1124">59448</cx:pt>
          <cx:pt idx="1125">50920</cx:pt>
          <cx:pt idx="1126">50920</cx:pt>
          <cx:pt idx="1127">50920</cx:pt>
          <cx:pt idx="1128">50737</cx:pt>
          <cx:pt idx="1129">50737</cx:pt>
          <cx:pt idx="1130">50737</cx:pt>
          <cx:pt idx="1131">50737</cx:pt>
          <cx:pt idx="1132">50737</cx:pt>
          <cx:pt idx="1133">50737</cx:pt>
          <cx:pt idx="1134">50737</cx:pt>
          <cx:pt idx="1135">50737</cx:pt>
          <cx:pt idx="1136">50737</cx:pt>
          <cx:pt idx="1137">50737</cx:pt>
          <cx:pt idx="1138">50737</cx:pt>
          <cx:pt idx="1139">46845</cx:pt>
          <cx:pt idx="1140">64651</cx:pt>
          <cx:pt idx="1141">64651</cx:pt>
          <cx:pt idx="1142">64651</cx:pt>
          <cx:pt idx="1143">64651</cx:pt>
          <cx:pt idx="1144">64651</cx:pt>
          <cx:pt idx="1145">46845</cx:pt>
          <cx:pt idx="1146">43649</cx:pt>
          <cx:pt idx="1147">43649</cx:pt>
          <cx:pt idx="1148">43649</cx:pt>
          <cx:pt idx="1149">43649</cx:pt>
          <cx:pt idx="1150">43649</cx:pt>
          <cx:pt idx="1151">43649</cx:pt>
          <cx:pt idx="1152">35972</cx:pt>
          <cx:pt idx="1153">35972</cx:pt>
          <cx:pt idx="1154">35972</cx:pt>
          <cx:pt idx="1155">35972</cx:pt>
          <cx:pt idx="1156">35972</cx:pt>
          <cx:pt idx="1157">35972</cx:pt>
          <cx:pt idx="1158">40833</cx:pt>
          <cx:pt idx="1159">40833</cx:pt>
          <cx:pt idx="1160">40833</cx:pt>
          <cx:pt idx="1161">40833</cx:pt>
          <cx:pt idx="1162">40833</cx:pt>
          <cx:pt idx="1163">36014</cx:pt>
          <cx:pt idx="1164">36014</cx:pt>
          <cx:pt idx="1165">36014</cx:pt>
          <cx:pt idx="1166">36014</cx:pt>
          <cx:pt idx="1167">36014</cx:pt>
          <cx:pt idx="1168">36014</cx:pt>
          <cx:pt idx="1169">25746</cx:pt>
          <cx:pt idx="1170">25746</cx:pt>
          <cx:pt idx="1171">25746</cx:pt>
          <cx:pt idx="1172">46193</cx:pt>
          <cx:pt idx="1173">46193</cx:pt>
          <cx:pt idx="1174">46193</cx:pt>
          <cx:pt idx="1175">46193</cx:pt>
          <cx:pt idx="1176">46193</cx:pt>
          <cx:pt idx="1177">46193</cx:pt>
          <cx:pt idx="1178">46193</cx:pt>
          <cx:pt idx="1179">46193</cx:pt>
          <cx:pt idx="1180">46193</cx:pt>
          <cx:pt idx="1181">46193</cx:pt>
          <cx:pt idx="1182">46193</cx:pt>
          <cx:pt idx="1183">42548</cx:pt>
          <cx:pt idx="1184">50920</cx:pt>
          <cx:pt idx="1185">50920</cx:pt>
          <cx:pt idx="1186">50920</cx:pt>
          <cx:pt idx="1187">50920</cx:pt>
          <cx:pt idx="1188">50920</cx:pt>
          <cx:pt idx="1189">50920</cx:pt>
          <cx:pt idx="1190">50920</cx:pt>
          <cx:pt idx="1191">50920</cx:pt>
          <cx:pt idx="1192">50920</cx:pt>
          <cx:pt idx="1193">50920</cx:pt>
          <cx:pt idx="1194">50920</cx:pt>
          <cx:pt idx="1195">50920</cx:pt>
          <cx:pt idx="1196">50737</cx:pt>
          <cx:pt idx="1197">50737</cx:pt>
          <cx:pt idx="1198">50737</cx:pt>
          <cx:pt idx="1199">50737</cx:pt>
          <cx:pt idx="1200">50737</cx:pt>
          <cx:pt idx="1201">50737</cx:pt>
          <cx:pt idx="1202">50737</cx:pt>
          <cx:pt idx="1203">50737</cx:pt>
          <cx:pt idx="1204">50737</cx:pt>
          <cx:pt idx="1205">50737</cx:pt>
          <cx:pt idx="1206">64651</cx:pt>
          <cx:pt idx="1207">64651</cx:pt>
          <cx:pt idx="1208">64651</cx:pt>
          <cx:pt idx="1209">64651</cx:pt>
          <cx:pt idx="1210">64651</cx:pt>
          <cx:pt idx="1211">31507</cx:pt>
          <cx:pt idx="1212">31507</cx:pt>
          <cx:pt idx="1213">42405</cx:pt>
          <cx:pt idx="1214">42405</cx:pt>
          <cx:pt idx="1215">42405</cx:pt>
          <cx:pt idx="1216">42405</cx:pt>
          <cx:pt idx="1217">42405</cx:pt>
          <cx:pt idx="1218">42405</cx:pt>
          <cx:pt idx="1219">50523</cx:pt>
          <cx:pt idx="1220">50523</cx:pt>
          <cx:pt idx="1221">50523</cx:pt>
          <cx:pt idx="1222">35972</cx:pt>
          <cx:pt idx="1223">35972</cx:pt>
          <cx:pt idx="1224">40833</cx:pt>
          <cx:pt idx="1225">40833</cx:pt>
          <cx:pt idx="1226">40833</cx:pt>
          <cx:pt idx="1227">40833</cx:pt>
          <cx:pt idx="1228">40833</cx:pt>
          <cx:pt idx="1229">40833</cx:pt>
          <cx:pt idx="1230">40833</cx:pt>
          <cx:pt idx="1231">36014</cx:pt>
          <cx:pt idx="1232">36014</cx:pt>
          <cx:pt idx="1233">36014</cx:pt>
          <cx:pt idx="1234">36014</cx:pt>
          <cx:pt idx="1235">25746</cx:pt>
          <cx:pt idx="1236">25746</cx:pt>
          <cx:pt idx="1237">25746</cx:pt>
          <cx:pt idx="1238">25746</cx:pt>
          <cx:pt idx="1239">46193</cx:pt>
          <cx:pt idx="1240">46193</cx:pt>
          <cx:pt idx="1241">46193</cx:pt>
          <cx:pt idx="1242">46193</cx:pt>
          <cx:pt idx="1243">46193</cx:pt>
          <cx:pt idx="1244">46193</cx:pt>
          <cx:pt idx="1245">46193</cx:pt>
          <cx:pt idx="1246">46193</cx:pt>
          <cx:pt idx="1247">46193</cx:pt>
          <cx:pt idx="1248">46193</cx:pt>
          <cx:pt idx="1249">50920</cx:pt>
          <cx:pt idx="1250">50920</cx:pt>
          <cx:pt idx="1251">50920</cx:pt>
          <cx:pt idx="1252">50920</cx:pt>
          <cx:pt idx="1253">50920</cx:pt>
          <cx:pt idx="1254">50920</cx:pt>
          <cx:pt idx="1255">50920</cx:pt>
          <cx:pt idx="1256">50920</cx:pt>
          <cx:pt idx="1257">50920</cx:pt>
          <cx:pt idx="1258">50920</cx:pt>
          <cx:pt idx="1259">50920</cx:pt>
          <cx:pt idx="1260">50920</cx:pt>
          <cx:pt idx="1261">50920</cx:pt>
          <cx:pt idx="1262">50920</cx:pt>
          <cx:pt idx="1263">50737</cx:pt>
          <cx:pt idx="1264">50737</cx:pt>
          <cx:pt idx="1265">50737</cx:pt>
          <cx:pt idx="1266">50737</cx:pt>
          <cx:pt idx="1267">50737</cx:pt>
          <cx:pt idx="1268">50737</cx:pt>
          <cx:pt idx="1269">50737</cx:pt>
          <cx:pt idx="1270">50737</cx:pt>
          <cx:pt idx="1271">50737</cx:pt>
          <cx:pt idx="1272">50737</cx:pt>
          <cx:pt idx="1273">64651</cx:pt>
          <cx:pt idx="1274">64651</cx:pt>
          <cx:pt idx="1275">64651</cx:pt>
          <cx:pt idx="1276">64651</cx:pt>
          <cx:pt idx="1277">64651</cx:pt>
          <cx:pt idx="1278">64651</cx:pt>
          <cx:pt idx="1279">31507</cx:pt>
          <cx:pt idx="1280">31507</cx:pt>
          <cx:pt idx="1281">42405</cx:pt>
          <cx:pt idx="1282">42405</cx:pt>
          <cx:pt idx="1283">42405</cx:pt>
          <cx:pt idx="1284">42405</cx:pt>
          <cx:pt idx="1285">42405</cx:pt>
          <cx:pt idx="1286">50523</cx:pt>
          <cx:pt idx="1287">50523</cx:pt>
          <cx:pt idx="1288">50523</cx:pt>
          <cx:pt idx="1289">50523</cx:pt>
          <cx:pt idx="1290">50523</cx:pt>
          <cx:pt idx="1291">50523</cx:pt>
          <cx:pt idx="1292">40833</cx:pt>
          <cx:pt idx="1293">40833</cx:pt>
          <cx:pt idx="1294">40833</cx:pt>
          <cx:pt idx="1295">40833</cx:pt>
          <cx:pt idx="1296">40833</cx:pt>
          <cx:pt idx="1297">40833</cx:pt>
          <cx:pt idx="1298">36014</cx:pt>
          <cx:pt idx="1299">36014</cx:pt>
          <cx:pt idx="1300">36014</cx:pt>
          <cx:pt idx="1301">36014</cx:pt>
          <cx:pt idx="1302">25746</cx:pt>
          <cx:pt idx="1303">25746</cx:pt>
          <cx:pt idx="1304">25746</cx:pt>
          <cx:pt idx="1305">25746</cx:pt>
          <cx:pt idx="1306">25746</cx:pt>
          <cx:pt idx="1307">46193</cx:pt>
          <cx:pt idx="1308">46193</cx:pt>
          <cx:pt idx="1309">46193</cx:pt>
          <cx:pt idx="1310">46193</cx:pt>
          <cx:pt idx="1311">46193</cx:pt>
          <cx:pt idx="1312">46193</cx:pt>
          <cx:pt idx="1313">46193</cx:pt>
          <cx:pt idx="1314">46193</cx:pt>
          <cx:pt idx="1315">46193</cx:pt>
          <cx:pt idx="1316">50920</cx:pt>
          <cx:pt idx="1317">50920</cx:pt>
          <cx:pt idx="1318">50920</cx:pt>
          <cx:pt idx="1319">50920</cx:pt>
          <cx:pt idx="1320">50920</cx:pt>
          <cx:pt idx="1321">50920</cx:pt>
          <cx:pt idx="1322">50920</cx:pt>
          <cx:pt idx="1323">50920</cx:pt>
          <cx:pt idx="1324">50920</cx:pt>
          <cx:pt idx="1325">50920</cx:pt>
          <cx:pt idx="1326">50920</cx:pt>
          <cx:pt idx="1327">50920</cx:pt>
          <cx:pt idx="1328">50920</cx:pt>
          <cx:pt idx="1329">50920</cx:pt>
          <cx:pt idx="1330">50737</cx:pt>
          <cx:pt idx="1331">50737</cx:pt>
          <cx:pt idx="1332">50737</cx:pt>
          <cx:pt idx="1333">50737</cx:pt>
          <cx:pt idx="1334">50737</cx:pt>
          <cx:pt idx="1335">50737</cx:pt>
          <cx:pt idx="1336">50737</cx:pt>
          <cx:pt idx="1337">50737</cx:pt>
          <cx:pt idx="1338">50737</cx:pt>
          <cx:pt idx="1339">50737</cx:pt>
          <cx:pt idx="1340">64651</cx:pt>
          <cx:pt idx="1341">64651</cx:pt>
          <cx:pt idx="1342">64651</cx:pt>
          <cx:pt idx="1343">64651</cx:pt>
          <cx:pt idx="1344">64651</cx:pt>
          <cx:pt idx="1345">64651</cx:pt>
          <cx:pt idx="1346">31507</cx:pt>
          <cx:pt idx="1347">31507</cx:pt>
          <cx:pt idx="1348">42405</cx:pt>
          <cx:pt idx="1349">42405</cx:pt>
          <cx:pt idx="1350">42405</cx:pt>
          <cx:pt idx="1351">42405</cx:pt>
          <cx:pt idx="1352">50523</cx:pt>
          <cx:pt idx="1353">50523</cx:pt>
          <cx:pt idx="1354">50523</cx:pt>
          <cx:pt idx="1355">50523</cx:pt>
          <cx:pt idx="1356">50523</cx:pt>
          <cx:pt idx="1357">50523</cx:pt>
          <cx:pt idx="1358">50523</cx:pt>
          <cx:pt idx="1359">45450</cx:pt>
          <cx:pt idx="1360">45450</cx:pt>
          <cx:pt idx="1361">45450</cx:pt>
          <cx:pt idx="1362">45450</cx:pt>
          <cx:pt idx="1363">40833</cx:pt>
          <cx:pt idx="1364">40833</cx:pt>
          <cx:pt idx="1365">34736</cx:pt>
          <cx:pt idx="1366">34736</cx:pt>
          <cx:pt idx="1367">34736</cx:pt>
          <cx:pt idx="1368">36014</cx:pt>
          <cx:pt idx="1369">16928</cx:pt>
          <cx:pt idx="1370">16928</cx:pt>
          <cx:pt idx="1371">16928</cx:pt>
          <cx:pt idx="1372">16928</cx:pt>
          <cx:pt idx="1373">16928</cx:pt>
          <cx:pt idx="1374">46193</cx:pt>
          <cx:pt idx="1375">46193</cx:pt>
          <cx:pt idx="1376">46193</cx:pt>
          <cx:pt idx="1377">46193</cx:pt>
          <cx:pt idx="1378">46193</cx:pt>
          <cx:pt idx="1379">46193</cx:pt>
          <cx:pt idx="1380">40841</cx:pt>
          <cx:pt idx="1381">40841</cx:pt>
          <cx:pt idx="1382">50920</cx:pt>
          <cx:pt idx="1383">50920</cx:pt>
          <cx:pt idx="1384">50920</cx:pt>
          <cx:pt idx="1385">50920</cx:pt>
          <cx:pt idx="1386">50920</cx:pt>
          <cx:pt idx="1387">50920</cx:pt>
          <cx:pt idx="1388">50920</cx:pt>
          <cx:pt idx="1389">50920</cx:pt>
          <cx:pt idx="1390">50920</cx:pt>
          <cx:pt idx="1391">50920</cx:pt>
          <cx:pt idx="1392">50920</cx:pt>
          <cx:pt idx="1393">50920</cx:pt>
          <cx:pt idx="1394">50920</cx:pt>
          <cx:pt idx="1395">50920</cx:pt>
          <cx:pt idx="1396">50920</cx:pt>
          <cx:pt idx="1397">50737</cx:pt>
          <cx:pt idx="1398">50737</cx:pt>
          <cx:pt idx="1399">50737</cx:pt>
          <cx:pt idx="1400">50737</cx:pt>
          <cx:pt idx="1401">50737</cx:pt>
          <cx:pt idx="1402">50737</cx:pt>
          <cx:pt idx="1403">50737</cx:pt>
          <cx:pt idx="1404">39375</cx:pt>
          <cx:pt idx="1405">39375</cx:pt>
          <cx:pt idx="1406">39375</cx:pt>
          <cx:pt idx="1407">64651</cx:pt>
          <cx:pt idx="1408">64651</cx:pt>
          <cx:pt idx="1409">64651</cx:pt>
          <cx:pt idx="1410">64651</cx:pt>
          <cx:pt idx="1411">64651</cx:pt>
          <cx:pt idx="1412">64651</cx:pt>
          <cx:pt idx="1413">31507</cx:pt>
          <cx:pt idx="1414">31507</cx:pt>
          <cx:pt idx="1415">31507</cx:pt>
          <cx:pt idx="1416">31507</cx:pt>
          <cx:pt idx="1417">42405</cx:pt>
          <cx:pt idx="1418">42405</cx:pt>
          <cx:pt idx="1419">50523</cx:pt>
          <cx:pt idx="1420">50523</cx:pt>
          <cx:pt idx="1421">50523</cx:pt>
          <cx:pt idx="1422">50523</cx:pt>
          <cx:pt idx="1423">50523</cx:pt>
          <cx:pt idx="1424">50523</cx:pt>
          <cx:pt idx="1425">50523</cx:pt>
          <cx:pt idx="1426">45450</cx:pt>
          <cx:pt idx="1427">45450</cx:pt>
          <cx:pt idx="1428">45450</cx:pt>
          <cx:pt idx="1429">45450</cx:pt>
          <cx:pt idx="1430">45450</cx:pt>
          <cx:pt idx="1431">45450</cx:pt>
          <cx:pt idx="1432">34736</cx:pt>
          <cx:pt idx="1433">34736</cx:pt>
          <cx:pt idx="1434">34736</cx:pt>
          <cx:pt idx="1435">36014</cx:pt>
          <cx:pt idx="1436">16928</cx:pt>
          <cx:pt idx="1437">16928</cx:pt>
          <cx:pt idx="1438">16928</cx:pt>
          <cx:pt idx="1439">16928</cx:pt>
          <cx:pt idx="1440">46193</cx:pt>
          <cx:pt idx="1441">46193</cx:pt>
          <cx:pt idx="1442">46193</cx:pt>
          <cx:pt idx="1443">46193</cx:pt>
          <cx:pt idx="1444">46193</cx:pt>
          <cx:pt idx="1445">46193</cx:pt>
          <cx:pt idx="1446">46193</cx:pt>
          <cx:pt idx="1447">40841</cx:pt>
          <cx:pt idx="1448">40841</cx:pt>
          <cx:pt idx="1449">40841</cx:pt>
          <cx:pt idx="1450">50920</cx:pt>
          <cx:pt idx="1451">50920</cx:pt>
          <cx:pt idx="1452">50920</cx:pt>
          <cx:pt idx="1453">50920</cx:pt>
          <cx:pt idx="1454">50920</cx:pt>
          <cx:pt idx="1455">50920</cx:pt>
          <cx:pt idx="1456">50920</cx:pt>
          <cx:pt idx="1457">50920</cx:pt>
          <cx:pt idx="1458">50920</cx:pt>
          <cx:pt idx="1459">50920</cx:pt>
          <cx:pt idx="1460">50920</cx:pt>
          <cx:pt idx="1461">50920</cx:pt>
          <cx:pt idx="1462">50920</cx:pt>
          <cx:pt idx="1463">50920</cx:pt>
          <cx:pt idx="1464">50920</cx:pt>
          <cx:pt idx="1465">50737</cx:pt>
          <cx:pt idx="1466">39375</cx:pt>
          <cx:pt idx="1467">39375</cx:pt>
          <cx:pt idx="1468">39375</cx:pt>
          <cx:pt idx="1469">39375</cx:pt>
          <cx:pt idx="1470">39375</cx:pt>
          <cx:pt idx="1471">39375</cx:pt>
          <cx:pt idx="1472">39375</cx:pt>
          <cx:pt idx="1473">39375</cx:pt>
          <cx:pt idx="1474">64651</cx:pt>
          <cx:pt idx="1475">64651</cx:pt>
          <cx:pt idx="1476">64651</cx:pt>
          <cx:pt idx="1477">64651</cx:pt>
          <cx:pt idx="1478">64651</cx:pt>
          <cx:pt idx="1479">31507</cx:pt>
          <cx:pt idx="1480">31507</cx:pt>
          <cx:pt idx="1481">31507</cx:pt>
          <cx:pt idx="1482">31507</cx:pt>
          <cx:pt idx="1483">31507</cx:pt>
          <cx:pt idx="1484">31507</cx:pt>
          <cx:pt idx="1485">31507</cx:pt>
          <cx:pt idx="1486">50523</cx:pt>
          <cx:pt idx="1487">50523</cx:pt>
          <cx:pt idx="1488">50523</cx:pt>
          <cx:pt idx="1489">50523</cx:pt>
          <cx:pt idx="1490">50523</cx:pt>
          <cx:pt idx="1491">50523</cx:pt>
          <cx:pt idx="1492">50523</cx:pt>
          <cx:pt idx="1493">45450</cx:pt>
          <cx:pt idx="1494">45450</cx:pt>
          <cx:pt idx="1495">45450</cx:pt>
          <cx:pt idx="1496">45450</cx:pt>
          <cx:pt idx="1497">45450</cx:pt>
          <cx:pt idx="1498">34736</cx:pt>
          <cx:pt idx="1499">34736</cx:pt>
          <cx:pt idx="1500">34736</cx:pt>
          <cx:pt idx="1501">34736</cx:pt>
          <cx:pt idx="1502">34736</cx:pt>
          <cx:pt idx="1503">16928</cx:pt>
          <cx:pt idx="1504">16928</cx:pt>
          <cx:pt idx="1505">16928</cx:pt>
          <cx:pt idx="1506">16928</cx:pt>
          <cx:pt idx="1507">46193</cx:pt>
          <cx:pt idx="1508">46193</cx:pt>
          <cx:pt idx="1509">46193</cx:pt>
          <cx:pt idx="1510">46193</cx:pt>
          <cx:pt idx="1511">46193</cx:pt>
          <cx:pt idx="1512">46193</cx:pt>
          <cx:pt idx="1513">40841</cx:pt>
          <cx:pt idx="1514">40841</cx:pt>
          <cx:pt idx="1515">40841</cx:pt>
          <cx:pt idx="1516">40841</cx:pt>
          <cx:pt idx="1517">50920</cx:pt>
          <cx:pt idx="1518">50920</cx:pt>
          <cx:pt idx="1519">50920</cx:pt>
          <cx:pt idx="1520">50920</cx:pt>
          <cx:pt idx="1521">50920</cx:pt>
          <cx:pt idx="1522">50920</cx:pt>
          <cx:pt idx="1523">50920</cx:pt>
          <cx:pt idx="1524">50920</cx:pt>
          <cx:pt idx="1525">50920</cx:pt>
          <cx:pt idx="1526">50920</cx:pt>
          <cx:pt idx="1527">50920</cx:pt>
          <cx:pt idx="1528">57358</cx:pt>
          <cx:pt idx="1529">57358</cx:pt>
          <cx:pt idx="1530">39375</cx:pt>
          <cx:pt idx="1531">39375</cx:pt>
          <cx:pt idx="1532">39375</cx:pt>
          <cx:pt idx="1533">39375</cx:pt>
          <cx:pt idx="1534">39375</cx:pt>
          <cx:pt idx="1535">39375</cx:pt>
          <cx:pt idx="1536">39375</cx:pt>
          <cx:pt idx="1537">39375</cx:pt>
          <cx:pt idx="1538">39375</cx:pt>
          <cx:pt idx="1539">39375</cx:pt>
          <cx:pt idx="1540">39375</cx:pt>
          <cx:pt idx="1541">64651</cx:pt>
          <cx:pt idx="1542">64651</cx:pt>
          <cx:pt idx="1543">64651</cx:pt>
          <cx:pt idx="1544">64651</cx:pt>
          <cx:pt idx="1545">64651</cx:pt>
          <cx:pt idx="1546">31507</cx:pt>
          <cx:pt idx="1547">31507</cx:pt>
          <cx:pt idx="1548">31507</cx:pt>
          <cx:pt idx="1549">31507</cx:pt>
          <cx:pt idx="1550">31507</cx:pt>
          <cx:pt idx="1551">31507</cx:pt>
          <cx:pt idx="1552">31507</cx:pt>
          <cx:pt idx="1553">31507</cx:pt>
          <cx:pt idx="1554">31507</cx:pt>
          <cx:pt idx="1555">50523</cx:pt>
          <cx:pt idx="1556">50523</cx:pt>
          <cx:pt idx="1557">50523</cx:pt>
          <cx:pt idx="1558">50523</cx:pt>
          <cx:pt idx="1559">27305</cx:pt>
          <cx:pt idx="1560">27305</cx:pt>
          <cx:pt idx="1561">24615</cx:pt>
          <cx:pt idx="1562">24615</cx:pt>
          <cx:pt idx="1563">24615</cx:pt>
          <cx:pt idx="1564">24615</cx:pt>
          <cx:pt idx="1565">34736</cx:pt>
          <cx:pt idx="1566">34736</cx:pt>
          <cx:pt idx="1567">34736</cx:pt>
          <cx:pt idx="1568">34736</cx:pt>
          <cx:pt idx="1569">16928</cx:pt>
          <cx:pt idx="1570">16928</cx:pt>
          <cx:pt idx="1571">16928</cx:pt>
          <cx:pt idx="1572">16928</cx:pt>
          <cx:pt idx="1573">46193</cx:pt>
          <cx:pt idx="1574">46193</cx:pt>
          <cx:pt idx="1575">46193</cx:pt>
          <cx:pt idx="1576">46193</cx:pt>
          <cx:pt idx="1577">46193</cx:pt>
          <cx:pt idx="1578">46193</cx:pt>
          <cx:pt idx="1579">40841</cx:pt>
          <cx:pt idx="1580">40841</cx:pt>
          <cx:pt idx="1581">40841</cx:pt>
          <cx:pt idx="1582">40841</cx:pt>
          <cx:pt idx="1583">40841</cx:pt>
          <cx:pt idx="1584">40841</cx:pt>
          <cx:pt idx="1585">40841</cx:pt>
          <cx:pt idx="1586">40841</cx:pt>
          <cx:pt idx="1587">50920</cx:pt>
          <cx:pt idx="1588">50920</cx:pt>
          <cx:pt idx="1589">50920</cx:pt>
          <cx:pt idx="1590">50920</cx:pt>
          <cx:pt idx="1591">50920</cx:pt>
          <cx:pt idx="1592">57358</cx:pt>
          <cx:pt idx="1593">57358</cx:pt>
          <cx:pt idx="1594">57358</cx:pt>
          <cx:pt idx="1595">57358</cx:pt>
          <cx:pt idx="1596">57358</cx:pt>
          <cx:pt idx="1597">39375</cx:pt>
          <cx:pt idx="1598">39375</cx:pt>
          <cx:pt idx="1599">39375</cx:pt>
          <cx:pt idx="1600">39375</cx:pt>
          <cx:pt idx="1601">39375</cx:pt>
          <cx:pt idx="1602">39375</cx:pt>
          <cx:pt idx="1603">39375</cx:pt>
          <cx:pt idx="1604">39375</cx:pt>
          <cx:pt idx="1605">39375</cx:pt>
          <cx:pt idx="1606">39375</cx:pt>
          <cx:pt idx="1607">39375</cx:pt>
          <cx:pt idx="1608">64651</cx:pt>
          <cx:pt idx="1609">64651</cx:pt>
          <cx:pt idx="1610">64651</cx:pt>
          <cx:pt idx="1611">64651</cx:pt>
          <cx:pt idx="1612">64651</cx:pt>
          <cx:pt idx="1613">31507</cx:pt>
          <cx:pt idx="1614">31507</cx:pt>
          <cx:pt idx="1615">31507</cx:pt>
          <cx:pt idx="1616">31507</cx:pt>
          <cx:pt idx="1617">31507</cx:pt>
          <cx:pt idx="1618">31507</cx:pt>
          <cx:pt idx="1619">31507</cx:pt>
          <cx:pt idx="1620">31507</cx:pt>
          <cx:pt idx="1621">31507</cx:pt>
          <cx:pt idx="1622">27305</cx:pt>
          <cx:pt idx="1623">27305</cx:pt>
          <cx:pt idx="1624">27305</cx:pt>
          <cx:pt idx="1625">27305</cx:pt>
          <cx:pt idx="1626">27305</cx:pt>
          <cx:pt idx="1627">27305</cx:pt>
          <cx:pt idx="1628">24615</cx:pt>
          <cx:pt idx="1629">24615</cx:pt>
          <cx:pt idx="1630">24615</cx:pt>
          <cx:pt idx="1631">24615</cx:pt>
          <cx:pt idx="1632">48654</cx:pt>
          <cx:pt idx="1633">48654</cx:pt>
          <cx:pt idx="1634">48654</cx:pt>
          <cx:pt idx="1635">48654</cx:pt>
          <cx:pt idx="1636">48654</cx:pt>
          <cx:pt idx="1637">48654</cx:pt>
          <cx:pt idx="1638">28472</cx:pt>
          <cx:pt idx="1639">28472</cx:pt>
          <cx:pt idx="1640">28472</cx:pt>
          <cx:pt idx="1641">46193</cx:pt>
          <cx:pt idx="1642">46193</cx:pt>
          <cx:pt idx="1643">46193</cx:pt>
          <cx:pt idx="1644">46193</cx:pt>
          <cx:pt idx="1645">40841</cx:pt>
          <cx:pt idx="1646">40841</cx:pt>
          <cx:pt idx="1647">40841</cx:pt>
          <cx:pt idx="1648">40841</cx:pt>
          <cx:pt idx="1649">40841</cx:pt>
          <cx:pt idx="1650">40841</cx:pt>
          <cx:pt idx="1651">40841</cx:pt>
          <cx:pt idx="1652">40841</cx:pt>
          <cx:pt idx="1653">40841</cx:pt>
          <cx:pt idx="1654">50920</cx:pt>
          <cx:pt idx="1655">50920</cx:pt>
          <cx:pt idx="1656">57358</cx:pt>
          <cx:pt idx="1657">57358</cx:pt>
          <cx:pt idx="1658">57358</cx:pt>
          <cx:pt idx="1659">57358</cx:pt>
          <cx:pt idx="1660">57358</cx:pt>
          <cx:pt idx="1661">57358</cx:pt>
          <cx:pt idx="1662">57358</cx:pt>
          <cx:pt idx="1663">57358</cx:pt>
          <cx:pt idx="1664">57358</cx:pt>
          <cx:pt idx="1665">39375</cx:pt>
          <cx:pt idx="1666">39375</cx:pt>
          <cx:pt idx="1667">39375</cx:pt>
          <cx:pt idx="1668">39375</cx:pt>
          <cx:pt idx="1669">39375</cx:pt>
          <cx:pt idx="1670">39375</cx:pt>
          <cx:pt idx="1671">39375</cx:pt>
          <cx:pt idx="1672">39375</cx:pt>
          <cx:pt idx="1673">39375</cx:pt>
          <cx:pt idx="1674">39375</cx:pt>
          <cx:pt idx="1675">67741</cx:pt>
          <cx:pt idx="1676">64651</cx:pt>
          <cx:pt idx="1677">64651</cx:pt>
          <cx:pt idx="1678">64651</cx:pt>
          <cx:pt idx="1679">31507</cx:pt>
          <cx:pt idx="1680">31507</cx:pt>
          <cx:pt idx="1681">31507</cx:pt>
          <cx:pt idx="1682">31507</cx:pt>
          <cx:pt idx="1683">31507</cx:pt>
          <cx:pt idx="1684">31507</cx:pt>
          <cx:pt idx="1685">31507</cx:pt>
          <cx:pt idx="1686">31507</cx:pt>
          <cx:pt idx="1687">31507</cx:pt>
          <cx:pt idx="1688">31507</cx:pt>
          <cx:pt idx="1689">27305</cx:pt>
          <cx:pt idx="1690">27305</cx:pt>
          <cx:pt idx="1691">27305</cx:pt>
          <cx:pt idx="1692">27305</cx:pt>
          <cx:pt idx="1693">27305</cx:pt>
          <cx:pt idx="1694">27305</cx:pt>
          <cx:pt idx="1695">27305</cx:pt>
          <cx:pt idx="1696">24615</cx:pt>
          <cx:pt idx="1697">24615</cx:pt>
          <cx:pt idx="1698">48654</cx:pt>
          <cx:pt idx="1699">48654</cx:pt>
          <cx:pt idx="1700">48654</cx:pt>
          <cx:pt idx="1701">48654</cx:pt>
          <cx:pt idx="1702">48654</cx:pt>
          <cx:pt idx="1703">48654</cx:pt>
          <cx:pt idx="1704">28472</cx:pt>
          <cx:pt idx="1705">28472</cx:pt>
          <cx:pt idx="1706">28472</cx:pt>
          <cx:pt idx="1707">28472</cx:pt>
          <cx:pt idx="1708">28472</cx:pt>
          <cx:pt idx="1709">28472</cx:pt>
          <cx:pt idx="1710">28472</cx:pt>
          <cx:pt idx="1711">28472</cx:pt>
          <cx:pt idx="1712">40841</cx:pt>
          <cx:pt idx="1713">40841</cx:pt>
          <cx:pt idx="1714">40841</cx:pt>
          <cx:pt idx="1715">40841</cx:pt>
          <cx:pt idx="1716">40841</cx:pt>
          <cx:pt idx="1717">40841</cx:pt>
          <cx:pt idx="1718">40841</cx:pt>
          <cx:pt idx="1719">40841</cx:pt>
          <cx:pt idx="1720">40841</cx:pt>
          <cx:pt idx="1721">40841</cx:pt>
          <cx:pt idx="1722">57358</cx:pt>
          <cx:pt idx="1723">57358</cx:pt>
          <cx:pt idx="1724">57358</cx:pt>
          <cx:pt idx="1725">57358</cx:pt>
          <cx:pt idx="1726">57358</cx:pt>
          <cx:pt idx="1727">57358</cx:pt>
          <cx:pt idx="1728">57358</cx:pt>
          <cx:pt idx="1729">57358</cx:pt>
          <cx:pt idx="1730">57358</cx:pt>
          <cx:pt idx="1731">57358</cx:pt>
          <cx:pt idx="1732">39375</cx:pt>
          <cx:pt idx="1733">39375</cx:pt>
          <cx:pt idx="1734">39375</cx:pt>
          <cx:pt idx="1735">39375</cx:pt>
          <cx:pt idx="1736">39375</cx:pt>
          <cx:pt idx="1737">39375</cx:pt>
          <cx:pt idx="1738">39375</cx:pt>
          <cx:pt idx="1739">39375</cx:pt>
          <cx:pt idx="1740">39375</cx:pt>
          <cx:pt idx="1741">67741</cx:pt>
          <cx:pt idx="1742">67741</cx:pt>
          <cx:pt idx="1743">67741</cx:pt>
          <cx:pt idx="1744">67741</cx:pt>
          <cx:pt idx="1745">26931</cx:pt>
          <cx:pt idx="1746">26931</cx:pt>
          <cx:pt idx="1747">31507</cx:pt>
          <cx:pt idx="1748">31507</cx:pt>
          <cx:pt idx="1749">31507</cx:pt>
          <cx:pt idx="1750">31507</cx:pt>
          <cx:pt idx="1751">26931</cx:pt>
          <cx:pt idx="1752">27305</cx:pt>
          <cx:pt idx="1753">27305</cx:pt>
          <cx:pt idx="1754">27305</cx:pt>
          <cx:pt idx="1755">27305</cx:pt>
          <cx:pt idx="1756">27305</cx:pt>
          <cx:pt idx="1757">27305</cx:pt>
          <cx:pt idx="1758">27305</cx:pt>
          <cx:pt idx="1759">27305</cx:pt>
          <cx:pt idx="1760">27305</cx:pt>
          <cx:pt idx="1761">27305</cx:pt>
          <cx:pt idx="1762">24615</cx:pt>
          <cx:pt idx="1763">24615</cx:pt>
          <cx:pt idx="1764">30433</cx:pt>
          <cx:pt idx="1765">30433</cx:pt>
          <cx:pt idx="1766">30433</cx:pt>
          <cx:pt idx="1767">30433</cx:pt>
          <cx:pt idx="1768">30433</cx:pt>
          <cx:pt idx="1769">30433</cx:pt>
          <cx:pt idx="1770">28472</cx:pt>
          <cx:pt idx="1771">28472</cx:pt>
          <cx:pt idx="1772">28472</cx:pt>
          <cx:pt idx="1773">28472</cx:pt>
          <cx:pt idx="1774">28472</cx:pt>
          <cx:pt idx="1775">28472</cx:pt>
          <cx:pt idx="1776">28472</cx:pt>
          <cx:pt idx="1777">40841</cx:pt>
          <cx:pt idx="1778">40841</cx:pt>
          <cx:pt idx="1779">86422</cx:pt>
          <cx:pt idx="1780">49583</cx:pt>
          <cx:pt idx="1781">49583</cx:pt>
          <cx:pt idx="1782">40841</cx:pt>
          <cx:pt idx="1783">40841</cx:pt>
          <cx:pt idx="1784">40841</cx:pt>
          <cx:pt idx="1785">40841</cx:pt>
          <cx:pt idx="1786">40841</cx:pt>
          <cx:pt idx="1787">40841</cx:pt>
          <cx:pt idx="1788">40841</cx:pt>
          <cx:pt idx="1789">57358</cx:pt>
          <cx:pt idx="1790">57358</cx:pt>
          <cx:pt idx="1791">57358</cx:pt>
          <cx:pt idx="1792">57358</cx:pt>
          <cx:pt idx="1793">57358</cx:pt>
          <cx:pt idx="1794">57358</cx:pt>
          <cx:pt idx="1795">57358</cx:pt>
          <cx:pt idx="1796">57358</cx:pt>
          <cx:pt idx="1797">57358</cx:pt>
          <cx:pt idx="1798">57358</cx:pt>
          <cx:pt idx="1799">39375</cx:pt>
          <cx:pt idx="1800">39375</cx:pt>
          <cx:pt idx="1801">39375</cx:pt>
          <cx:pt idx="1802">39375</cx:pt>
          <cx:pt idx="1803">39375</cx:pt>
          <cx:pt idx="1804">39375</cx:pt>
          <cx:pt idx="1805">39375</cx:pt>
          <cx:pt idx="1806">39375</cx:pt>
          <cx:pt idx="1807">67741</cx:pt>
          <cx:pt idx="1808">67741</cx:pt>
          <cx:pt idx="1809">67741</cx:pt>
          <cx:pt idx="1810">67741</cx:pt>
          <cx:pt idx="1811">67741</cx:pt>
          <cx:pt idx="1812">67741</cx:pt>
          <cx:pt idx="1813">67741</cx:pt>
          <cx:pt idx="1814">67741</cx:pt>
          <cx:pt idx="1815">26931</cx:pt>
          <cx:pt idx="1816">26931</cx:pt>
          <cx:pt idx="1817">26931</cx:pt>
          <cx:pt idx="1818">26931</cx:pt>
          <cx:pt idx="1819">27305</cx:pt>
          <cx:pt idx="1820">27305</cx:pt>
          <cx:pt idx="1821">27305</cx:pt>
          <cx:pt idx="1822">27305</cx:pt>
          <cx:pt idx="1823">27305</cx:pt>
          <cx:pt idx="1824">27305</cx:pt>
          <cx:pt idx="1825">27305</cx:pt>
          <cx:pt idx="1826">34872</cx:pt>
          <cx:pt idx="1827">62128</cx:pt>
          <cx:pt idx="1828">62128</cx:pt>
          <cx:pt idx="1829">62128</cx:pt>
          <cx:pt idx="1830">30433</cx:pt>
          <cx:pt idx="1831">30433</cx:pt>
          <cx:pt idx="1832">30433</cx:pt>
          <cx:pt idx="1833">30433</cx:pt>
          <cx:pt idx="1834">30433</cx:pt>
          <cx:pt idx="1835">30433</cx:pt>
          <cx:pt idx="1836">30433</cx:pt>
          <cx:pt idx="1837">28472</cx:pt>
          <cx:pt idx="1838">28472</cx:pt>
          <cx:pt idx="1839">28472</cx:pt>
          <cx:pt idx="1840">28472</cx:pt>
          <cx:pt idx="1841">28472</cx:pt>
          <cx:pt idx="1842">28472</cx:pt>
          <cx:pt idx="1843">86422</cx:pt>
          <cx:pt idx="1844">86422</cx:pt>
          <cx:pt idx="1845">86422</cx:pt>
          <cx:pt idx="1846">49583</cx:pt>
          <cx:pt idx="1847">49583</cx:pt>
          <cx:pt idx="1848">49583</cx:pt>
          <cx:pt idx="1849">63105</cx:pt>
          <cx:pt idx="1850">63105</cx:pt>
          <cx:pt idx="1851">63105</cx:pt>
          <cx:pt idx="1852">63105</cx:pt>
          <cx:pt idx="1853">63105</cx:pt>
          <cx:pt idx="1854">63105</cx:pt>
          <cx:pt idx="1855">63105</cx:pt>
          <cx:pt idx="1856">57358</cx:pt>
          <cx:pt idx="1857">57358</cx:pt>
          <cx:pt idx="1858">57358</cx:pt>
          <cx:pt idx="1859">57358</cx:pt>
          <cx:pt idx="1860">57358</cx:pt>
          <cx:pt idx="1861">57358</cx:pt>
          <cx:pt idx="1862">57358</cx:pt>
          <cx:pt idx="1863">39375</cx:pt>
          <cx:pt idx="1864">39375</cx:pt>
          <cx:pt idx="1865">39375</cx:pt>
          <cx:pt idx="1866">39375</cx:pt>
          <cx:pt idx="1867">39375</cx:pt>
          <cx:pt idx="1868">39375</cx:pt>
          <cx:pt idx="1869">39375</cx:pt>
          <cx:pt idx="1870">39375</cx:pt>
          <cx:pt idx="1871">39375</cx:pt>
          <cx:pt idx="1872">39375</cx:pt>
          <cx:pt idx="1873">67741</cx:pt>
          <cx:pt idx="1874">67741</cx:pt>
          <cx:pt idx="1875">67741</cx:pt>
          <cx:pt idx="1876">67741</cx:pt>
          <cx:pt idx="1877">67741</cx:pt>
          <cx:pt idx="1878">67741</cx:pt>
          <cx:pt idx="1879">67741</cx:pt>
          <cx:pt idx="1880">67741</cx:pt>
          <cx:pt idx="1881">26931</cx:pt>
          <cx:pt idx="1882">26931</cx:pt>
          <cx:pt idx="1883">26931</cx:pt>
          <cx:pt idx="1884">52667</cx:pt>
          <cx:pt idx="1885">52667</cx:pt>
          <cx:pt idx="1886">52667</cx:pt>
          <cx:pt idx="1887">52667</cx:pt>
          <cx:pt idx="1888">52667</cx:pt>
          <cx:pt idx="1889">52667</cx:pt>
          <cx:pt idx="1890">52667</cx:pt>
          <cx:pt idx="1891">34872</cx:pt>
          <cx:pt idx="1892">34872</cx:pt>
          <cx:pt idx="1893">62128</cx:pt>
          <cx:pt idx="1894">62128</cx:pt>
          <cx:pt idx="1895">62128</cx:pt>
          <cx:pt idx="1896">62128</cx:pt>
          <cx:pt idx="1897">62128</cx:pt>
          <cx:pt idx="1898">62128</cx:pt>
          <cx:pt idx="1899">62128</cx:pt>
          <cx:pt idx="1900">62128</cx:pt>
          <cx:pt idx="1901">62128</cx:pt>
          <cx:pt idx="1902">62128</cx:pt>
          <cx:pt idx="1903">28472</cx:pt>
          <cx:pt idx="1904">28472</cx:pt>
          <cx:pt idx="1905">28472</cx:pt>
          <cx:pt idx="1906">28472</cx:pt>
          <cx:pt idx="1907">28472</cx:pt>
          <cx:pt idx="1908">86422</cx:pt>
          <cx:pt idx="1909">86422</cx:pt>
          <cx:pt idx="1910">86422</cx:pt>
          <cx:pt idx="1911">86422</cx:pt>
          <cx:pt idx="1912">49583</cx:pt>
          <cx:pt idx="1913">49583</cx:pt>
          <cx:pt idx="1914">49583</cx:pt>
          <cx:pt idx="1915">49583</cx:pt>
          <cx:pt idx="1916">49583</cx:pt>
          <cx:pt idx="1917">63105</cx:pt>
          <cx:pt idx="1918">63105</cx:pt>
          <cx:pt idx="1919">63105</cx:pt>
          <cx:pt idx="1920">63105</cx:pt>
          <cx:pt idx="1921">63105</cx:pt>
          <cx:pt idx="1922">63105</cx:pt>
          <cx:pt idx="1923">57358</cx:pt>
          <cx:pt idx="1924">57358</cx:pt>
          <cx:pt idx="1925">57358</cx:pt>
          <cx:pt idx="1926">57358</cx:pt>
          <cx:pt idx="1927">57358</cx:pt>
          <cx:pt idx="1928">57358</cx:pt>
          <cx:pt idx="1929">57358</cx:pt>
          <cx:pt idx="1930">39375</cx:pt>
          <cx:pt idx="1931">39375</cx:pt>
          <cx:pt idx="1932">39375</cx:pt>
          <cx:pt idx="1933">39375</cx:pt>
          <cx:pt idx="1934">39375</cx:pt>
          <cx:pt idx="1935">39375</cx:pt>
          <cx:pt idx="1936">39375</cx:pt>
          <cx:pt idx="1937">65129</cx:pt>
          <cx:pt idx="1938">65129</cx:pt>
          <cx:pt idx="1939">39375</cx:pt>
          <cx:pt idx="1940">67741</cx:pt>
          <cx:pt idx="1941">67741</cx:pt>
          <cx:pt idx="1942">67741</cx:pt>
          <cx:pt idx="1943">67741</cx:pt>
          <cx:pt idx="1944">67741</cx:pt>
          <cx:pt idx="1945">67741</cx:pt>
          <cx:pt idx="1946">67741</cx:pt>
          <cx:pt idx="1947">26931</cx:pt>
          <cx:pt idx="1948">26931</cx:pt>
          <cx:pt idx="1949">26931</cx:pt>
          <cx:pt idx="1950">26931</cx:pt>
          <cx:pt idx="1951">52667</cx:pt>
          <cx:pt idx="1952">52667</cx:pt>
          <cx:pt idx="1953">52667</cx:pt>
          <cx:pt idx="1954">52667</cx:pt>
          <cx:pt idx="1955">52667</cx:pt>
          <cx:pt idx="1956">52667</cx:pt>
          <cx:pt idx="1957">34872</cx:pt>
          <cx:pt idx="1958">34872</cx:pt>
          <cx:pt idx="1959">34872</cx:pt>
          <cx:pt idx="1960">34872</cx:pt>
          <cx:pt idx="1961">34872</cx:pt>
          <cx:pt idx="1962">62128</cx:pt>
          <cx:pt idx="1963">62128</cx:pt>
          <cx:pt idx="1964">62128</cx:pt>
          <cx:pt idx="1965">62128</cx:pt>
          <cx:pt idx="1966">62128</cx:pt>
          <cx:pt idx="1967">62128</cx:pt>
          <cx:pt idx="1968">62128</cx:pt>
          <cx:pt idx="1969">62128</cx:pt>
          <cx:pt idx="1970">28472</cx:pt>
          <cx:pt idx="1971">28472</cx:pt>
          <cx:pt idx="1972">28472</cx:pt>
          <cx:pt idx="1973">28472</cx:pt>
          <cx:pt idx="1974">28472</cx:pt>
          <cx:pt idx="1975">86422</cx:pt>
          <cx:pt idx="1976">86422</cx:pt>
          <cx:pt idx="1977">86422</cx:pt>
          <cx:pt idx="1978">86422</cx:pt>
          <cx:pt idx="1979">49583</cx:pt>
          <cx:pt idx="1980">49583</cx:pt>
          <cx:pt idx="1981">49583</cx:pt>
          <cx:pt idx="1982">49583</cx:pt>
          <cx:pt idx="1983">49583</cx:pt>
          <cx:pt idx="1984">63105</cx:pt>
          <cx:pt idx="1985">63105</cx:pt>
          <cx:pt idx="1986">63105</cx:pt>
          <cx:pt idx="1987">63105</cx:pt>
          <cx:pt idx="1988">63105</cx:pt>
          <cx:pt idx="1989">63105</cx:pt>
          <cx:pt idx="1990">57358</cx:pt>
          <cx:pt idx="1991">57358</cx:pt>
          <cx:pt idx="1992">57358</cx:pt>
          <cx:pt idx="1993">57358</cx:pt>
          <cx:pt idx="1994">57358</cx:pt>
          <cx:pt idx="1995">57358</cx:pt>
          <cx:pt idx="1996">57358</cx:pt>
          <cx:pt idx="1997">57358</cx:pt>
          <cx:pt idx="1998">39375</cx:pt>
          <cx:pt idx="1999">39375</cx:pt>
          <cx:pt idx="2000">39375</cx:pt>
          <cx:pt idx="2001">39375</cx:pt>
          <cx:pt idx="2002">39375</cx:pt>
          <cx:pt idx="2003">39375</cx:pt>
          <cx:pt idx="2004">39375</cx:pt>
          <cx:pt idx="2005">65129</cx:pt>
          <cx:pt idx="2006">65129</cx:pt>
          <cx:pt idx="2007">67741</cx:pt>
          <cx:pt idx="2008">67741</cx:pt>
          <cx:pt idx="2009">67741</cx:pt>
          <cx:pt idx="2010">67741</cx:pt>
          <cx:pt idx="2011">67741</cx:pt>
          <cx:pt idx="2012">67741</cx:pt>
          <cx:pt idx="2013">67741</cx:pt>
          <cx:pt idx="2014">26931</cx:pt>
          <cx:pt idx="2015">26931</cx:pt>
          <cx:pt idx="2016">26931</cx:pt>
          <cx:pt idx="2017">26931</cx:pt>
          <cx:pt idx="2018">26931</cx:pt>
          <cx:pt idx="2019">52667</cx:pt>
          <cx:pt idx="2020">52667</cx:pt>
          <cx:pt idx="2021">52667</cx:pt>
          <cx:pt idx="2022">52667</cx:pt>
          <cx:pt idx="2023">52667</cx:pt>
          <cx:pt idx="2024">34872</cx:pt>
          <cx:pt idx="2025">34872</cx:pt>
          <cx:pt idx="2026">34872</cx:pt>
          <cx:pt idx="2027">34872</cx:pt>
          <cx:pt idx="2028">34872</cx:pt>
          <cx:pt idx="2029">34872</cx:pt>
          <cx:pt idx="2030">34872</cx:pt>
          <cx:pt idx="2031">62128</cx:pt>
          <cx:pt idx="2032">62128</cx:pt>
          <cx:pt idx="2033">62128</cx:pt>
          <cx:pt idx="2034">62128</cx:pt>
          <cx:pt idx="2035">62128</cx:pt>
          <cx:pt idx="2036">62128</cx:pt>
          <cx:pt idx="2037">28472</cx:pt>
          <cx:pt idx="2038">28472</cx:pt>
          <cx:pt idx="2039">28472</cx:pt>
          <cx:pt idx="2040">28472</cx:pt>
          <cx:pt idx="2041">36366</cx:pt>
          <cx:pt idx="2042">86422</cx:pt>
          <cx:pt idx="2043">86422</cx:pt>
          <cx:pt idx="2044">86422</cx:pt>
          <cx:pt idx="2045">86422</cx:pt>
          <cx:pt idx="2046">49583</cx:pt>
          <cx:pt idx="2047">49583</cx:pt>
          <cx:pt idx="2048">49583</cx:pt>
          <cx:pt idx="2049">49583</cx:pt>
          <cx:pt idx="2050">63105</cx:pt>
          <cx:pt idx="2051">63105</cx:pt>
          <cx:pt idx="2052">63105</cx:pt>
          <cx:pt idx="2053">63105</cx:pt>
          <cx:pt idx="2054">63105</cx:pt>
          <cx:pt idx="2055">63105</cx:pt>
          <cx:pt idx="2056">63105</cx:pt>
          <cx:pt idx="2057">63105</cx:pt>
          <cx:pt idx="2058">57358</cx:pt>
          <cx:pt idx="2059">57358</cx:pt>
          <cx:pt idx="2060">57358</cx:pt>
          <cx:pt idx="2061">57358</cx:pt>
          <cx:pt idx="2062">57358</cx:pt>
          <cx:pt idx="2063">57358</cx:pt>
          <cx:pt idx="2064">57358</cx:pt>
          <cx:pt idx="2065">39375</cx:pt>
          <cx:pt idx="2066">39375</cx:pt>
          <cx:pt idx="2067">39375</cx:pt>
          <cx:pt idx="2068">39375</cx:pt>
          <cx:pt idx="2069">39375</cx:pt>
          <cx:pt idx="2070">39375</cx:pt>
          <cx:pt idx="2071">65129</cx:pt>
          <cx:pt idx="2072">65129</cx:pt>
          <cx:pt idx="2073">65129</cx:pt>
          <cx:pt idx="2074">67741</cx:pt>
          <cx:pt idx="2075">67741</cx:pt>
          <cx:pt idx="2076">67741</cx:pt>
          <cx:pt idx="2077">67741</cx:pt>
          <cx:pt idx="2078">26931</cx:pt>
          <cx:pt idx="2079">26931</cx:pt>
          <cx:pt idx="2080">26931</cx:pt>
          <cx:pt idx="2081">26931</cx:pt>
          <cx:pt idx="2082">26931</cx:pt>
          <cx:pt idx="2083">26931</cx:pt>
          <cx:pt idx="2084">69931</cx:pt>
          <cx:pt idx="2085">26931</cx:pt>
          <cx:pt idx="2086">26931</cx:pt>
          <cx:pt idx="2087">54821</cx:pt>
          <cx:pt idx="2088">52667</cx:pt>
          <cx:pt idx="2089">52667</cx:pt>
          <cx:pt idx="2090">54821</cx:pt>
          <cx:pt idx="2091">53443</cx:pt>
          <cx:pt idx="2092">53443</cx:pt>
          <cx:pt idx="2093">53443</cx:pt>
          <cx:pt idx="2094">34872</cx:pt>
          <cx:pt idx="2095">34872</cx:pt>
          <cx:pt idx="2096">34872</cx:pt>
          <cx:pt idx="2097">34872</cx:pt>
          <cx:pt idx="2098">34872</cx:pt>
          <cx:pt idx="2099">62128</cx:pt>
          <cx:pt idx="2100">62128</cx:pt>
          <cx:pt idx="2101">62128</cx:pt>
          <cx:pt idx="2102">62128</cx:pt>
          <cx:pt idx="2103">62128</cx:pt>
          <cx:pt idx="2104">29063</cx:pt>
          <cx:pt idx="2105">36366</cx:pt>
          <cx:pt idx="2106">36366</cx:pt>
          <cx:pt idx="2107">36366</cx:pt>
          <cx:pt idx="2108">36366</cx:pt>
          <cx:pt idx="2109">86422</cx:pt>
          <cx:pt idx="2110">86422</cx:pt>
          <cx:pt idx="2111">86422</cx:pt>
          <cx:pt idx="2112">86422</cx:pt>
          <cx:pt idx="2113">49583</cx:pt>
          <cx:pt idx="2114">49583</cx:pt>
          <cx:pt idx="2115">49583</cx:pt>
          <cx:pt idx="2116">63105</cx:pt>
          <cx:pt idx="2117">63105</cx:pt>
          <cx:pt idx="2118">63105</cx:pt>
          <cx:pt idx="2119">63105</cx:pt>
          <cx:pt idx="2120">63105</cx:pt>
          <cx:pt idx="2121">63105</cx:pt>
          <cx:pt idx="2122">63105</cx:pt>
          <cx:pt idx="2123">63105</cx:pt>
          <cx:pt idx="2124">63105</cx:pt>
          <cx:pt idx="2125">63105</cx:pt>
          <cx:pt idx="2126">63105</cx:pt>
          <cx:pt idx="2127">57358</cx:pt>
          <cx:pt idx="2128">57358</cx:pt>
          <cx:pt idx="2129">57358</cx:pt>
          <cx:pt idx="2130">57358</cx:pt>
          <cx:pt idx="2131">57358</cx:pt>
          <cx:pt idx="2132">57358</cx:pt>
          <cx:pt idx="2133">39375</cx:pt>
          <cx:pt idx="2134">39375</cx:pt>
          <cx:pt idx="2135">39375</cx:pt>
          <cx:pt idx="2136">65129</cx:pt>
          <cx:pt idx="2137">65129</cx:pt>
          <cx:pt idx="2138">65129</cx:pt>
          <cx:pt idx="2139">65129</cx:pt>
          <cx:pt idx="2140">65129</cx:pt>
          <cx:pt idx="2141">67741</cx:pt>
          <cx:pt idx="2142">57250</cx:pt>
          <cx:pt idx="2143">57250</cx:pt>
          <cx:pt idx="2144">26931</cx:pt>
          <cx:pt idx="2145">26931</cx:pt>
          <cx:pt idx="2146">26931</cx:pt>
          <cx:pt idx="2147">26931</cx:pt>
          <cx:pt idx="2148">26931</cx:pt>
          <cx:pt idx="2149">69931</cx:pt>
          <cx:pt idx="2150">69931</cx:pt>
          <cx:pt idx="2151">69931</cx:pt>
          <cx:pt idx="2152">69931</cx:pt>
          <cx:pt idx="2153">26931</cx:pt>
          <cx:pt idx="2154">54821</cx:pt>
          <cx:pt idx="2155">54821</cx:pt>
          <cx:pt idx="2156">54821</cx:pt>
          <cx:pt idx="2157">54821</cx:pt>
          <cx:pt idx="2158">53443</cx:pt>
          <cx:pt idx="2159">53443</cx:pt>
          <cx:pt idx="2160">53443</cx:pt>
          <cx:pt idx="2161">53443</cx:pt>
          <cx:pt idx="2162">53443</cx:pt>
          <cx:pt idx="2163">53443</cx:pt>
          <cx:pt idx="2164">53443</cx:pt>
          <cx:pt idx="2165">62128</cx:pt>
          <cx:pt idx="2166">62128</cx:pt>
          <cx:pt idx="2167">62128</cx:pt>
          <cx:pt idx="2168">29063</cx:pt>
          <cx:pt idx="2169">29063</cx:pt>
          <cx:pt idx="2170">29063</cx:pt>
          <cx:pt idx="2171">29063</cx:pt>
          <cx:pt idx="2172">36366</cx:pt>
          <cx:pt idx="2173">36366</cx:pt>
          <cx:pt idx="2174">36366</cx:pt>
          <cx:pt idx="2175">36366</cx:pt>
          <cx:pt idx="2176">36366</cx:pt>
          <cx:pt idx="2177">36366</cx:pt>
          <cx:pt idx="2178">86422</cx:pt>
          <cx:pt idx="2179">86422</cx:pt>
          <cx:pt idx="2180">49583</cx:pt>
          <cx:pt idx="2181">176103</cx:pt>
          <cx:pt idx="2182">176103</cx:pt>
          <cx:pt idx="2183">176103</cx:pt>
          <cx:pt idx="2184">176103</cx:pt>
          <cx:pt idx="2185">176103</cx:pt>
          <cx:pt idx="2186">63105</cx:pt>
          <cx:pt idx="2187">63105</cx:pt>
          <cx:pt idx="2188">176103</cx:pt>
          <cx:pt idx="2189">63105</cx:pt>
          <cx:pt idx="2190">63105</cx:pt>
          <cx:pt idx="2191">63105</cx:pt>
          <cx:pt idx="2192">63105</cx:pt>
          <cx:pt idx="2193">63105</cx:pt>
          <cx:pt idx="2194">57358</cx:pt>
          <cx:pt idx="2195">57358</cx:pt>
          <cx:pt idx="2196">57358</cx:pt>
          <cx:pt idx="2197">57358</cx:pt>
          <cx:pt idx="2198">57358</cx:pt>
          <cx:pt idx="2199">70208</cx:pt>
          <cx:pt idx="2200">70208</cx:pt>
          <cx:pt idx="2201">65129</cx:pt>
          <cx:pt idx="2202">65129</cx:pt>
          <cx:pt idx="2203">65129</cx:pt>
          <cx:pt idx="2204">65129</cx:pt>
          <cx:pt idx="2205">65129</cx:pt>
          <cx:pt idx="2206">65129</cx:pt>
          <cx:pt idx="2207">65129</cx:pt>
          <cx:pt idx="2208">57250</cx:pt>
          <cx:pt idx="2209">57250</cx:pt>
          <cx:pt idx="2210">57250</cx:pt>
          <cx:pt idx="2211">26931</cx:pt>
          <cx:pt idx="2212">26931</cx:pt>
          <cx:pt idx="2213">26931</cx:pt>
          <cx:pt idx="2214">26931</cx:pt>
          <cx:pt idx="2215">69931</cx:pt>
          <cx:pt idx="2216">69931</cx:pt>
          <cx:pt idx="2217">69931</cx:pt>
          <cx:pt idx="2218">69931</cx:pt>
          <cx:pt idx="2219">69931</cx:pt>
          <cx:pt idx="2220">69931</cx:pt>
          <cx:pt idx="2221">54821</cx:pt>
          <cx:pt idx="2222">54821</cx:pt>
          <cx:pt idx="2223">54821</cx:pt>
          <cx:pt idx="2224">54821</cx:pt>
          <cx:pt idx="2225">53443</cx:pt>
          <cx:pt idx="2226">53443</cx:pt>
          <cx:pt idx="2227">53443</cx:pt>
          <cx:pt idx="2228">53443</cx:pt>
          <cx:pt idx="2229">53443</cx:pt>
          <cx:pt idx="2230">53443</cx:pt>
          <cx:pt idx="2231">53443</cx:pt>
          <cx:pt idx="2232">29063</cx:pt>
          <cx:pt idx="2233">29063</cx:pt>
          <cx:pt idx="2234">29063</cx:pt>
          <cx:pt idx="2235">29063</cx:pt>
          <cx:pt idx="2236">29063</cx:pt>
          <cx:pt idx="2237">29063</cx:pt>
          <cx:pt idx="2238">29063</cx:pt>
          <cx:pt idx="2239">29063</cx:pt>
          <cx:pt idx="2240">36366</cx:pt>
          <cx:pt idx="2241">36366</cx:pt>
          <cx:pt idx="2242">36366</cx:pt>
          <cx:pt idx="2243">36366</cx:pt>
          <cx:pt idx="2244">36366</cx:pt>
          <cx:pt idx="2245">36366</cx:pt>
          <cx:pt idx="2246">36366</cx:pt>
          <cx:pt idx="2247">176103</cx:pt>
          <cx:pt idx="2248">176103</cx:pt>
          <cx:pt idx="2249">176103</cx:pt>
          <cx:pt idx="2250">176103</cx:pt>
          <cx:pt idx="2251">176103</cx:pt>
          <cx:pt idx="2252">176103</cx:pt>
          <cx:pt idx="2253">176103</cx:pt>
          <cx:pt idx="2254">176103</cx:pt>
          <cx:pt idx="2255">176103</cx:pt>
          <cx:pt idx="2256">176103</cx:pt>
          <cx:pt idx="2257">176103</cx:pt>
          <cx:pt idx="2258">176103</cx:pt>
          <cx:pt idx="2259">176103</cx:pt>
          <cx:pt idx="2260">176103</cx:pt>
          <cx:pt idx="2261">57358</cx:pt>
          <cx:pt idx="2262">57358</cx:pt>
          <cx:pt idx="2263">57358</cx:pt>
          <cx:pt idx="2264">57358</cx:pt>
          <cx:pt idx="2265">57358</cx:pt>
          <cx:pt idx="2266">70208</cx:pt>
          <cx:pt idx="2267">70208</cx:pt>
          <cx:pt idx="2268">65129</cx:pt>
          <cx:pt idx="2269">65129</cx:pt>
          <cx:pt idx="2270">65129</cx:pt>
          <cx:pt idx="2271">65129</cx:pt>
          <cx:pt idx="2272">65129</cx:pt>
          <cx:pt idx="2273">65129</cx:pt>
          <cx:pt idx="2274">65129</cx:pt>
          <cx:pt idx="2275">57250</cx:pt>
          <cx:pt idx="2276">51081</cx:pt>
          <cx:pt idx="2277">57250</cx:pt>
          <cx:pt idx="2278">51081</cx:pt>
          <cx:pt idx="2279">26931</cx:pt>
          <cx:pt idx="2280">26931</cx:pt>
          <cx:pt idx="2281">26931</cx:pt>
          <cx:pt idx="2282">69931</cx:pt>
          <cx:pt idx="2283">69931</cx:pt>
          <cx:pt idx="2284">69931</cx:pt>
          <cx:pt idx="2285">69931</cx:pt>
          <cx:pt idx="2286">69931</cx:pt>
          <cx:pt idx="2287">69931</cx:pt>
          <cx:pt idx="2288">69931</cx:pt>
          <cx:pt idx="2289">54821</cx:pt>
          <cx:pt idx="2290">69931</cx:pt>
          <cx:pt idx="2291">54821</cx:pt>
          <cx:pt idx="2292">53443</cx:pt>
          <cx:pt idx="2293">53443</cx:pt>
          <cx:pt idx="2294">53443</cx:pt>
          <cx:pt idx="2295">53443</cx:pt>
          <cx:pt idx="2296">53443</cx:pt>
          <cx:pt idx="2297">53443</cx:pt>
          <cx:pt idx="2298">53443</cx:pt>
          <cx:pt idx="2299">53443</cx:pt>
          <cx:pt idx="2300">29063</cx:pt>
          <cx:pt idx="2301">29063</cx:pt>
          <cx:pt idx="2302">31056</cx:pt>
          <cx:pt idx="2303">31056</cx:pt>
          <cx:pt idx="2304">29063</cx:pt>
          <cx:pt idx="2305">29063</cx:pt>
          <cx:pt idx="2306">37129</cx:pt>
          <cx:pt idx="2307">37129</cx:pt>
          <cx:pt idx="2308">36366</cx:pt>
          <cx:pt idx="2309">36366</cx:pt>
          <cx:pt idx="2310">36366</cx:pt>
          <cx:pt idx="2311">36366</cx:pt>
          <cx:pt idx="2312">36366</cx:pt>
          <cx:pt idx="2313">36366</cx:pt>
          <cx:pt idx="2314">176103</cx:pt>
          <cx:pt idx="2315">176103</cx:pt>
          <cx:pt idx="2316">176103</cx:pt>
          <cx:pt idx="2317">176103</cx:pt>
          <cx:pt idx="2318">176103</cx:pt>
          <cx:pt idx="2319">176103</cx:pt>
          <cx:pt idx="2320">176103</cx:pt>
          <cx:pt idx="2321">176103</cx:pt>
          <cx:pt idx="2322">176103</cx:pt>
          <cx:pt idx="2323">176103</cx:pt>
          <cx:pt idx="2324">176103</cx:pt>
          <cx:pt idx="2325">176103</cx:pt>
          <cx:pt idx="2326">176103</cx:pt>
          <cx:pt idx="2327">176103</cx:pt>
          <cx:pt idx="2328">70208</cx:pt>
          <cx:pt idx="2329">57358</cx:pt>
          <cx:pt idx="2330">57358</cx:pt>
          <cx:pt idx="2331">57358</cx:pt>
          <cx:pt idx="2332">70208</cx:pt>
          <cx:pt idx="2333">70208</cx:pt>
          <cx:pt idx="2334">70208</cx:pt>
          <cx:pt idx="2335">70208</cx:pt>
          <cx:pt idx="2336">65129</cx:pt>
          <cx:pt idx="2337">65129</cx:pt>
          <cx:pt idx="2338">65129</cx:pt>
          <cx:pt idx="2339">65129</cx:pt>
          <cx:pt idx="2340">65129</cx:pt>
          <cx:pt idx="2341">65129</cx:pt>
          <cx:pt idx="2342">57250</cx:pt>
          <cx:pt idx="2343">51081</cx:pt>
          <cx:pt idx="2344">51081</cx:pt>
          <cx:pt idx="2345">51081</cx:pt>
          <cx:pt idx="2346">51081</cx:pt>
          <cx:pt idx="2347">67875</cx:pt>
          <cx:pt idx="2348">26931</cx:pt>
          <cx:pt idx="2349">69931</cx:pt>
          <cx:pt idx="2350">69931</cx:pt>
          <cx:pt idx="2351">69931</cx:pt>
          <cx:pt idx="2352">69931</cx:pt>
          <cx:pt idx="2353">69931</cx:pt>
          <cx:pt idx="2354">69931</cx:pt>
          <cx:pt idx="2355">69931</cx:pt>
          <cx:pt idx="2356">69931</cx:pt>
          <cx:pt idx="2357">69931</cx:pt>
          <cx:pt idx="2358">69931</cx:pt>
          <cx:pt idx="2359">53443</cx:pt>
          <cx:pt idx="2360">53443</cx:pt>
          <cx:pt idx="2361">53443</cx:pt>
          <cx:pt idx="2362">53443</cx:pt>
          <cx:pt idx="2363">53443</cx:pt>
          <cx:pt idx="2364">53443</cx:pt>
          <cx:pt idx="2365">53443</cx:pt>
          <cx:pt idx="2366">53443</cx:pt>
          <cx:pt idx="2367">29063</cx:pt>
          <cx:pt idx="2368">31056</cx:pt>
          <cx:pt idx="2369">31056</cx:pt>
          <cx:pt idx="2370">31056</cx:pt>
          <cx:pt idx="2371">29063</cx:pt>
          <cx:pt idx="2372">37129</cx:pt>
          <cx:pt idx="2373">37129</cx:pt>
          <cx:pt idx="2374">37129</cx:pt>
          <cx:pt idx="2375">37129</cx:pt>
          <cx:pt idx="2376">36366</cx:pt>
          <cx:pt idx="2377">36366</cx:pt>
          <cx:pt idx="2378">36366</cx:pt>
          <cx:pt idx="2379">36366</cx:pt>
          <cx:pt idx="2380">36366</cx:pt>
          <cx:pt idx="2381">36366</cx:pt>
          <cx:pt idx="2382">176103</cx:pt>
          <cx:pt idx="2383">176103</cx:pt>
          <cx:pt idx="2384">176103</cx:pt>
          <cx:pt idx="2385">176103</cx:pt>
          <cx:pt idx="2386">176103</cx:pt>
          <cx:pt idx="2387">176103</cx:pt>
          <cx:pt idx="2388">176103</cx:pt>
          <cx:pt idx="2389">176103</cx:pt>
          <cx:pt idx="2390">176103</cx:pt>
          <cx:pt idx="2391">176103</cx:pt>
          <cx:pt idx="2392">176103</cx:pt>
          <cx:pt idx="2393">176103</cx:pt>
          <cx:pt idx="2394">176103</cx:pt>
          <cx:pt idx="2395">70208</cx:pt>
          <cx:pt idx="2396">70208</cx:pt>
          <cx:pt idx="2397">70208</cx:pt>
          <cx:pt idx="2398">70208</cx:pt>
          <cx:pt idx="2399">70208</cx:pt>
          <cx:pt idx="2400">70208</cx:pt>
          <cx:pt idx="2401">70208</cx:pt>
          <cx:pt idx="2402">70208</cx:pt>
          <cx:pt idx="2403">70208</cx:pt>
          <cx:pt idx="2404">65129</cx:pt>
          <cx:pt idx="2405">65129</cx:pt>
          <cx:pt idx="2406">65129</cx:pt>
          <cx:pt idx="2407">65129</cx:pt>
          <cx:pt idx="2408">65129</cx:pt>
          <cx:pt idx="2409">51081</cx:pt>
          <cx:pt idx="2410">51081</cx:pt>
          <cx:pt idx="2411">51081</cx:pt>
          <cx:pt idx="2412">51081</cx:pt>
          <cx:pt idx="2413">51081</cx:pt>
          <cx:pt idx="2414">67875</cx:pt>
          <cx:pt idx="2415">67875</cx:pt>
          <cx:pt idx="2416">67875</cx:pt>
          <cx:pt idx="2417">69931</cx:pt>
          <cx:pt idx="2418">69931</cx:pt>
          <cx:pt idx="2419">69931</cx:pt>
          <cx:pt idx="2420">69931</cx:pt>
          <cx:pt idx="2421">69931</cx:pt>
          <cx:pt idx="2422">69931</cx:pt>
          <cx:pt idx="2423">69931</cx:pt>
          <cx:pt idx="2424">69931</cx:pt>
          <cx:pt idx="2425">69931</cx:pt>
          <cx:pt idx="2426">69931</cx:pt>
          <cx:pt idx="2427">69931</cx:pt>
          <cx:pt idx="2428">69931</cx:pt>
          <cx:pt idx="2429">69931</cx:pt>
          <cx:pt idx="2430">69931</cx:pt>
          <cx:pt idx="2431">69931</cx:pt>
          <cx:pt idx="2432">31056</cx:pt>
          <cx:pt idx="2433">31056</cx:pt>
          <cx:pt idx="2434">31056</cx:pt>
          <cx:pt idx="2435">31056</cx:pt>
          <cx:pt idx="2436">31056</cx:pt>
          <cx:pt idx="2437">31056</cx:pt>
          <cx:pt idx="2438">31056</cx:pt>
          <cx:pt idx="2439">37129</cx:pt>
          <cx:pt idx="2440">37129</cx:pt>
          <cx:pt idx="2441">37129</cx:pt>
          <cx:pt idx="2442">37129</cx:pt>
          <cx:pt idx="2443">36366</cx:pt>
          <cx:pt idx="2444">83494</cx:pt>
          <cx:pt idx="2445">84756</cx:pt>
          <cx:pt idx="2446">84756</cx:pt>
          <cx:pt idx="2447">84756</cx:pt>
          <cx:pt idx="2448">84756</cx:pt>
          <cx:pt idx="2449">84756</cx:pt>
          <cx:pt idx="2450">84756</cx:pt>
          <cx:pt idx="2451">84756</cx:pt>
          <cx:pt idx="2452">176103</cx:pt>
          <cx:pt idx="2453">176103</cx:pt>
          <cx:pt idx="2454">176103</cx:pt>
          <cx:pt idx="2455">176103</cx:pt>
          <cx:pt idx="2456">176103</cx:pt>
          <cx:pt idx="2457">176103</cx:pt>
          <cx:pt idx="2458">176103</cx:pt>
          <cx:pt idx="2459">176103</cx:pt>
          <cx:pt idx="2460">176103</cx:pt>
          <cx:pt idx="2461">176103</cx:pt>
          <cx:pt idx="2462">70208</cx:pt>
          <cx:pt idx="2463">70208</cx:pt>
          <cx:pt idx="2464">70208</cx:pt>
          <cx:pt idx="2465">70208</cx:pt>
          <cx:pt idx="2466">70208</cx:pt>
          <cx:pt idx="2467">70208</cx:pt>
          <cx:pt idx="2468">70208</cx:pt>
          <cx:pt idx="2469">70208</cx:pt>
          <cx:pt idx="2470">70208</cx:pt>
          <cx:pt idx="2471">65129</cx:pt>
          <cx:pt idx="2472">65129</cx:pt>
          <cx:pt idx="2473">65129</cx:pt>
          <cx:pt idx="2474">65129</cx:pt>
          <cx:pt idx="2475">65129</cx:pt>
          <cx:pt idx="2476">51081</cx:pt>
          <cx:pt idx="2477">51081</cx:pt>
          <cx:pt idx="2478">51081</cx:pt>
          <cx:pt idx="2479">51081</cx:pt>
          <cx:pt idx="2480">51081</cx:pt>
          <cx:pt idx="2481">67875</cx:pt>
          <cx:pt idx="2482">67875</cx:pt>
          <cx:pt idx="2483">67875</cx:pt>
          <cx:pt idx="2484">67875</cx:pt>
          <cx:pt idx="2485">69931</cx:pt>
          <cx:pt idx="2486">69931</cx:pt>
          <cx:pt idx="2487">69931</cx:pt>
          <cx:pt idx="2488">69931</cx:pt>
          <cx:pt idx="2489">69931</cx:pt>
          <cx:pt idx="2490">69931</cx:pt>
          <cx:pt idx="2491">69931</cx:pt>
          <cx:pt idx="2492">69931</cx:pt>
          <cx:pt idx="2493">69931</cx:pt>
          <cx:pt idx="2494">69931</cx:pt>
          <cx:pt idx="2495">69931</cx:pt>
          <cx:pt idx="2496">69931</cx:pt>
          <cx:pt idx="2497">69931</cx:pt>
          <cx:pt idx="2498">69931</cx:pt>
          <cx:pt idx="2499">31056</cx:pt>
          <cx:pt idx="2500">31056</cx:pt>
          <cx:pt idx="2501">31056</cx:pt>
          <cx:pt idx="2502">31056</cx:pt>
          <cx:pt idx="2503">31056</cx:pt>
          <cx:pt idx="2504">31056</cx:pt>
          <cx:pt idx="2505">37129</cx:pt>
          <cx:pt idx="2506">37129</cx:pt>
          <cx:pt idx="2507">37129</cx:pt>
          <cx:pt idx="2508">37129</cx:pt>
          <cx:pt idx="2509">37129</cx:pt>
          <cx:pt idx="2510">83494</cx:pt>
          <cx:pt idx="2511">83494</cx:pt>
          <cx:pt idx="2512">84756</cx:pt>
          <cx:pt idx="2513">84756</cx:pt>
          <cx:pt idx="2514">84756</cx:pt>
          <cx:pt idx="2515">84756</cx:pt>
          <cx:pt idx="2516">84756</cx:pt>
          <cx:pt idx="2517">84756</cx:pt>
          <cx:pt idx="2518">84756</cx:pt>
          <cx:pt idx="2519">176103</cx:pt>
          <cx:pt idx="2520">176103</cx:pt>
          <cx:pt idx="2521">176103</cx:pt>
          <cx:pt idx="2522">176103</cx:pt>
          <cx:pt idx="2523">176103</cx:pt>
          <cx:pt idx="2524">176103</cx:pt>
          <cx:pt idx="2525">176103</cx:pt>
          <cx:pt idx="2526">176103</cx:pt>
          <cx:pt idx="2527">176103</cx:pt>
          <cx:pt idx="2528">176103</cx:pt>
          <cx:pt idx="2529">70208</cx:pt>
          <cx:pt idx="2530">70208</cx:pt>
          <cx:pt idx="2531">70208</cx:pt>
          <cx:pt idx="2532">70208</cx:pt>
          <cx:pt idx="2533">70208</cx:pt>
          <cx:pt idx="2534">70208</cx:pt>
          <cx:pt idx="2535">70208</cx:pt>
          <cx:pt idx="2536">70208</cx:pt>
          <cx:pt idx="2537">70208</cx:pt>
          <cx:pt idx="2538">70208</cx:pt>
          <cx:pt idx="2539">65129</cx:pt>
          <cx:pt idx="2540">65129</cx:pt>
          <cx:pt idx="2541">65129</cx:pt>
          <cx:pt idx="2542">65129</cx:pt>
          <cx:pt idx="2543">51081</cx:pt>
          <cx:pt idx="2544">51081</cx:pt>
          <cx:pt idx="2545">51081</cx:pt>
          <cx:pt idx="2546">51081</cx:pt>
          <cx:pt idx="2547">51081</cx:pt>
          <cx:pt idx="2548">67875</cx:pt>
          <cx:pt idx="2549">67875</cx:pt>
          <cx:pt idx="2550">67875</cx:pt>
          <cx:pt idx="2551">67875</cx:pt>
          <cx:pt idx="2552">67875</cx:pt>
          <cx:pt idx="2553">67875</cx:pt>
          <cx:pt idx="2554">69931</cx:pt>
          <cx:pt idx="2555">69931</cx:pt>
          <cx:pt idx="2556">69931</cx:pt>
          <cx:pt idx="2557">69931</cx:pt>
          <cx:pt idx="2558">69931</cx:pt>
          <cx:pt idx="2559">69931</cx:pt>
          <cx:pt idx="2560">69931</cx:pt>
          <cx:pt idx="2561">69931</cx:pt>
          <cx:pt idx="2562">69931</cx:pt>
          <cx:pt idx="2563">69931</cx:pt>
          <cx:pt idx="2564">69931</cx:pt>
          <cx:pt idx="2565">69931</cx:pt>
          <cx:pt idx="2566">40359</cx:pt>
          <cx:pt idx="2567">40359</cx:pt>
          <cx:pt idx="2568">31056</cx:pt>
          <cx:pt idx="2569">31056</cx:pt>
          <cx:pt idx="2570">31056</cx:pt>
          <cx:pt idx="2571">31056</cx:pt>
          <cx:pt idx="2572">37129</cx:pt>
          <cx:pt idx="2573">37129</cx:pt>
          <cx:pt idx="2574">37129</cx:pt>
          <cx:pt idx="2575">37129</cx:pt>
          <cx:pt idx="2576">83494</cx:pt>
          <cx:pt idx="2577">83494</cx:pt>
          <cx:pt idx="2578">83494</cx:pt>
          <cx:pt idx="2579">83494</cx:pt>
          <cx:pt idx="2580">84756</cx:pt>
          <cx:pt idx="2581">83494</cx:pt>
          <cx:pt idx="2582">83494</cx:pt>
          <cx:pt idx="2583">84756</cx:pt>
          <cx:pt idx="2584">84756</cx:pt>
          <cx:pt idx="2585">84756</cx:pt>
          <cx:pt idx="2586">84756</cx:pt>
          <cx:pt idx="2587">176103</cx:pt>
          <cx:pt idx="2588">176103</cx:pt>
          <cx:pt idx="2589">176103</cx:pt>
          <cx:pt idx="2590">176103</cx:pt>
          <cx:pt idx="2591">176103</cx:pt>
          <cx:pt idx="2592">176103</cx:pt>
          <cx:pt idx="2593">176103</cx:pt>
          <cx:pt idx="2594">176103</cx:pt>
          <cx:pt idx="2595">176103</cx:pt>
          <cx:pt idx="2596">70208</cx:pt>
          <cx:pt idx="2597">70208</cx:pt>
          <cx:pt idx="2598">70208</cx:pt>
          <cx:pt idx="2599">70208</cx:pt>
          <cx:pt idx="2600">70208</cx:pt>
          <cx:pt idx="2601">70208</cx:pt>
          <cx:pt idx="2602">70208</cx:pt>
          <cx:pt idx="2603">70208</cx:pt>
          <cx:pt idx="2604">70208</cx:pt>
          <cx:pt idx="2605">70208</cx:pt>
          <cx:pt idx="2606">65129</cx:pt>
          <cx:pt idx="2607">65129</cx:pt>
          <cx:pt idx="2608">65129</cx:pt>
          <cx:pt idx="2609">65129</cx:pt>
          <cx:pt idx="2610">51081</cx:pt>
          <cx:pt idx="2611">51081</cx:pt>
          <cx:pt idx="2612">51081</cx:pt>
          <cx:pt idx="2613">51081</cx:pt>
          <cx:pt idx="2614">51081</cx:pt>
          <cx:pt idx="2615">67875</cx:pt>
          <cx:pt idx="2616">67875</cx:pt>
          <cx:pt idx="2617">67875</cx:pt>
          <cx:pt idx="2618">67875</cx:pt>
          <cx:pt idx="2619">67875</cx:pt>
          <cx:pt idx="2620">67875</cx:pt>
          <cx:pt idx="2621">67875</cx:pt>
          <cx:pt idx="2622">69931</cx:pt>
          <cx:pt idx="2623">69931</cx:pt>
          <cx:pt idx="2624">69931</cx:pt>
          <cx:pt idx="2625">69931</cx:pt>
          <cx:pt idx="2626">69931</cx:pt>
          <cx:pt idx="2627">69931</cx:pt>
          <cx:pt idx="2628">69931</cx:pt>
          <cx:pt idx="2629">69931</cx:pt>
          <cx:pt idx="2630">69931</cx:pt>
          <cx:pt idx="2631">40359</cx:pt>
          <cx:pt idx="2632">40359</cx:pt>
          <cx:pt idx="2633">40359</cx:pt>
          <cx:pt idx="2634">40359</cx:pt>
          <cx:pt idx="2635">31056</cx:pt>
          <cx:pt idx="2636">31056</cx:pt>
          <cx:pt idx="2637">31056</cx:pt>
          <cx:pt idx="2638">37129</cx:pt>
          <cx:pt idx="2639">37129</cx:pt>
          <cx:pt idx="2640">37129</cx:pt>
          <cx:pt idx="2641">37129</cx:pt>
          <cx:pt idx="2642">37129</cx:pt>
          <cx:pt idx="2643">83494</cx:pt>
          <cx:pt idx="2644">83494</cx:pt>
          <cx:pt idx="2645">83494</cx:pt>
          <cx:pt idx="2646">83494</cx:pt>
          <cx:pt idx="2647">83494</cx:pt>
          <cx:pt idx="2648">83494</cx:pt>
          <cx:pt idx="2649">83494</cx:pt>
          <cx:pt idx="2650">83494</cx:pt>
          <cx:pt idx="2651">83494</cx:pt>
          <cx:pt idx="2652">83494</cx:pt>
          <cx:pt idx="2653">176103</cx:pt>
          <cx:pt idx="2654">176103</cx:pt>
          <cx:pt idx="2655">176103</cx:pt>
          <cx:pt idx="2656">176103</cx:pt>
          <cx:pt idx="2657">176103</cx:pt>
          <cx:pt idx="2658">176103</cx:pt>
          <cx:pt idx="2659">176103</cx:pt>
          <cx:pt idx="2660">176103</cx:pt>
          <cx:pt idx="2661">176103</cx:pt>
          <cx:pt idx="2662">176103</cx:pt>
          <cx:pt idx="2663">70208</cx:pt>
          <cx:pt idx="2664">70208</cx:pt>
          <cx:pt idx="2665">70208</cx:pt>
          <cx:pt idx="2666">70208</cx:pt>
          <cx:pt idx="2667">70208</cx:pt>
          <cx:pt idx="2668">70208</cx:pt>
          <cx:pt idx="2669">70208</cx:pt>
          <cx:pt idx="2670">70208</cx:pt>
          <cx:pt idx="2671">70208</cx:pt>
          <cx:pt idx="2672">65129</cx:pt>
          <cx:pt idx="2673">65129</cx:pt>
          <cx:pt idx="2674">65129</cx:pt>
          <cx:pt idx="2675">65129</cx:pt>
          <cx:pt idx="2676">65129</cx:pt>
          <cx:pt idx="2677">51081</cx:pt>
          <cx:pt idx="2678">51081</cx:pt>
          <cx:pt idx="2679">51081</cx:pt>
          <cx:pt idx="2680">67875</cx:pt>
          <cx:pt idx="2681">67875</cx:pt>
          <cx:pt idx="2682">67875</cx:pt>
          <cx:pt idx="2683">67875</cx:pt>
          <cx:pt idx="2684">67875</cx:pt>
          <cx:pt idx="2685">67875</cx:pt>
          <cx:pt idx="2686">67875</cx:pt>
          <cx:pt idx="2687">67875</cx:pt>
          <cx:pt idx="2688">67875</cx:pt>
          <cx:pt idx="2689">67875</cx:pt>
          <cx:pt idx="2690">67875</cx:pt>
          <cx:pt idx="2691">69931</cx:pt>
          <cx:pt idx="2692">69931</cx:pt>
          <cx:pt idx="2693">69931</cx:pt>
          <cx:pt idx="2694">69931</cx:pt>
          <cx:pt idx="2695">40359</cx:pt>
          <cx:pt idx="2696">40359</cx:pt>
          <cx:pt idx="2697">40359</cx:pt>
          <cx:pt idx="2698">40359</cx:pt>
          <cx:pt idx="2699">40359</cx:pt>
          <cx:pt idx="2700">40359</cx:pt>
          <cx:pt idx="2701">40359</cx:pt>
          <cx:pt idx="2702">31056</cx:pt>
          <cx:pt idx="2703">31056</cx:pt>
          <cx:pt idx="2704">37129</cx:pt>
          <cx:pt idx="2705">37129</cx:pt>
          <cx:pt idx="2706">37129</cx:pt>
          <cx:pt idx="2707">37129</cx:pt>
          <cx:pt idx="2708">37129</cx:pt>
          <cx:pt idx="2709">37129</cx:pt>
          <cx:pt idx="2710">37129</cx:pt>
          <cx:pt idx="2711">83494</cx:pt>
          <cx:pt idx="2712">83494</cx:pt>
          <cx:pt idx="2713">83494</cx:pt>
          <cx:pt idx="2714">83494</cx:pt>
          <cx:pt idx="2715">83494</cx:pt>
          <cx:pt idx="2716">83494</cx:pt>
          <cx:pt idx="2717">83494</cx:pt>
          <cx:pt idx="2718">83494</cx:pt>
          <cx:pt idx="2719">83494</cx:pt>
          <cx:pt idx="2720">83494</cx:pt>
          <cx:pt idx="2721">176103</cx:pt>
          <cx:pt idx="2722">176103</cx:pt>
          <cx:pt idx="2723">176103</cx:pt>
          <cx:pt idx="2724">176103</cx:pt>
          <cx:pt idx="2725">176103</cx:pt>
          <cx:pt idx="2726">176103</cx:pt>
          <cx:pt idx="2727">176103</cx:pt>
          <cx:pt idx="2728">176103</cx:pt>
          <cx:pt idx="2729">176103</cx:pt>
          <cx:pt idx="2730">70208</cx:pt>
          <cx:pt idx="2731">70208</cx:pt>
          <cx:pt idx="2732">70208</cx:pt>
          <cx:pt idx="2733">70208</cx:pt>
          <cx:pt idx="2734">70208</cx:pt>
          <cx:pt idx="2735">70208</cx:pt>
          <cx:pt idx="2736">70208</cx:pt>
          <cx:pt idx="2737">70208</cx:pt>
          <cx:pt idx="2738">70208</cx:pt>
          <cx:pt idx="2739">65129</cx:pt>
          <cx:pt idx="2740">65129</cx:pt>
          <cx:pt idx="2741">65129</cx:pt>
          <cx:pt idx="2742">65129</cx:pt>
          <cx:pt idx="2743">65129</cx:pt>
          <cx:pt idx="2744">51081</cx:pt>
          <cx:pt idx="2745">51081</cx:pt>
          <cx:pt idx="2746">67875</cx:pt>
          <cx:pt idx="2747">67875</cx:pt>
          <cx:pt idx="2748">67875</cx:pt>
          <cx:pt idx="2749">67875</cx:pt>
          <cx:pt idx="2750">67875</cx:pt>
          <cx:pt idx="2751">67875</cx:pt>
          <cx:pt idx="2752">67875</cx:pt>
          <cx:pt idx="2753">67875</cx:pt>
          <cx:pt idx="2754">67875</cx:pt>
          <cx:pt idx="2755">67875</cx:pt>
          <cx:pt idx="2756">67875</cx:pt>
          <cx:pt idx="2757">67875</cx:pt>
          <cx:pt idx="2758">67875</cx:pt>
          <cx:pt idx="2759">69931</cx:pt>
          <cx:pt idx="2760">69931</cx:pt>
          <cx:pt idx="2761">40359</cx:pt>
          <cx:pt idx="2762">40359</cx:pt>
          <cx:pt idx="2763">40359</cx:pt>
          <cx:pt idx="2764">40359</cx:pt>
          <cx:pt idx="2765">40359</cx:pt>
          <cx:pt idx="2766">40359</cx:pt>
          <cx:pt idx="2767">40359</cx:pt>
          <cx:pt idx="2768">40359</cx:pt>
          <cx:pt idx="2769">31056</cx:pt>
          <cx:pt idx="2770">37129</cx:pt>
          <cx:pt idx="2771">37129</cx:pt>
          <cx:pt idx="2772">37129</cx:pt>
          <cx:pt idx="2773">37129</cx:pt>
          <cx:pt idx="2774">37129</cx:pt>
          <cx:pt idx="2775">37129</cx:pt>
          <cx:pt idx="2776">37129</cx:pt>
          <cx:pt idx="2777">37129</cx:pt>
          <cx:pt idx="2778">83494</cx:pt>
          <cx:pt idx="2779">83494</cx:pt>
          <cx:pt idx="2780">83494</cx:pt>
          <cx:pt idx="2781">83494</cx:pt>
          <cx:pt idx="2782">83494</cx:pt>
          <cx:pt idx="2783">83494</cx:pt>
          <cx:pt idx="2784">83494</cx:pt>
          <cx:pt idx="2785">83494</cx:pt>
          <cx:pt idx="2786">83494</cx:pt>
          <cx:pt idx="2787">83494</cx:pt>
          <cx:pt idx="2788">83494</cx:pt>
          <cx:pt idx="2789">176103</cx:pt>
          <cx:pt idx="2790">176103</cx:pt>
          <cx:pt idx="2791">176103</cx:pt>
          <cx:pt idx="2792">176103</cx:pt>
          <cx:pt idx="2793">176103</cx:pt>
          <cx:pt idx="2794">176103</cx:pt>
          <cx:pt idx="2795">176103</cx:pt>
          <cx:pt idx="2796">176103</cx:pt>
          <cx:pt idx="2797">70208</cx:pt>
          <cx:pt idx="2798">70208</cx:pt>
          <cx:pt idx="2799">70208</cx:pt>
          <cx:pt idx="2800">70208</cx:pt>
          <cx:pt idx="2801">70208</cx:pt>
          <cx:pt idx="2802">70208</cx:pt>
          <cx:pt idx="2803">70208</cx:pt>
          <cx:pt idx="2804">70208</cx:pt>
          <cx:pt idx="2805">70208</cx:pt>
          <cx:pt idx="2806">65129</cx:pt>
          <cx:pt idx="2807">65129</cx:pt>
          <cx:pt idx="2808">65129</cx:pt>
          <cx:pt idx="2809">65129</cx:pt>
          <cx:pt idx="2810">65129</cx:pt>
          <cx:pt idx="2811">51081</cx:pt>
          <cx:pt idx="2812">51081</cx:pt>
          <cx:pt idx="2813">67875</cx:pt>
          <cx:pt idx="2814">67875</cx:pt>
          <cx:pt idx="2815">67875</cx:pt>
          <cx:pt idx="2816">67875</cx:pt>
          <cx:pt idx="2817">67875</cx:pt>
          <cx:pt idx="2818">67875</cx:pt>
          <cx:pt idx="2819">67875</cx:pt>
          <cx:pt idx="2820">67875</cx:pt>
          <cx:pt idx="2821">67875</cx:pt>
          <cx:pt idx="2822">67875</cx:pt>
          <cx:pt idx="2823">67875</cx:pt>
          <cx:pt idx="2824">67875</cx:pt>
          <cx:pt idx="2825">67875</cx:pt>
          <cx:pt idx="2826">67875</cx:pt>
          <cx:pt idx="2827">60625</cx:pt>
          <cx:pt idx="2828">40359</cx:pt>
          <cx:pt idx="2829">40359</cx:pt>
          <cx:pt idx="2830">40359</cx:pt>
          <cx:pt idx="2831">40359</cx:pt>
          <cx:pt idx="2832">40359</cx:pt>
          <cx:pt idx="2833">40359</cx:pt>
          <cx:pt idx="2834">40359</cx:pt>
          <cx:pt idx="2835">40359</cx:pt>
          <cx:pt idx="2836">40359</cx:pt>
          <cx:pt idx="2837">37129</cx:pt>
          <cx:pt idx="2838">37129</cx:pt>
          <cx:pt idx="2839">37129</cx:pt>
          <cx:pt idx="2840">37129</cx:pt>
          <cx:pt idx="2841">37129</cx:pt>
          <cx:pt idx="2842">37129</cx:pt>
          <cx:pt idx="2843">37129</cx:pt>
          <cx:pt idx="2844">37129</cx:pt>
          <cx:pt idx="2845">37129</cx:pt>
          <cx:pt idx="2846">83494</cx:pt>
          <cx:pt idx="2847">83494</cx:pt>
          <cx:pt idx="2848">83494</cx:pt>
          <cx:pt idx="2849">83494</cx:pt>
          <cx:pt idx="2850">83494</cx:pt>
          <cx:pt idx="2851">83494</cx:pt>
          <cx:pt idx="2852">83494</cx:pt>
          <cx:pt idx="2853">83494</cx:pt>
          <cx:pt idx="2854">83494</cx:pt>
          <cx:pt idx="2855">176103</cx:pt>
          <cx:pt idx="2856">176103</cx:pt>
          <cx:pt idx="2857">176103</cx:pt>
          <cx:pt idx="2858">176103</cx:pt>
          <cx:pt idx="2859">176103</cx:pt>
          <cx:pt idx="2860">176103</cx:pt>
          <cx:pt idx="2861">176103</cx:pt>
          <cx:pt idx="2862">176103</cx:pt>
          <cx:pt idx="2863">176103</cx:pt>
          <cx:pt idx="2864">70208</cx:pt>
          <cx:pt idx="2865">70208</cx:pt>
          <cx:pt idx="2866">70208</cx:pt>
          <cx:pt idx="2867">70208</cx:pt>
          <cx:pt idx="2868">70208</cx:pt>
          <cx:pt idx="2869">70208</cx:pt>
          <cx:pt idx="2870">70208</cx:pt>
          <cx:pt idx="2871">70208</cx:pt>
          <cx:pt idx="2872">70208</cx:pt>
          <cx:pt idx="2873">65129</cx:pt>
          <cx:pt idx="2874">65129</cx:pt>
          <cx:pt idx="2875">65129</cx:pt>
          <cx:pt idx="2876">65129</cx:pt>
          <cx:pt idx="2877">65129</cx:pt>
          <cx:pt idx="2878">49543</cx:pt>
          <cx:pt idx="2879">49543</cx:pt>
          <cx:pt idx="2880">49543</cx:pt>
          <cx:pt idx="2881">67875</cx:pt>
          <cx:pt idx="2882">67875</cx:pt>
          <cx:pt idx="2883">67875</cx:pt>
          <cx:pt idx="2884">67875</cx:pt>
          <cx:pt idx="2885">67875</cx:pt>
          <cx:pt idx="2886">67875</cx:pt>
          <cx:pt idx="2887">67875</cx:pt>
          <cx:pt idx="2888">67875</cx:pt>
          <cx:pt idx="2889">67875</cx:pt>
          <cx:pt idx="2890">67875</cx:pt>
          <cx:pt idx="2891">60625</cx:pt>
          <cx:pt idx="2892">60625</cx:pt>
          <cx:pt idx="2893">60625</cx:pt>
          <cx:pt idx="2894">60625</cx:pt>
          <cx:pt idx="2895">60625</cx:pt>
          <cx:pt idx="2896">40359</cx:pt>
          <cx:pt idx="2897">40359</cx:pt>
          <cx:pt idx="2898">40359</cx:pt>
          <cx:pt idx="2899">40359</cx:pt>
          <cx:pt idx="2900">40359</cx:pt>
          <cx:pt idx="2901">40359</cx:pt>
          <cx:pt idx="2902">40359</cx:pt>
          <cx:pt idx="2903">37129</cx:pt>
          <cx:pt idx="2904">37129</cx:pt>
          <cx:pt idx="2905">37129</cx:pt>
          <cx:pt idx="2906">37129</cx:pt>
          <cx:pt idx="2907">37129</cx:pt>
          <cx:pt idx="2908">37129</cx:pt>
          <cx:pt idx="2909">37129</cx:pt>
          <cx:pt idx="2910">37129</cx:pt>
          <cx:pt idx="2911">37129</cx:pt>
          <cx:pt idx="2912">37129</cx:pt>
          <cx:pt idx="2913">37661</cx:pt>
          <cx:pt idx="2914">37661</cx:pt>
          <cx:pt idx="2915">83494</cx:pt>
          <cx:pt idx="2916">83494</cx:pt>
          <cx:pt idx="2917">83494</cx:pt>
          <cx:pt idx="2918">83494</cx:pt>
          <cx:pt idx="2919">83494</cx:pt>
          <cx:pt idx="2920">83494</cx:pt>
          <cx:pt idx="2921">83494</cx:pt>
          <cx:pt idx="2922">176103</cx:pt>
          <cx:pt idx="2923">176103</cx:pt>
          <cx:pt idx="2924">176103</cx:pt>
          <cx:pt idx="2925">176103</cx:pt>
          <cx:pt idx="2926">176103</cx:pt>
          <cx:pt idx="2927">176103</cx:pt>
          <cx:pt idx="2928">176103</cx:pt>
          <cx:pt idx="2929">176103</cx:pt>
          <cx:pt idx="2930">70208</cx:pt>
          <cx:pt idx="2931">70208</cx:pt>
          <cx:pt idx="2932">70208</cx:pt>
          <cx:pt idx="2933">70208</cx:pt>
          <cx:pt idx="2934">70208</cx:pt>
          <cx:pt idx="2935">70208</cx:pt>
          <cx:pt idx="2936">70208</cx:pt>
          <cx:pt idx="2937">70208</cx:pt>
          <cx:pt idx="2938">70208</cx:pt>
          <cx:pt idx="2939">70208</cx:pt>
          <cx:pt idx="2940">65129</cx:pt>
          <cx:pt idx="2941">65129</cx:pt>
          <cx:pt idx="2942">65129</cx:pt>
          <cx:pt idx="2943">65129</cx:pt>
          <cx:pt idx="2944">65129</cx:pt>
          <cx:pt idx="2945">49543</cx:pt>
          <cx:pt idx="2946">49543</cx:pt>
          <cx:pt idx="2947">49543</cx:pt>
          <cx:pt idx="2948">49543</cx:pt>
          <cx:pt idx="2949">67875</cx:pt>
          <cx:pt idx="2950">67875</cx:pt>
          <cx:pt idx="2951">67875</cx:pt>
          <cx:pt idx="2952">67875</cx:pt>
          <cx:pt idx="2953">67875</cx:pt>
          <cx:pt idx="2954">60625</cx:pt>
          <cx:pt idx="2955">60625</cx:pt>
          <cx:pt idx="2956">60625</cx:pt>
          <cx:pt idx="2957">60625</cx:pt>
          <cx:pt idx="2958">60625</cx:pt>
          <cx:pt idx="2959">60625</cx:pt>
          <cx:pt idx="2960">60625</cx:pt>
          <cx:pt idx="2961">60625</cx:pt>
          <cx:pt idx="2962">60625</cx:pt>
          <cx:pt idx="2963">60625</cx:pt>
          <cx:pt idx="2964">60625</cx:pt>
          <cx:pt idx="2965">40359</cx:pt>
          <cx:pt idx="2966">40359</cx:pt>
          <cx:pt idx="2967">40359</cx:pt>
          <cx:pt idx="2968">40359</cx:pt>
          <cx:pt idx="2969">40359</cx:pt>
          <cx:pt idx="2970">37129</cx:pt>
          <cx:pt idx="2971">37129</cx:pt>
          <cx:pt idx="2972">37129</cx:pt>
          <cx:pt idx="2973">37129</cx:pt>
          <cx:pt idx="2974">37129</cx:pt>
          <cx:pt idx="2975">37129</cx:pt>
          <cx:pt idx="2976">37129</cx:pt>
          <cx:pt idx="2977">37129</cx:pt>
          <cx:pt idx="2978">37129</cx:pt>
          <cx:pt idx="2979">67783</cx:pt>
          <cx:pt idx="2980">67783</cx:pt>
          <cx:pt idx="2981">37661</cx:pt>
          <cx:pt idx="2982">37661</cx:pt>
          <cx:pt idx="2983">37661</cx:pt>
          <cx:pt idx="2984">37661</cx:pt>
          <cx:pt idx="2985">72649</cx:pt>
          <cx:pt idx="2986">72649</cx:pt>
          <cx:pt idx="2987">72649</cx:pt>
          <cx:pt idx="2988">72649</cx:pt>
          <cx:pt idx="2989">72649</cx:pt>
          <cx:pt idx="2990">72649</cx:pt>
          <cx:pt idx="2991">72649</cx:pt>
          <cx:pt idx="2992">53036</cx:pt>
          <cx:pt idx="2993">53036</cx:pt>
          <cx:pt idx="2994">53036</cx:pt>
          <cx:pt idx="2995">53036</cx:pt>
          <cx:pt idx="2996">42981</cx:pt>
          <cx:pt idx="2997">42981</cx:pt>
          <cx:pt idx="2998">42981</cx:pt>
          <cx:pt idx="2999">42981</cx:pt>
          <cx:pt idx="3000">42981</cx:pt>
          <cx:pt idx="3001">42981</cx:pt>
          <cx:pt idx="3002">42981</cx:pt>
          <cx:pt idx="3003">70208</cx:pt>
          <cx:pt idx="3004">70208</cx:pt>
          <cx:pt idx="3005">70208</cx:pt>
          <cx:pt idx="3006">70208</cx:pt>
          <cx:pt idx="3007">65129</cx:pt>
          <cx:pt idx="3008">65129</cx:pt>
          <cx:pt idx="3009">65129</cx:pt>
          <cx:pt idx="3010">65129</cx:pt>
          <cx:pt idx="3011">65129</cx:pt>
          <cx:pt idx="3012">49375</cx:pt>
          <cx:pt idx="3013">49375</cx:pt>
          <cx:pt idx="3014">49375</cx:pt>
          <cx:pt idx="3015">49375</cx:pt>
          <cx:pt idx="3016">49375</cx:pt>
          <cx:pt idx="3017">49375</cx:pt>
          <cx:pt idx="3018">67875</cx:pt>
          <cx:pt idx="3019">67875</cx:pt>
          <cx:pt idx="3020">67875</cx:pt>
          <cx:pt idx="3021">60625</cx:pt>
          <cx:pt idx="3022">60625</cx:pt>
          <cx:pt idx="3023">60625</cx:pt>
          <cx:pt idx="3024">60625</cx:pt>
          <cx:pt idx="3025">60625</cx:pt>
          <cx:pt idx="3026">60625</cx:pt>
          <cx:pt idx="3027">60625</cx:pt>
          <cx:pt idx="3028">60625</cx:pt>
          <cx:pt idx="3029">60625</cx:pt>
          <cx:pt idx="3030">60625</cx:pt>
          <cx:pt idx="3031">60625</cx:pt>
          <cx:pt idx="3032">60625</cx:pt>
          <cx:pt idx="3033">40359</cx:pt>
          <cx:pt idx="3034">40359</cx:pt>
          <cx:pt idx="3035">40359</cx:pt>
          <cx:pt idx="3036">37129</cx:pt>
          <cx:pt idx="3037">37129</cx:pt>
          <cx:pt idx="3038">37129</cx:pt>
          <cx:pt idx="3039">45607</cx:pt>
          <cx:pt idx="3040">45607</cx:pt>
          <cx:pt idx="3041">45607</cx:pt>
          <cx:pt idx="3042">45607</cx:pt>
          <cx:pt idx="3043">67783</cx:pt>
          <cx:pt idx="3044">67783</cx:pt>
          <cx:pt idx="3045">67783</cx:pt>
          <cx:pt idx="3046">67783</cx:pt>
          <cx:pt idx="3047">67783</cx:pt>
          <cx:pt idx="3048">37661</cx:pt>
          <cx:pt idx="3049">37661</cx:pt>
          <cx:pt idx="3050">37661</cx:pt>
          <cx:pt idx="3051">37661</cx:pt>
          <cx:pt idx="3052">37661</cx:pt>
          <cx:pt idx="3053">72649</cx:pt>
          <cx:pt idx="3054">72649</cx:pt>
          <cx:pt idx="3055">72649</cx:pt>
          <cx:pt idx="3056">72649</cx:pt>
          <cx:pt idx="3057">72649</cx:pt>
          <cx:pt idx="3058">72649</cx:pt>
          <cx:pt idx="3059">72649</cx:pt>
          <cx:pt idx="3060">53036</cx:pt>
          <cx:pt idx="3061">53036</cx:pt>
          <cx:pt idx="3062">42981</cx:pt>
          <cx:pt idx="3063">42981</cx:pt>
          <cx:pt idx="3064">42981</cx:pt>
          <cx:pt idx="3065">42981</cx:pt>
          <cx:pt idx="3066">42981</cx:pt>
          <cx:pt idx="3067">42981</cx:pt>
          <cx:pt idx="3068">42981</cx:pt>
          <cx:pt idx="3069">66354</cx:pt>
          <cx:pt idx="3070">66354</cx:pt>
          <cx:pt idx="3071">66354</cx:pt>
          <cx:pt idx="3072">66354</cx:pt>
          <cx:pt idx="3073">66354</cx:pt>
          <cx:pt idx="3074">66354</cx:pt>
          <cx:pt idx="3075">66354</cx:pt>
          <cx:pt idx="3076">66354</cx:pt>
          <cx:pt idx="3077">66354</cx:pt>
          <cx:pt idx="3078">66354</cx:pt>
          <cx:pt idx="3079">49375</cx:pt>
          <cx:pt idx="3080">49375</cx:pt>
          <cx:pt idx="3081">49375</cx:pt>
          <cx:pt idx="3082">49375</cx:pt>
          <cx:pt idx="3083">49375</cx:pt>
          <cx:pt idx="3084">49375</cx:pt>
          <cx:pt idx="3085">49375</cx:pt>
          <cx:pt idx="3086">57241</cx:pt>
          <cx:pt idx="3087">57241</cx:pt>
          <cx:pt idx="3088">57241</cx:pt>
          <cx:pt idx="3089">57241</cx:pt>
          <cx:pt idx="3090">60625</cx:pt>
          <cx:pt idx="3091">60625</cx:pt>
          <cx:pt idx="3092">60625</cx:pt>
          <cx:pt idx="3093">60625</cx:pt>
          <cx:pt idx="3094">60625</cx:pt>
          <cx:pt idx="3095">60625</cx:pt>
          <cx:pt idx="3096">60625</cx:pt>
          <cx:pt idx="3097">60625</cx:pt>
          <cx:pt idx="3098">60625</cx:pt>
          <cx:pt idx="3099">60625</cx:pt>
          <cx:pt idx="3100">45607</cx:pt>
          <cx:pt idx="3101">45607</cx:pt>
          <cx:pt idx="3102">45607</cx:pt>
          <cx:pt idx="3103">45607</cx:pt>
          <cx:pt idx="3104">45607</cx:pt>
          <cx:pt idx="3105">45607</cx:pt>
          <cx:pt idx="3106">45607</cx:pt>
          <cx:pt idx="3107">45607</cx:pt>
          <cx:pt idx="3108">45607</cx:pt>
          <cx:pt idx="3109">67783</cx:pt>
          <cx:pt idx="3110">67783</cx:pt>
          <cx:pt idx="3111">67783</cx:pt>
          <cx:pt idx="3112">67783</cx:pt>
          <cx:pt idx="3113">67783</cx:pt>
          <cx:pt idx="3114">67783</cx:pt>
          <cx:pt idx="3115">67783</cx:pt>
          <cx:pt idx="3116">37661</cx:pt>
          <cx:pt idx="3117">37661</cx:pt>
          <cx:pt idx="3118">37661</cx:pt>
          <cx:pt idx="3119">37661</cx:pt>
          <cx:pt idx="3120">37661</cx:pt>
          <cx:pt idx="3121">72649</cx:pt>
          <cx:pt idx="3122">72649</cx:pt>
          <cx:pt idx="3123">72649</cx:pt>
          <cx:pt idx="3124">72649</cx:pt>
          <cx:pt idx="3125">72649</cx:pt>
          <cx:pt idx="3126">72649</cx:pt>
          <cx:pt idx="3127">53036</cx:pt>
          <cx:pt idx="3128">53036</cx:pt>
          <cx:pt idx="3129">42981</cx:pt>
          <cx:pt idx="3130">42981</cx:pt>
          <cx:pt idx="3131">42981</cx:pt>
          <cx:pt idx="3132">42981</cx:pt>
          <cx:pt idx="3133">42981</cx:pt>
          <cx:pt idx="3134">42981</cx:pt>
          <cx:pt idx="3135">42981</cx:pt>
          <cx:pt idx="3136">66354</cx:pt>
          <cx:pt idx="3137">66354</cx:pt>
          <cx:pt idx="3138">66354</cx:pt>
          <cx:pt idx="3139">66354</cx:pt>
          <cx:pt idx="3140">66354</cx:pt>
          <cx:pt idx="3141">66354</cx:pt>
          <cx:pt idx="3142">66354</cx:pt>
          <cx:pt idx="3143">66354</cx:pt>
          <cx:pt idx="3144">66354</cx:pt>
          <cx:pt idx="3145">66354</cx:pt>
          <cx:pt idx="3146">49543</cx:pt>
          <cx:pt idx="3147">49543</cx:pt>
          <cx:pt idx="3148">49375</cx:pt>
          <cx:pt idx="3149">49375</cx:pt>
          <cx:pt idx="3150">49375</cx:pt>
          <cx:pt idx="3151">49375</cx:pt>
          <cx:pt idx="3152">57241</cx:pt>
          <cx:pt idx="3153">57241</cx:pt>
          <cx:pt idx="3154">57241</cx:pt>
          <cx:pt idx="3155">57241</cx:pt>
          <cx:pt idx="3156">57241</cx:pt>
          <cx:pt idx="3157">57241</cx:pt>
          <cx:pt idx="3158">57241</cx:pt>
          <cx:pt idx="3159">57241</cx:pt>
          <cx:pt idx="3160">57241</cx:pt>
          <cx:pt idx="3161">57241</cx:pt>
          <cx:pt idx="3162">60625</cx:pt>
          <cx:pt idx="3163">60625</cx:pt>
          <cx:pt idx="3164">60625</cx:pt>
          <cx:pt idx="3165">60625</cx:pt>
          <cx:pt idx="3166">45607</cx:pt>
          <cx:pt idx="3167">45607</cx:pt>
          <cx:pt idx="3168">45607</cx:pt>
          <cx:pt idx="3169">45607</cx:pt>
          <cx:pt idx="3170">45607</cx:pt>
          <cx:pt idx="3171">45607</cx:pt>
          <cx:pt idx="3172">45607</cx:pt>
          <cx:pt idx="3173">45607</cx:pt>
          <cx:pt idx="3174">45607</cx:pt>
          <cx:pt idx="3175">45607</cx:pt>
          <cx:pt idx="3176">67783</cx:pt>
          <cx:pt idx="3177">67783</cx:pt>
          <cx:pt idx="3178">67783</cx:pt>
          <cx:pt idx="3179">67783</cx:pt>
          <cx:pt idx="3180">67783</cx:pt>
          <cx:pt idx="3181">67783</cx:pt>
          <cx:pt idx="3182">67783</cx:pt>
          <cx:pt idx="3183">37661</cx:pt>
          <cx:pt idx="3184">37661</cx:pt>
          <cx:pt idx="3185">37661</cx:pt>
          <cx:pt idx="3186">37661</cx:pt>
          <cx:pt idx="3187">37661</cx:pt>
          <cx:pt idx="3188">37661</cx:pt>
          <cx:pt idx="3189">72649</cx:pt>
          <cx:pt idx="3190">72649</cx:pt>
          <cx:pt idx="3191">72649</cx:pt>
          <cx:pt idx="3192">72649</cx:pt>
          <cx:pt idx="3193">72649</cx:pt>
          <cx:pt idx="3194">53036</cx:pt>
          <cx:pt idx="3195">53036</cx:pt>
          <cx:pt idx="3196">49515</cx:pt>
          <cx:pt idx="3197">42981</cx:pt>
          <cx:pt idx="3198">42981</cx:pt>
          <cx:pt idx="3199">42981</cx:pt>
          <cx:pt idx="3200">42981</cx:pt>
          <cx:pt idx="3201">42981</cx:pt>
          <cx:pt idx="3202">42981</cx:pt>
          <cx:pt idx="3203">66354</cx:pt>
          <cx:pt idx="3204">66354</cx:pt>
          <cx:pt idx="3205">66354</cx:pt>
          <cx:pt idx="3206">66354</cx:pt>
          <cx:pt idx="3207">66354</cx:pt>
          <cx:pt idx="3208">66354</cx:pt>
          <cx:pt idx="3209">66354</cx:pt>
          <cx:pt idx="3210">66354</cx:pt>
          <cx:pt idx="3211">66354</cx:pt>
          <cx:pt idx="3212">66354</cx:pt>
        </cx:lvl>
      </cx:numDim>
    </cx:data>
  </cx:chartData>
  <cx:chart>
    <cx:title pos="t" align="ctr" overlay="0">
      <cx:tx>
        <cx:txData>
          <cx:v>Providence Images Income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Providence Images Income Distribution</a:t>
          </a:r>
        </a:p>
      </cx:txPr>
    </cx:title>
    <cx:plotArea>
      <cx:plotAreaRegion>
        <cx:series layoutId="clusteredColumn" uniqueId="{08E89FEC-5134-4BF0-8AAF-A4963FD8D23F}">
          <cx:dataPt idx="3">
            <cx:spPr>
              <a:solidFill>
                <a:srgbClr val="FFC000"/>
              </a:solidFill>
            </cx:spPr>
          </cx:dataPt>
          <cx:dataPt idx="5">
            <cx:spPr>
              <a:solidFill>
                <a:srgbClr val="FFC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labels!$B$1:$B$3213</cx:f>
        <cx:lvl ptCount="3213" formatCode="General">
          <cx:pt idx="0">55648</cx:pt>
          <cx:pt idx="1">55648</cx:pt>
          <cx:pt idx="2">55648</cx:pt>
          <cx:pt idx="3">66827</cx:pt>
          <cx:pt idx="4">66827</cx:pt>
          <cx:pt idx="5">66827</cx:pt>
          <cx:pt idx="6">66827</cx:pt>
          <cx:pt idx="7">66827</cx:pt>
          <cx:pt idx="8">66827</cx:pt>
          <cx:pt idx="9">66827</cx:pt>
          <cx:pt idx="10">66827</cx:pt>
          <cx:pt idx="11">66827</cx:pt>
          <cx:pt idx="12">55521</cx:pt>
          <cx:pt idx="13">82620</cx:pt>
          <cx:pt idx="14">82620</cx:pt>
          <cx:pt idx="15">82620</cx:pt>
          <cx:pt idx="16">82620</cx:pt>
          <cx:pt idx="17">82620</cx:pt>
          <cx:pt idx="18">82620</cx:pt>
          <cx:pt idx="19">82620</cx:pt>
          <cx:pt idx="20">82620</cx:pt>
          <cx:pt idx="21">82620</cx:pt>
          <cx:pt idx="22">82620</cx:pt>
          <cx:pt idx="23">82620</cx:pt>
          <cx:pt idx="24">82620</cx:pt>
          <cx:pt idx="25">82620</cx:pt>
          <cx:pt idx="26">66333</cx:pt>
          <cx:pt idx="27">66333</cx:pt>
          <cx:pt idx="28">66333</cx:pt>
          <cx:pt idx="29">66333</cx:pt>
          <cx:pt idx="30">66333</cx:pt>
          <cx:pt idx="31">66333</cx:pt>
          <cx:pt idx="32">66333</cx:pt>
          <cx:pt idx="33">66333</cx:pt>
          <cx:pt idx="34">66333</cx:pt>
          <cx:pt idx="35">66333</cx:pt>
          <cx:pt idx="36">66333</cx:pt>
          <cx:pt idx="37">83362</cx:pt>
          <cx:pt idx="38">83362</cx:pt>
          <cx:pt idx="39">83362</cx:pt>
          <cx:pt idx="40">83362</cx:pt>
          <cx:pt idx="41">83362</cx:pt>
          <cx:pt idx="42">83362</cx:pt>
          <cx:pt idx="43">83362</cx:pt>
          <cx:pt idx="44">83362</cx:pt>
          <cx:pt idx="45">83362</cx:pt>
          <cx:pt idx="46">83362</cx:pt>
          <cx:pt idx="47">83362</cx:pt>
          <cx:pt idx="48">83362</cx:pt>
          <cx:pt idx="49">83362</cx:pt>
          <cx:pt idx="50">83362</cx:pt>
          <cx:pt idx="51">52174</cx:pt>
          <cx:pt idx="52">52174</cx:pt>
          <cx:pt idx="53">52174</cx:pt>
          <cx:pt idx="54">52174</cx:pt>
          <cx:pt idx="55">52174</cx:pt>
          <cx:pt idx="56">52174</cx:pt>
          <cx:pt idx="57">52174</cx:pt>
          <cx:pt idx="58">52174</cx:pt>
          <cx:pt idx="59">52174</cx:pt>
          <cx:pt idx="60">52174</cx:pt>
          <cx:pt idx="61">52174</cx:pt>
          <cx:pt idx="62">74245</cx:pt>
          <cx:pt idx="63">74245</cx:pt>
          <cx:pt idx="64">82452</cx:pt>
          <cx:pt idx="65">82452</cx:pt>
          <cx:pt idx="66">82452</cx:pt>
          <cx:pt idx="67">55648</cx:pt>
          <cx:pt idx="68">55648</cx:pt>
          <cx:pt idx="69">55648</cx:pt>
          <cx:pt idx="70">55648</cx:pt>
          <cx:pt idx="71">66827</cx:pt>
          <cx:pt idx="72">66827</cx:pt>
          <cx:pt idx="73">66827</cx:pt>
          <cx:pt idx="74">66827</cx:pt>
          <cx:pt idx="75">66827</cx:pt>
          <cx:pt idx="76">66827</cx:pt>
          <cx:pt idx="77">66827</cx:pt>
          <cx:pt idx="78">66827</cx:pt>
          <cx:pt idx="79">58403</cx:pt>
          <cx:pt idx="80">82620</cx:pt>
          <cx:pt idx="81">62098</cx:pt>
          <cx:pt idx="82">62098</cx:pt>
          <cx:pt idx="83">62098</cx:pt>
          <cx:pt idx="84">62098</cx:pt>
          <cx:pt idx="85">62098</cx:pt>
          <cx:pt idx="86">62098</cx:pt>
          <cx:pt idx="87">62098</cx:pt>
          <cx:pt idx="88">63983</cx:pt>
          <cx:pt idx="89">63983</cx:pt>
          <cx:pt idx="90">63983</cx:pt>
          <cx:pt idx="91">63983</cx:pt>
          <cx:pt idx="92">63983</cx:pt>
          <cx:pt idx="93">63983</cx:pt>
          <cx:pt idx="94">66333</cx:pt>
          <cx:pt idx="95">66333</cx:pt>
          <cx:pt idx="96">66333</cx:pt>
          <cx:pt idx="97">66333</cx:pt>
          <cx:pt idx="98">66333</cx:pt>
          <cx:pt idx="99">66333</cx:pt>
          <cx:pt idx="100">44107</cx:pt>
          <cx:pt idx="101">50117</cx:pt>
          <cx:pt idx="102">50117</cx:pt>
          <cx:pt idx="103">66333</cx:pt>
          <cx:pt idx="104">83362</cx:pt>
          <cx:pt idx="105">83362</cx:pt>
          <cx:pt idx="106">83362</cx:pt>
          <cx:pt idx="107">83362</cx:pt>
          <cx:pt idx="108">83362</cx:pt>
          <cx:pt idx="109">83362</cx:pt>
          <cx:pt idx="110">83362</cx:pt>
          <cx:pt idx="111">83362</cx:pt>
          <cx:pt idx="112">83362</cx:pt>
          <cx:pt idx="113">83362</cx:pt>
          <cx:pt idx="114">83362</cx:pt>
          <cx:pt idx="115">83362</cx:pt>
          <cx:pt idx="116">83362</cx:pt>
          <cx:pt idx="117">83362</cx:pt>
          <cx:pt idx="118">52174</cx:pt>
          <cx:pt idx="119">52174</cx:pt>
          <cx:pt idx="120">52174</cx:pt>
          <cx:pt idx="121">52174</cx:pt>
          <cx:pt idx="122">52174</cx:pt>
          <cx:pt idx="123">52174</cx:pt>
          <cx:pt idx="124">52174</cx:pt>
          <cx:pt idx="125">52174</cx:pt>
          <cx:pt idx="126">52174</cx:pt>
          <cx:pt idx="127">52174</cx:pt>
          <cx:pt idx="128">52174</cx:pt>
          <cx:pt idx="129">52174</cx:pt>
          <cx:pt idx="130">82452</cx:pt>
          <cx:pt idx="131">82452</cx:pt>
          <cx:pt idx="132">82452</cx:pt>
          <cx:pt idx="133">82452</cx:pt>
          <cx:pt idx="134">55648</cx:pt>
          <cx:pt idx="135">55648</cx:pt>
          <cx:pt idx="136">55648</cx:pt>
          <cx:pt idx="137">55648</cx:pt>
          <cx:pt idx="138">66827</cx:pt>
          <cx:pt idx="139">66827</cx:pt>
          <cx:pt idx="140">66827</cx:pt>
          <cx:pt idx="141">66827</cx:pt>
          <cx:pt idx="142">66827</cx:pt>
          <cx:pt idx="143">66827</cx:pt>
          <cx:pt idx="144">66827</cx:pt>
          <cx:pt idx="145">66827</cx:pt>
          <cx:pt idx="146">66827</cx:pt>
          <cx:pt idx="147">58403</cx:pt>
          <cx:pt idx="148">62098</cx:pt>
          <cx:pt idx="149">62098</cx:pt>
          <cx:pt idx="150">62098</cx:pt>
          <cx:pt idx="151">62098</cx:pt>
          <cx:pt idx="152">62098</cx:pt>
          <cx:pt idx="153">62098</cx:pt>
          <cx:pt idx="154">62098</cx:pt>
          <cx:pt idx="155">63983</cx:pt>
          <cx:pt idx="156">63983</cx:pt>
          <cx:pt idx="157">63983</cx:pt>
          <cx:pt idx="158">63983</cx:pt>
          <cx:pt idx="159">63983</cx:pt>
          <cx:pt idx="160">63983</cx:pt>
          <cx:pt idx="161">66333</cx:pt>
          <cx:pt idx="162">66333</cx:pt>
          <cx:pt idx="163">66333</cx:pt>
          <cx:pt idx="164">66333</cx:pt>
          <cx:pt idx="165">44107</cx:pt>
          <cx:pt idx="166">44107</cx:pt>
          <cx:pt idx="167">44107</cx:pt>
          <cx:pt idx="168">44107</cx:pt>
          <cx:pt idx="169">50117</cx:pt>
          <cx:pt idx="170">50117</cx:pt>
          <cx:pt idx="171">50117</cx:pt>
          <cx:pt idx="172">83362</cx:pt>
          <cx:pt idx="173">83362</cx:pt>
          <cx:pt idx="174">83362</cx:pt>
          <cx:pt idx="175">83362</cx:pt>
          <cx:pt idx="176">83362</cx:pt>
          <cx:pt idx="177">83362</cx:pt>
          <cx:pt idx="178">83362</cx:pt>
          <cx:pt idx="179">83362</cx:pt>
          <cx:pt idx="180">83362</cx:pt>
          <cx:pt idx="181">83362</cx:pt>
          <cx:pt idx="182">83362</cx:pt>
          <cx:pt idx="183">83362</cx:pt>
          <cx:pt idx="184">83362</cx:pt>
          <cx:pt idx="185">52174</cx:pt>
          <cx:pt idx="186">52174</cx:pt>
          <cx:pt idx="187">52174</cx:pt>
          <cx:pt idx="188">52174</cx:pt>
          <cx:pt idx="189">52174</cx:pt>
          <cx:pt idx="190">52174</cx:pt>
          <cx:pt idx="191">52174</cx:pt>
          <cx:pt idx="192">52174</cx:pt>
          <cx:pt idx="193">52174</cx:pt>
          <cx:pt idx="194">52174</cx:pt>
          <cx:pt idx="195">52174</cx:pt>
          <cx:pt idx="196">82452</cx:pt>
          <cx:pt idx="197">82452</cx:pt>
          <cx:pt idx="198">82452</cx:pt>
          <cx:pt idx="199">82452</cx:pt>
          <cx:pt idx="200">82452</cx:pt>
          <cx:pt idx="201">55648</cx:pt>
          <cx:pt idx="202">55648</cx:pt>
          <cx:pt idx="203">55648</cx:pt>
          <cx:pt idx="204">55648</cx:pt>
          <cx:pt idx="205">55648</cx:pt>
          <cx:pt idx="206">66827</cx:pt>
          <cx:pt idx="207">66827</cx:pt>
          <cx:pt idx="208">66827</cx:pt>
          <cx:pt idx="209">66827</cx:pt>
          <cx:pt idx="210">66827</cx:pt>
          <cx:pt idx="211">66827</cx:pt>
          <cx:pt idx="212">66827</cx:pt>
          <cx:pt idx="213">66827</cx:pt>
          <cx:pt idx="214">66827</cx:pt>
          <cx:pt idx="215">58403</cx:pt>
          <cx:pt idx="216">58403</cx:pt>
          <cx:pt idx="217">62098</cx:pt>
          <cx:pt idx="218">62098</cx:pt>
          <cx:pt idx="219">62098</cx:pt>
          <cx:pt idx="220">62098</cx:pt>
          <cx:pt idx="221">62098</cx:pt>
          <cx:pt idx="222">63983</cx:pt>
          <cx:pt idx="223">63983</cx:pt>
          <cx:pt idx="224">63983</cx:pt>
          <cx:pt idx="225">63983</cx:pt>
          <cx:pt idx="226">63983</cx:pt>
          <cx:pt idx="227">63983</cx:pt>
          <cx:pt idx="228">66333</cx:pt>
          <cx:pt idx="229">66333</cx:pt>
          <cx:pt idx="230">44107</cx:pt>
          <cx:pt idx="231">44107</cx:pt>
          <cx:pt idx="232">44107</cx:pt>
          <cx:pt idx="233">44107</cx:pt>
          <cx:pt idx="234">44107</cx:pt>
          <cx:pt idx="235">44107</cx:pt>
          <cx:pt idx="236">50117</cx:pt>
          <cx:pt idx="237">50117</cx:pt>
          <cx:pt idx="238">50117</cx:pt>
          <cx:pt idx="239">50117</cx:pt>
          <cx:pt idx="240">83362</cx:pt>
          <cx:pt idx="241">83362</cx:pt>
          <cx:pt idx="242">83362</cx:pt>
          <cx:pt idx="243">83362</cx:pt>
          <cx:pt idx="244">83362</cx:pt>
          <cx:pt idx="245">83362</cx:pt>
          <cx:pt idx="246">83362</cx:pt>
          <cx:pt idx="247">83362</cx:pt>
          <cx:pt idx="248">83362</cx:pt>
          <cx:pt idx="249">83362</cx:pt>
          <cx:pt idx="250">83362</cx:pt>
          <cx:pt idx="251">83362</cx:pt>
          <cx:pt idx="252">52174</cx:pt>
          <cx:pt idx="253">52174</cx:pt>
          <cx:pt idx="254">52174</cx:pt>
          <cx:pt idx="255">52174</cx:pt>
          <cx:pt idx="256">52174</cx:pt>
          <cx:pt idx="257">52174</cx:pt>
          <cx:pt idx="258">52174</cx:pt>
          <cx:pt idx="259">52174</cx:pt>
          <cx:pt idx="260">52174</cx:pt>
          <cx:pt idx="261">59448</cx:pt>
          <cx:pt idx="262">59448</cx:pt>
          <cx:pt idx="263">82452</cx:pt>
          <cx:pt idx="264">82452</cx:pt>
          <cx:pt idx="265">82452</cx:pt>
          <cx:pt idx="266">82452</cx:pt>
          <cx:pt idx="267">82452</cx:pt>
          <cx:pt idx="268">55648</cx:pt>
          <cx:pt idx="269">55648</cx:pt>
          <cx:pt idx="270">55648</cx:pt>
          <cx:pt idx="271">55648</cx:pt>
          <cx:pt idx="272">55648</cx:pt>
          <cx:pt idx="273">55648</cx:pt>
          <cx:pt idx="274">66827</cx:pt>
          <cx:pt idx="275">66827</cx:pt>
          <cx:pt idx="276">66827</cx:pt>
          <cx:pt idx="277">66827</cx:pt>
          <cx:pt idx="278">66827</cx:pt>
          <cx:pt idx="279">66827</cx:pt>
          <cx:pt idx="280">66827</cx:pt>
          <cx:pt idx="281">58403</cx:pt>
          <cx:pt idx="282">58403</cx:pt>
          <cx:pt idx="283">58403</cx:pt>
          <cx:pt idx="284">58403</cx:pt>
          <cx:pt idx="285">62098</cx:pt>
          <cx:pt idx="286">62098</cx:pt>
          <cx:pt idx="287">62098</cx:pt>
          <cx:pt idx="288">62098</cx:pt>
          <cx:pt idx="289">63983</cx:pt>
          <cx:pt idx="290">63983</cx:pt>
          <cx:pt idx="291">63983</cx:pt>
          <cx:pt idx="292">63983</cx:pt>
          <cx:pt idx="293">63983</cx:pt>
          <cx:pt idx="294">63983</cx:pt>
          <cx:pt idx="295">63983</cx:pt>
          <cx:pt idx="296">44107</cx:pt>
          <cx:pt idx="297">44107</cx:pt>
          <cx:pt idx="298">44107</cx:pt>
          <cx:pt idx="299">44107</cx:pt>
          <cx:pt idx="300">44107</cx:pt>
          <cx:pt idx="301">44107</cx:pt>
          <cx:pt idx="302">44107</cx:pt>
          <cx:pt idx="303">44107</cx:pt>
          <cx:pt idx="304">50117</cx:pt>
          <cx:pt idx="305">50117</cx:pt>
          <cx:pt idx="306">50117</cx:pt>
          <cx:pt idx="307">50117</cx:pt>
          <cx:pt idx="308">50117</cx:pt>
          <cx:pt idx="309">83362</cx:pt>
          <cx:pt idx="310">83362</cx:pt>
          <cx:pt idx="311">83362</cx:pt>
          <cx:pt idx="312">83362</cx:pt>
          <cx:pt idx="313">83362</cx:pt>
          <cx:pt idx="314">83362</cx:pt>
          <cx:pt idx="315">83362</cx:pt>
          <cx:pt idx="316">83362</cx:pt>
          <cx:pt idx="317">83362</cx:pt>
          <cx:pt idx="318">83362</cx:pt>
          <cx:pt idx="319">59448</cx:pt>
          <cx:pt idx="320">59448</cx:pt>
          <cx:pt idx="321">59448</cx:pt>
          <cx:pt idx="322">59448</cx:pt>
          <cx:pt idx="323">59448</cx:pt>
          <cx:pt idx="324">59448</cx:pt>
          <cx:pt idx="325">52174</cx:pt>
          <cx:pt idx="326">52174</cx:pt>
          <cx:pt idx="327">52174</cx:pt>
          <cx:pt idx="328">59448</cx:pt>
          <cx:pt idx="329">59448</cx:pt>
          <cx:pt idx="330">59448</cx:pt>
          <cx:pt idx="331">82452</cx:pt>
          <cx:pt idx="332">82452</cx:pt>
          <cx:pt idx="333">82452</cx:pt>
          <cx:pt idx="334">82452</cx:pt>
          <cx:pt idx="335">54375</cx:pt>
          <cx:pt idx="336">54375</cx:pt>
          <cx:pt idx="337">55648</cx:pt>
          <cx:pt idx="338">55648</cx:pt>
          <cx:pt idx="339">55648</cx:pt>
          <cx:pt idx="340">55648</cx:pt>
          <cx:pt idx="341">55648</cx:pt>
          <cx:pt idx="342">66827</cx:pt>
          <cx:pt idx="343">66827</cx:pt>
          <cx:pt idx="344">66827</cx:pt>
          <cx:pt idx="345">66827</cx:pt>
          <cx:pt idx="346">66827</cx:pt>
          <cx:pt idx="347">58403</cx:pt>
          <cx:pt idx="348">58403</cx:pt>
          <cx:pt idx="349">58403</cx:pt>
          <cx:pt idx="350">58403</cx:pt>
          <cx:pt idx="351">58403</cx:pt>
          <cx:pt idx="352">58403</cx:pt>
          <cx:pt idx="353">62098</cx:pt>
          <cx:pt idx="354">62098</cx:pt>
          <cx:pt idx="355">58403</cx:pt>
          <cx:pt idx="356">58403</cx:pt>
          <cx:pt idx="357">58403</cx:pt>
          <cx:pt idx="358">63983</cx:pt>
          <cx:pt idx="359">63983</cx:pt>
          <cx:pt idx="360">63983</cx:pt>
          <cx:pt idx="361">63983</cx:pt>
          <cx:pt idx="362">63983</cx:pt>
          <cx:pt idx="363">44107</cx:pt>
          <cx:pt idx="364">44107</cx:pt>
          <cx:pt idx="365">44107</cx:pt>
          <cx:pt idx="366">44107</cx:pt>
          <cx:pt idx="367">44107</cx:pt>
          <cx:pt idx="368">44107</cx:pt>
          <cx:pt idx="369">44107</cx:pt>
          <cx:pt idx="370">44107</cx:pt>
          <cx:pt idx="371">44107</cx:pt>
          <cx:pt idx="372">44107</cx:pt>
          <cx:pt idx="373">50117</cx:pt>
          <cx:pt idx="374">50117</cx:pt>
          <cx:pt idx="375">50117</cx:pt>
          <cx:pt idx="376">50117</cx:pt>
          <cx:pt idx="377">50117</cx:pt>
          <cx:pt idx="378">50117</cx:pt>
          <cx:pt idx="379">50117</cx:pt>
          <cx:pt idx="380">50117</cx:pt>
          <cx:pt idx="381">83362</cx:pt>
          <cx:pt idx="382">83362</cx:pt>
          <cx:pt idx="383">83362</cx:pt>
          <cx:pt idx="384">83362</cx:pt>
          <cx:pt idx="385">83362</cx:pt>
          <cx:pt idx="386">59448</cx:pt>
          <cx:pt idx="387">59448</cx:pt>
          <cx:pt idx="388">59448</cx:pt>
          <cx:pt idx="389">59448</cx:pt>
          <cx:pt idx="390">59448</cx:pt>
          <cx:pt idx="391">59448</cx:pt>
          <cx:pt idx="392">59448</cx:pt>
          <cx:pt idx="393">59448</cx:pt>
          <cx:pt idx="394">59448</cx:pt>
          <cx:pt idx="395">59448</cx:pt>
          <cx:pt idx="396">59448</cx:pt>
          <cx:pt idx="397">59448</cx:pt>
          <cx:pt idx="398">59448</cx:pt>
          <cx:pt idx="399">59448</cx:pt>
          <cx:pt idx="400">59448</cx:pt>
          <cx:pt idx="401">59448</cx:pt>
          <cx:pt idx="402">54375</cx:pt>
          <cx:pt idx="403">54375</cx:pt>
          <cx:pt idx="404">54375</cx:pt>
          <cx:pt idx="405">43649</cx:pt>
          <cx:pt idx="406">43649</cx:pt>
          <cx:pt idx="407">43649</cx:pt>
          <cx:pt idx="408">43649</cx:pt>
          <cx:pt idx="409">55648</cx:pt>
          <cx:pt idx="410">66827</cx:pt>
          <cx:pt idx="411">66827</cx:pt>
          <cx:pt idx="412">66827</cx:pt>
          <cx:pt idx="413">66827</cx:pt>
          <cx:pt idx="414">58403</cx:pt>
          <cx:pt idx="415">58403</cx:pt>
          <cx:pt idx="416">58403</cx:pt>
          <cx:pt idx="417">58403</cx:pt>
          <cx:pt idx="418">58403</cx:pt>
          <cx:pt idx="419">58403</cx:pt>
          <cx:pt idx="420">58403</cx:pt>
          <cx:pt idx="421">58403</cx:pt>
          <cx:pt idx="422">58403</cx:pt>
          <cx:pt idx="423">58403</cx:pt>
          <cx:pt idx="424">58403</cx:pt>
          <cx:pt idx="425">58403</cx:pt>
          <cx:pt idx="426">63983</cx:pt>
          <cx:pt idx="427">63983</cx:pt>
          <cx:pt idx="428">63983</cx:pt>
          <cx:pt idx="429">63983</cx:pt>
          <cx:pt idx="430">44107</cx:pt>
          <cx:pt idx="431">44107</cx:pt>
          <cx:pt idx="432">44107</cx:pt>
          <cx:pt idx="433">44107</cx:pt>
          <cx:pt idx="434">44107</cx:pt>
          <cx:pt idx="435">44107</cx:pt>
          <cx:pt idx="436">44107</cx:pt>
          <cx:pt idx="437">44107</cx:pt>
          <cx:pt idx="438">44107</cx:pt>
          <cx:pt idx="439">44107</cx:pt>
          <cx:pt idx="440">50117</cx:pt>
          <cx:pt idx="441">50117</cx:pt>
          <cx:pt idx="442">50117</cx:pt>
          <cx:pt idx="443">50117</cx:pt>
          <cx:pt idx="444">50117</cx:pt>
          <cx:pt idx="445">50117</cx:pt>
          <cx:pt idx="446">50117</cx:pt>
          <cx:pt idx="447">50117</cx:pt>
          <cx:pt idx="448">50117</cx:pt>
          <cx:pt idx="449">50117</cx:pt>
          <cx:pt idx="450">50117</cx:pt>
          <cx:pt idx="451">50117</cx:pt>
          <cx:pt idx="452">59448</cx:pt>
          <cx:pt idx="453">59448</cx:pt>
          <cx:pt idx="454">59448</cx:pt>
          <cx:pt idx="455">59448</cx:pt>
          <cx:pt idx="456">59448</cx:pt>
          <cx:pt idx="457">59448</cx:pt>
          <cx:pt idx="458">59448</cx:pt>
          <cx:pt idx="459">59448</cx:pt>
          <cx:pt idx="460">59448</cx:pt>
          <cx:pt idx="461">59448</cx:pt>
          <cx:pt idx="462">59448</cx:pt>
          <cx:pt idx="463">59448</cx:pt>
          <cx:pt idx="464">59448</cx:pt>
          <cx:pt idx="465">59448</cx:pt>
          <cx:pt idx="466">59448</cx:pt>
          <cx:pt idx="467">59448</cx:pt>
          <cx:pt idx="468">59448</cx:pt>
          <cx:pt idx="469">54375</cx:pt>
          <cx:pt idx="470">54375</cx:pt>
          <cx:pt idx="471">54375</cx:pt>
          <cx:pt idx="472">43649</cx:pt>
          <cx:pt idx="473">43649</cx:pt>
          <cx:pt idx="474">43649</cx:pt>
          <cx:pt idx="475">43649</cx:pt>
          <cx:pt idx="476">43649</cx:pt>
          <cx:pt idx="477">43649</cx:pt>
          <cx:pt idx="478">43649</cx:pt>
          <cx:pt idx="479">43649</cx:pt>
          <cx:pt idx="480">43649</cx:pt>
          <cx:pt idx="481">43649</cx:pt>
          <cx:pt idx="482">43649</cx:pt>
          <cx:pt idx="483">58403</cx:pt>
          <cx:pt idx="484">58403</cx:pt>
          <cx:pt idx="485">58403</cx:pt>
          <cx:pt idx="486">58403</cx:pt>
          <cx:pt idx="487">58403</cx:pt>
          <cx:pt idx="488">58403</cx:pt>
          <cx:pt idx="489">58403</cx:pt>
          <cx:pt idx="490">58403</cx:pt>
          <cx:pt idx="491">58403</cx:pt>
          <cx:pt idx="492">58403</cx:pt>
          <cx:pt idx="493">63983</cx:pt>
          <cx:pt idx="494">63983</cx:pt>
          <cx:pt idx="495">63983</cx:pt>
          <cx:pt idx="496">63983</cx:pt>
          <cx:pt idx="497">63983</cx:pt>
          <cx:pt idx="498">44107</cx:pt>
          <cx:pt idx="499">44107</cx:pt>
          <cx:pt idx="500">44107</cx:pt>
          <cx:pt idx="501">44107</cx:pt>
          <cx:pt idx="502">44107</cx:pt>
          <cx:pt idx="503">44107</cx:pt>
          <cx:pt idx="504">44107</cx:pt>
          <cx:pt idx="505">44107</cx:pt>
          <cx:pt idx="506">44107</cx:pt>
          <cx:pt idx="507">50117</cx:pt>
          <cx:pt idx="508">50117</cx:pt>
          <cx:pt idx="509">50117</cx:pt>
          <cx:pt idx="510">50117</cx:pt>
          <cx:pt idx="511">50117</cx:pt>
          <cx:pt idx="512">50117</cx:pt>
          <cx:pt idx="513">50117</cx:pt>
          <cx:pt idx="514">50117</cx:pt>
          <cx:pt idx="515">50117</cx:pt>
          <cx:pt idx="516">50117</cx:pt>
          <cx:pt idx="517">50117</cx:pt>
          <cx:pt idx="518">42548</cx:pt>
          <cx:pt idx="519">42548</cx:pt>
          <cx:pt idx="520">42548</cx:pt>
          <cx:pt idx="521">42548</cx:pt>
          <cx:pt idx="522">42548</cx:pt>
          <cx:pt idx="523">59448</cx:pt>
          <cx:pt idx="524">59448</cx:pt>
          <cx:pt idx="525">59448</cx:pt>
          <cx:pt idx="526">59448</cx:pt>
          <cx:pt idx="527">59448</cx:pt>
          <cx:pt idx="528">59448</cx:pt>
          <cx:pt idx="529">59448</cx:pt>
          <cx:pt idx="530">59448</cx:pt>
          <cx:pt idx="531">59448</cx:pt>
          <cx:pt idx="532">59448</cx:pt>
          <cx:pt idx="533">59448</cx:pt>
          <cx:pt idx="534">59448</cx:pt>
          <cx:pt idx="535">59448</cx:pt>
          <cx:pt idx="536">54375</cx:pt>
          <cx:pt idx="537">54375</cx:pt>
          <cx:pt idx="538">54375</cx:pt>
          <cx:pt idx="539">43649</cx:pt>
          <cx:pt idx="540">43649</cx:pt>
          <cx:pt idx="541">43649</cx:pt>
          <cx:pt idx="542">43649</cx:pt>
          <cx:pt idx="543">43649</cx:pt>
          <cx:pt idx="544">43649</cx:pt>
          <cx:pt idx="545">43649</cx:pt>
          <cx:pt idx="546">43649</cx:pt>
          <cx:pt idx="547">43649</cx:pt>
          <cx:pt idx="548">43649</cx:pt>
          <cx:pt idx="549">43649</cx:pt>
          <cx:pt idx="550">58403</cx:pt>
          <cx:pt idx="551">58403</cx:pt>
          <cx:pt idx="552">58403</cx:pt>
          <cx:pt idx="553">58403</cx:pt>
          <cx:pt idx="554">58403</cx:pt>
          <cx:pt idx="555">58403</cx:pt>
          <cx:pt idx="556">35972</cx:pt>
          <cx:pt idx="557">35972</cx:pt>
          <cx:pt idx="558">52174</cx:pt>
          <cx:pt idx="559">52174</cx:pt>
          <cx:pt idx="560">52174</cx:pt>
          <cx:pt idx="561">52174</cx:pt>
          <cx:pt idx="562">52174</cx:pt>
          <cx:pt idx="563">52174</cx:pt>
          <cx:pt idx="564">52174</cx:pt>
          <cx:pt idx="565">44107</cx:pt>
          <cx:pt idx="566">44107</cx:pt>
          <cx:pt idx="567">44107</cx:pt>
          <cx:pt idx="568">44107</cx:pt>
          <cx:pt idx="569">44107</cx:pt>
          <cx:pt idx="570">44107</cx:pt>
          <cx:pt idx="571">44107</cx:pt>
          <cx:pt idx="572">44107</cx:pt>
          <cx:pt idx="573">44107</cx:pt>
          <cx:pt idx="574">42548</cx:pt>
          <cx:pt idx="575">42548</cx:pt>
          <cx:pt idx="576">42548</cx:pt>
          <cx:pt idx="577">42548</cx:pt>
          <cx:pt idx="578">42548</cx:pt>
          <cx:pt idx="579">42548</cx:pt>
          <cx:pt idx="580">42548</cx:pt>
          <cx:pt idx="581">42548</cx:pt>
          <cx:pt idx="582">42548</cx:pt>
          <cx:pt idx="583">42548</cx:pt>
          <cx:pt idx="584">42548</cx:pt>
          <cx:pt idx="585">42548</cx:pt>
          <cx:pt idx="586">42548</cx:pt>
          <cx:pt idx="587">42548</cx:pt>
          <cx:pt idx="588">42548</cx:pt>
          <cx:pt idx="589">42548</cx:pt>
          <cx:pt idx="590">59448</cx:pt>
          <cx:pt idx="591">59448</cx:pt>
          <cx:pt idx="592">59448</cx:pt>
          <cx:pt idx="593">59448</cx:pt>
          <cx:pt idx="594">59448</cx:pt>
          <cx:pt idx="595">59448</cx:pt>
          <cx:pt idx="596">59448</cx:pt>
          <cx:pt idx="597">59448</cx:pt>
          <cx:pt idx="598">59448</cx:pt>
          <cx:pt idx="599">59448</cx:pt>
          <cx:pt idx="600">59448</cx:pt>
          <cx:pt idx="601">59448</cx:pt>
          <cx:pt idx="602">59448</cx:pt>
          <cx:pt idx="603">54375</cx:pt>
          <cx:pt idx="604">54375</cx:pt>
          <cx:pt idx="605">54375</cx:pt>
          <cx:pt idx="606">43649</cx:pt>
          <cx:pt idx="607">43649</cx:pt>
          <cx:pt idx="608">43649</cx:pt>
          <cx:pt idx="609">43649</cx:pt>
          <cx:pt idx="610">43649</cx:pt>
          <cx:pt idx="611">43649</cx:pt>
          <cx:pt idx="612">43649</cx:pt>
          <cx:pt idx="613">43649</cx:pt>
          <cx:pt idx="614">43649</cx:pt>
          <cx:pt idx="615">43649</cx:pt>
          <cx:pt idx="616">58403</cx:pt>
          <cx:pt idx="617">58403</cx:pt>
          <cx:pt idx="618">58403</cx:pt>
          <cx:pt idx="619">35972</cx:pt>
          <cx:pt idx="620">35972</cx:pt>
          <cx:pt idx="621">35972</cx:pt>
          <cx:pt idx="622">35972</cx:pt>
          <cx:pt idx="623">35972</cx:pt>
          <cx:pt idx="624">52174</cx:pt>
          <cx:pt idx="625">52174</cx:pt>
          <cx:pt idx="626">52174</cx:pt>
          <cx:pt idx="627">52174</cx:pt>
          <cx:pt idx="628">52174</cx:pt>
          <cx:pt idx="629">52174</cx:pt>
          <cx:pt idx="630">52174</cx:pt>
          <cx:pt idx="631">41000</cx:pt>
          <cx:pt idx="632">41000</cx:pt>
          <cx:pt idx="633">44107</cx:pt>
          <cx:pt idx="634">44107</cx:pt>
          <cx:pt idx="635">44107</cx:pt>
          <cx:pt idx="636">44107</cx:pt>
          <cx:pt idx="637">44107</cx:pt>
          <cx:pt idx="638">44107</cx:pt>
          <cx:pt idx="639">44107</cx:pt>
          <cx:pt idx="640">44107</cx:pt>
          <cx:pt idx="641">42548</cx:pt>
          <cx:pt idx="642">42548</cx:pt>
          <cx:pt idx="643">42548</cx:pt>
          <cx:pt idx="644">42548</cx:pt>
          <cx:pt idx="645">42548</cx:pt>
          <cx:pt idx="646">42548</cx:pt>
          <cx:pt idx="647">42548</cx:pt>
          <cx:pt idx="648">42548</cx:pt>
          <cx:pt idx="649">42548</cx:pt>
          <cx:pt idx="650">42548</cx:pt>
          <cx:pt idx="651">42548</cx:pt>
          <cx:pt idx="652">42548</cx:pt>
          <cx:pt idx="653">42548</cx:pt>
          <cx:pt idx="654">42548</cx:pt>
          <cx:pt idx="655">42548</cx:pt>
          <cx:pt idx="656">42548</cx:pt>
          <cx:pt idx="657">59448</cx:pt>
          <cx:pt idx="658">59448</cx:pt>
          <cx:pt idx="659">59448</cx:pt>
          <cx:pt idx="660">59448</cx:pt>
          <cx:pt idx="661">59448</cx:pt>
          <cx:pt idx="662">59448</cx:pt>
          <cx:pt idx="663">59448</cx:pt>
          <cx:pt idx="664">59448</cx:pt>
          <cx:pt idx="665">59448</cx:pt>
          <cx:pt idx="666">59448</cx:pt>
          <cx:pt idx="667">59448</cx:pt>
          <cx:pt idx="668">59448</cx:pt>
          <cx:pt idx="669">59448</cx:pt>
          <cx:pt idx="670">54375</cx:pt>
          <cx:pt idx="671">54375</cx:pt>
          <cx:pt idx="672">54375</cx:pt>
          <cx:pt idx="673">43649</cx:pt>
          <cx:pt idx="674">43649</cx:pt>
          <cx:pt idx="675">43649</cx:pt>
          <cx:pt idx="676">43649</cx:pt>
          <cx:pt idx="677">43649</cx:pt>
          <cx:pt idx="678">43649</cx:pt>
          <cx:pt idx="679">43649</cx:pt>
          <cx:pt idx="680">43649</cx:pt>
          <cx:pt idx="681">43649</cx:pt>
          <cx:pt idx="682">43649</cx:pt>
          <cx:pt idx="683">58403</cx:pt>
          <cx:pt idx="684">58403</cx:pt>
          <cx:pt idx="685">35972</cx:pt>
          <cx:pt idx="686">35972</cx:pt>
          <cx:pt idx="687">35972</cx:pt>
          <cx:pt idx="688">35972</cx:pt>
          <cx:pt idx="689">35972</cx:pt>
          <cx:pt idx="690">35972</cx:pt>
          <cx:pt idx="691">52174</cx:pt>
          <cx:pt idx="692">52174</cx:pt>
          <cx:pt idx="693">52174</cx:pt>
          <cx:pt idx="694">52174</cx:pt>
          <cx:pt idx="695">52174</cx:pt>
          <cx:pt idx="696">52174</cx:pt>
          <cx:pt idx="697">52174</cx:pt>
          <cx:pt idx="698">41000</cx:pt>
          <cx:pt idx="699">41000</cx:pt>
          <cx:pt idx="700">41000</cx:pt>
          <cx:pt idx="701">44107</cx:pt>
          <cx:pt idx="702">44107</cx:pt>
          <cx:pt idx="703">44107</cx:pt>
          <cx:pt idx="704">44107</cx:pt>
          <cx:pt idx="705">44107</cx:pt>
          <cx:pt idx="706">44107</cx:pt>
          <cx:pt idx="707">44107</cx:pt>
          <cx:pt idx="708">42548</cx:pt>
          <cx:pt idx="709">42548</cx:pt>
          <cx:pt idx="710">42548</cx:pt>
          <cx:pt idx="711">42548</cx:pt>
          <cx:pt idx="712">42548</cx:pt>
          <cx:pt idx="713">42548</cx:pt>
          <cx:pt idx="714">42548</cx:pt>
          <cx:pt idx="715">42548</cx:pt>
          <cx:pt idx="716">42548</cx:pt>
          <cx:pt idx="717">42548</cx:pt>
          <cx:pt idx="718">42548</cx:pt>
          <cx:pt idx="719">42548</cx:pt>
          <cx:pt idx="720">42548</cx:pt>
          <cx:pt idx="721">42548</cx:pt>
          <cx:pt idx="722">59448</cx:pt>
          <cx:pt idx="723">59448</cx:pt>
          <cx:pt idx="724">59448</cx:pt>
          <cx:pt idx="725">59448</cx:pt>
          <cx:pt idx="726">59448</cx:pt>
          <cx:pt idx="727">59448</cx:pt>
          <cx:pt idx="728">59448</cx:pt>
          <cx:pt idx="729">59448</cx:pt>
          <cx:pt idx="730">59448</cx:pt>
          <cx:pt idx="731">59448</cx:pt>
          <cx:pt idx="732">59448</cx:pt>
          <cx:pt idx="733">59448</cx:pt>
          <cx:pt idx="734">59448</cx:pt>
          <cx:pt idx="735">59448</cx:pt>
          <cx:pt idx="736">59448</cx:pt>
          <cx:pt idx="737">54375</cx:pt>
          <cx:pt idx="738">54375</cx:pt>
          <cx:pt idx="739">54375</cx:pt>
          <cx:pt idx="740">43649</cx:pt>
          <cx:pt idx="741">43649</cx:pt>
          <cx:pt idx="742">43649</cx:pt>
          <cx:pt idx="743">43649</cx:pt>
          <cx:pt idx="744">43649</cx:pt>
          <cx:pt idx="745">43649</cx:pt>
          <cx:pt idx="746">43649</cx:pt>
          <cx:pt idx="747">43649</cx:pt>
          <cx:pt idx="748">43649</cx:pt>
          <cx:pt idx="749">43649</cx:pt>
          <cx:pt idx="750">43649</cx:pt>
          <cx:pt idx="751">58403</cx:pt>
          <cx:pt idx="752">35972</cx:pt>
          <cx:pt idx="753">35972</cx:pt>
          <cx:pt idx="754">35972</cx:pt>
          <cx:pt idx="755">35972</cx:pt>
          <cx:pt idx="756">35972</cx:pt>
          <cx:pt idx="757">35972</cx:pt>
          <cx:pt idx="758">52174</cx:pt>
          <cx:pt idx="759">52174</cx:pt>
          <cx:pt idx="760">52174</cx:pt>
          <cx:pt idx="761">52174</cx:pt>
          <cx:pt idx="762">52174</cx:pt>
          <cx:pt idx="763">52174</cx:pt>
          <cx:pt idx="764">41000</cx:pt>
          <cx:pt idx="765">41000</cx:pt>
          <cx:pt idx="766">41000</cx:pt>
          <cx:pt idx="767">41000</cx:pt>
          <cx:pt idx="768">41000</cx:pt>
          <cx:pt idx="769">41000</cx:pt>
          <cx:pt idx="770">44107</cx:pt>
          <cx:pt idx="771">44107</cx:pt>
          <cx:pt idx="772">44107</cx:pt>
          <cx:pt idx="773">44107</cx:pt>
          <cx:pt idx="774">42548</cx:pt>
          <cx:pt idx="775">42548</cx:pt>
          <cx:pt idx="776">42548</cx:pt>
          <cx:pt idx="777">42548</cx:pt>
          <cx:pt idx="778">42548</cx:pt>
          <cx:pt idx="779">42548</cx:pt>
          <cx:pt idx="780">42548</cx:pt>
          <cx:pt idx="781">42548</cx:pt>
          <cx:pt idx="782">42548</cx:pt>
          <cx:pt idx="783">42548</cx:pt>
          <cx:pt idx="784">42548</cx:pt>
          <cx:pt idx="785">42548</cx:pt>
          <cx:pt idx="786">42548</cx:pt>
          <cx:pt idx="787">42548</cx:pt>
          <cx:pt idx="788">42548</cx:pt>
          <cx:pt idx="789">59448</cx:pt>
          <cx:pt idx="790">59448</cx:pt>
          <cx:pt idx="791">59448</cx:pt>
          <cx:pt idx="792">59448</cx:pt>
          <cx:pt idx="793">59448</cx:pt>
          <cx:pt idx="794">59448</cx:pt>
          <cx:pt idx="795">59448</cx:pt>
          <cx:pt idx="796">59448</cx:pt>
          <cx:pt idx="797">59448</cx:pt>
          <cx:pt idx="798">59448</cx:pt>
          <cx:pt idx="799">59448</cx:pt>
          <cx:pt idx="800">59448</cx:pt>
          <cx:pt idx="801">59448</cx:pt>
          <cx:pt idx="802">59448</cx:pt>
          <cx:pt idx="803">50737</cx:pt>
          <cx:pt idx="804">54375</cx:pt>
          <cx:pt idx="805">54375</cx:pt>
          <cx:pt idx="806">43649</cx:pt>
          <cx:pt idx="807">43649</cx:pt>
          <cx:pt idx="808">43649</cx:pt>
          <cx:pt idx="809">43649</cx:pt>
          <cx:pt idx="810">43649</cx:pt>
          <cx:pt idx="811">43649</cx:pt>
          <cx:pt idx="812">43649</cx:pt>
          <cx:pt idx="813">43649</cx:pt>
          <cx:pt idx="814">43649</cx:pt>
          <cx:pt idx="815">43649</cx:pt>
          <cx:pt idx="816">43649</cx:pt>
          <cx:pt idx="817">43649</cx:pt>
          <cx:pt idx="818">35972</cx:pt>
          <cx:pt idx="819">35972</cx:pt>
          <cx:pt idx="820">35972</cx:pt>
          <cx:pt idx="821">35972</cx:pt>
          <cx:pt idx="822">35972</cx:pt>
          <cx:pt idx="823">35972</cx:pt>
          <cx:pt idx="824">52174</cx:pt>
          <cx:pt idx="825">52174</cx:pt>
          <cx:pt idx="826">52174</cx:pt>
          <cx:pt idx="827">52174</cx:pt>
          <cx:pt idx="828">52174</cx:pt>
          <cx:pt idx="829">52174</cx:pt>
          <cx:pt idx="830">41000</cx:pt>
          <cx:pt idx="831">41000</cx:pt>
          <cx:pt idx="832">41000</cx:pt>
          <cx:pt idx="833">41000</cx:pt>
          <cx:pt idx="834">41000</cx:pt>
          <cx:pt idx="835">41000</cx:pt>
          <cx:pt idx="836">41000</cx:pt>
          <cx:pt idx="837">41000</cx:pt>
          <cx:pt idx="838">25245</cx:pt>
          <cx:pt idx="839">44107</cx:pt>
          <cx:pt idx="840">44107</cx:pt>
          <cx:pt idx="841">42548</cx:pt>
          <cx:pt idx="842">42548</cx:pt>
          <cx:pt idx="843">42548</cx:pt>
          <cx:pt idx="844">42548</cx:pt>
          <cx:pt idx="845">42548</cx:pt>
          <cx:pt idx="846">42548</cx:pt>
          <cx:pt idx="847">42548</cx:pt>
          <cx:pt idx="848">42548</cx:pt>
          <cx:pt idx="849">42548</cx:pt>
          <cx:pt idx="850">42548</cx:pt>
          <cx:pt idx="851">42548</cx:pt>
          <cx:pt idx="852">42548</cx:pt>
          <cx:pt idx="853">42548</cx:pt>
          <cx:pt idx="854">42548</cx:pt>
          <cx:pt idx="855">59448</cx:pt>
          <cx:pt idx="856">59448</cx:pt>
          <cx:pt idx="857">59448</cx:pt>
          <cx:pt idx="858">59448</cx:pt>
          <cx:pt idx="859">59448</cx:pt>
          <cx:pt idx="860">59448</cx:pt>
          <cx:pt idx="861">59448</cx:pt>
          <cx:pt idx="862">59448</cx:pt>
          <cx:pt idx="863">59448</cx:pt>
          <cx:pt idx="864">59448</cx:pt>
          <cx:pt idx="865">59448</cx:pt>
          <cx:pt idx="866">59448</cx:pt>
          <cx:pt idx="867">59448</cx:pt>
          <cx:pt idx="868">59448</cx:pt>
          <cx:pt idx="869">50737</cx:pt>
          <cx:pt idx="870">50737</cx:pt>
          <cx:pt idx="871">43649</cx:pt>
          <cx:pt idx="872">43649</cx:pt>
          <cx:pt idx="873">46845</cx:pt>
          <cx:pt idx="874">43649</cx:pt>
          <cx:pt idx="875">43649</cx:pt>
          <cx:pt idx="876">43649</cx:pt>
          <cx:pt idx="877">43649</cx:pt>
          <cx:pt idx="878">43649</cx:pt>
          <cx:pt idx="879">43649</cx:pt>
          <cx:pt idx="880">43649</cx:pt>
          <cx:pt idx="881">43649</cx:pt>
          <cx:pt idx="882">43649</cx:pt>
          <cx:pt idx="883">43649</cx:pt>
          <cx:pt idx="884">35972</cx:pt>
          <cx:pt idx="885">35972</cx:pt>
          <cx:pt idx="886">35972</cx:pt>
          <cx:pt idx="887">35972</cx:pt>
          <cx:pt idx="888">35972</cx:pt>
          <cx:pt idx="889">35972</cx:pt>
          <cx:pt idx="890">35972</cx:pt>
          <cx:pt idx="891">52174</cx:pt>
          <cx:pt idx="892">52174</cx:pt>
          <cx:pt idx="893">52174</cx:pt>
          <cx:pt idx="894">52174</cx:pt>
          <cx:pt idx="895">52174</cx:pt>
          <cx:pt idx="896">52174</cx:pt>
          <cx:pt idx="897">41000</cx:pt>
          <cx:pt idx="898">41000</cx:pt>
          <cx:pt idx="899">41000</cx:pt>
          <cx:pt idx="900">41000</cx:pt>
          <cx:pt idx="901">41000</cx:pt>
          <cx:pt idx="902">41000</cx:pt>
          <cx:pt idx="903">41000</cx:pt>
          <cx:pt idx="904">25245</cx:pt>
          <cx:pt idx="905">25245</cx:pt>
          <cx:pt idx="906">25245</cx:pt>
          <cx:pt idx="907">25245</cx:pt>
          <cx:pt idx="908">42548</cx:pt>
          <cx:pt idx="909">42548</cx:pt>
          <cx:pt idx="910">42548</cx:pt>
          <cx:pt idx="911">42548</cx:pt>
          <cx:pt idx="912">42548</cx:pt>
          <cx:pt idx="913">42548</cx:pt>
          <cx:pt idx="914">42548</cx:pt>
          <cx:pt idx="915">42548</cx:pt>
          <cx:pt idx="916">42548</cx:pt>
          <cx:pt idx="917">42548</cx:pt>
          <cx:pt idx="918">42548</cx:pt>
          <cx:pt idx="919">42548</cx:pt>
          <cx:pt idx="920">59448</cx:pt>
          <cx:pt idx="921">59448</cx:pt>
          <cx:pt idx="922">59448</cx:pt>
          <cx:pt idx="923">59448</cx:pt>
          <cx:pt idx="924">59448</cx:pt>
          <cx:pt idx="925">59448</cx:pt>
          <cx:pt idx="926">59448</cx:pt>
          <cx:pt idx="927">59448</cx:pt>
          <cx:pt idx="928">59448</cx:pt>
          <cx:pt idx="929">59448</cx:pt>
          <cx:pt idx="930">59448</cx:pt>
          <cx:pt idx="931">59448</cx:pt>
          <cx:pt idx="932">50737</cx:pt>
          <cx:pt idx="933">50737</cx:pt>
          <cx:pt idx="934">50737</cx:pt>
          <cx:pt idx="935">50737</cx:pt>
          <cx:pt idx="936">50737</cx:pt>
          <cx:pt idx="937">50737</cx:pt>
          <cx:pt idx="938">46845</cx:pt>
          <cx:pt idx="939">46845</cx:pt>
          <cx:pt idx="940">46845</cx:pt>
          <cx:pt idx="941">46845</cx:pt>
          <cx:pt idx="942">43649</cx:pt>
          <cx:pt idx="943">46845</cx:pt>
          <cx:pt idx="944">43649</cx:pt>
          <cx:pt idx="945">43649</cx:pt>
          <cx:pt idx="946">43649</cx:pt>
          <cx:pt idx="947">43649</cx:pt>
          <cx:pt idx="948">43649</cx:pt>
          <cx:pt idx="949">43649</cx:pt>
          <cx:pt idx="950">43649</cx:pt>
          <cx:pt idx="951">35972</cx:pt>
          <cx:pt idx="952">35972</cx:pt>
          <cx:pt idx="953">35972</cx:pt>
          <cx:pt idx="954">35972</cx:pt>
          <cx:pt idx="955">35972</cx:pt>
          <cx:pt idx="956">35972</cx:pt>
          <cx:pt idx="957">35972</cx:pt>
          <cx:pt idx="958">52174</cx:pt>
          <cx:pt idx="959">52174</cx:pt>
          <cx:pt idx="960">52174</cx:pt>
          <cx:pt idx="961">52174</cx:pt>
          <cx:pt idx="962">52174</cx:pt>
          <cx:pt idx="963">36014</cx:pt>
          <cx:pt idx="964">36014</cx:pt>
          <cx:pt idx="965">36014</cx:pt>
          <cx:pt idx="966">41000</cx:pt>
          <cx:pt idx="967">41000</cx:pt>
          <cx:pt idx="968">41000</cx:pt>
          <cx:pt idx="969">41000</cx:pt>
          <cx:pt idx="970">25245</cx:pt>
          <cx:pt idx="971">25245</cx:pt>
          <cx:pt idx="972">25245</cx:pt>
          <cx:pt idx="973">25245</cx:pt>
          <cx:pt idx="974">25245</cx:pt>
          <cx:pt idx="975">46193</cx:pt>
          <cx:pt idx="976">46193</cx:pt>
          <cx:pt idx="977">42548</cx:pt>
          <cx:pt idx="978">42548</cx:pt>
          <cx:pt idx="979">42548</cx:pt>
          <cx:pt idx="980">42548</cx:pt>
          <cx:pt idx="981">42548</cx:pt>
          <cx:pt idx="982">42548</cx:pt>
          <cx:pt idx="983">42548</cx:pt>
          <cx:pt idx="984">42548</cx:pt>
          <cx:pt idx="985">42548</cx:pt>
          <cx:pt idx="986">50920</cx:pt>
          <cx:pt idx="987">50920</cx:pt>
          <cx:pt idx="988">50920</cx:pt>
          <cx:pt idx="989">59448</cx:pt>
          <cx:pt idx="990">59448</cx:pt>
          <cx:pt idx="991">59448</cx:pt>
          <cx:pt idx="992">59448</cx:pt>
          <cx:pt idx="993">59448</cx:pt>
          <cx:pt idx="994">59448</cx:pt>
          <cx:pt idx="995">59448</cx:pt>
          <cx:pt idx="996">50737</cx:pt>
          <cx:pt idx="997">50737</cx:pt>
          <cx:pt idx="998">50737</cx:pt>
          <cx:pt idx="999">50737</cx:pt>
          <cx:pt idx="1000">50737</cx:pt>
          <cx:pt idx="1001">50737</cx:pt>
          <cx:pt idx="1002">50737</cx:pt>
          <cx:pt idx="1003">50737</cx:pt>
          <cx:pt idx="1004">50737</cx:pt>
          <cx:pt idx="1005">46845</cx:pt>
          <cx:pt idx="1006">46845</cx:pt>
          <cx:pt idx="1007">46845</cx:pt>
          <cx:pt idx="1008">46845</cx:pt>
          <cx:pt idx="1009">46845</cx:pt>
          <cx:pt idx="1010">46845</cx:pt>
          <cx:pt idx="1011">43649</cx:pt>
          <cx:pt idx="1012">43649</cx:pt>
          <cx:pt idx="1013">43649</cx:pt>
          <cx:pt idx="1014">43649</cx:pt>
          <cx:pt idx="1015">43649</cx:pt>
          <cx:pt idx="1016">43649</cx:pt>
          <cx:pt idx="1017">43649</cx:pt>
          <cx:pt idx="1018">35972</cx:pt>
          <cx:pt idx="1019">35972</cx:pt>
          <cx:pt idx="1020">35972</cx:pt>
          <cx:pt idx="1021">35972</cx:pt>
          <cx:pt idx="1022">35972</cx:pt>
          <cx:pt idx="1023">35972</cx:pt>
          <cx:pt idx="1024">35972</cx:pt>
          <cx:pt idx="1025">52174</cx:pt>
          <cx:pt idx="1026">52174</cx:pt>
          <cx:pt idx="1027">52174</cx:pt>
          <cx:pt idx="1028">40833</cx:pt>
          <cx:pt idx="1029">36014</cx:pt>
          <cx:pt idx="1030">36014</cx:pt>
          <cx:pt idx="1031">36014</cx:pt>
          <cx:pt idx="1032">36014</cx:pt>
          <cx:pt idx="1033">36014</cx:pt>
          <cx:pt idx="1034">36014</cx:pt>
          <cx:pt idx="1035">36014</cx:pt>
          <cx:pt idx="1036">25245</cx:pt>
          <cx:pt idx="1037">25245</cx:pt>
          <cx:pt idx="1038">25245</cx:pt>
          <cx:pt idx="1039">25245</cx:pt>
          <cx:pt idx="1040">25245</cx:pt>
          <cx:pt idx="1041">46193</cx:pt>
          <cx:pt idx="1042">46193</cx:pt>
          <cx:pt idx="1043">46193</cx:pt>
          <cx:pt idx="1044">46193</cx:pt>
          <cx:pt idx="1045">46193</cx:pt>
          <cx:pt idx="1046">42548</cx:pt>
          <cx:pt idx="1047">42548</cx:pt>
          <cx:pt idx="1048">42548</cx:pt>
          <cx:pt idx="1049">42548</cx:pt>
          <cx:pt idx="1050">42548</cx:pt>
          <cx:pt idx="1051">42548</cx:pt>
          <cx:pt idx="1052">50920</cx:pt>
          <cx:pt idx="1053">50920</cx:pt>
          <cx:pt idx="1054">50920</cx:pt>
          <cx:pt idx="1055">50920</cx:pt>
          <cx:pt idx="1056">50920</cx:pt>
          <cx:pt idx="1057">59448</cx:pt>
          <cx:pt idx="1058">59448</cx:pt>
          <cx:pt idx="1059">59448</cx:pt>
          <cx:pt idx="1060">59448</cx:pt>
          <cx:pt idx="1061">59448</cx:pt>
          <cx:pt idx="1062">59448</cx:pt>
          <cx:pt idx="1063">50737</cx:pt>
          <cx:pt idx="1064">50737</cx:pt>
          <cx:pt idx="1065">50737</cx:pt>
          <cx:pt idx="1066">50737</cx:pt>
          <cx:pt idx="1067">50737</cx:pt>
          <cx:pt idx="1068">50737</cx:pt>
          <cx:pt idx="1069">50737</cx:pt>
          <cx:pt idx="1070">50737</cx:pt>
          <cx:pt idx="1071">50737</cx:pt>
          <cx:pt idx="1072">46845</cx:pt>
          <cx:pt idx="1073">46845</cx:pt>
          <cx:pt idx="1074">64651</cx:pt>
          <cx:pt idx="1075">64651</cx:pt>
          <cx:pt idx="1076">64651</cx:pt>
          <cx:pt idx="1077">46845</cx:pt>
          <cx:pt idx="1078">43649</cx:pt>
          <cx:pt idx="1079">43649</cx:pt>
          <cx:pt idx="1080">43649</cx:pt>
          <cx:pt idx="1081">43649</cx:pt>
          <cx:pt idx="1082">43649</cx:pt>
          <cx:pt idx="1083">43649</cx:pt>
          <cx:pt idx="1084">43649</cx:pt>
          <cx:pt idx="1085">35972</cx:pt>
          <cx:pt idx="1086">35972</cx:pt>
          <cx:pt idx="1087">35972</cx:pt>
          <cx:pt idx="1088">35972</cx:pt>
          <cx:pt idx="1089">35972</cx:pt>
          <cx:pt idx="1090">35972</cx:pt>
          <cx:pt idx="1091">35972</cx:pt>
          <cx:pt idx="1092">40833</cx:pt>
          <cx:pt idx="1093">40833</cx:pt>
          <cx:pt idx="1094">40833</cx:pt>
          <cx:pt idx="1095">40833</cx:pt>
          <cx:pt idx="1096">36014</cx:pt>
          <cx:pt idx="1097">36014</cx:pt>
          <cx:pt idx="1098">36014</cx:pt>
          <cx:pt idx="1099">36014</cx:pt>
          <cx:pt idx="1100">36014</cx:pt>
          <cx:pt idx="1101">36014</cx:pt>
          <cx:pt idx="1102">25746</cx:pt>
          <cx:pt idx="1103">25746</cx:pt>
          <cx:pt idx="1104">25746</cx:pt>
          <cx:pt idx="1105">25746</cx:pt>
          <cx:pt idx="1106">46193</cx:pt>
          <cx:pt idx="1107">25245</cx:pt>
          <cx:pt idx="1108">46193</cx:pt>
          <cx:pt idx="1109">46193</cx:pt>
          <cx:pt idx="1110">46193</cx:pt>
          <cx:pt idx="1111">46193</cx:pt>
          <cx:pt idx="1112">46193</cx:pt>
          <cx:pt idx="1113">46193</cx:pt>
          <cx:pt idx="1114">42548</cx:pt>
          <cx:pt idx="1115">42548</cx:pt>
          <cx:pt idx="1116">42548</cx:pt>
          <cx:pt idx="1117">42548</cx:pt>
          <cx:pt idx="1118">50920</cx:pt>
          <cx:pt idx="1119">50920</cx:pt>
          <cx:pt idx="1120">50920</cx:pt>
          <cx:pt idx="1121">50920</cx:pt>
          <cx:pt idx="1122">50920</cx:pt>
          <cx:pt idx="1123">50920</cx:pt>
          <cx:pt idx="1124">59448</cx:pt>
          <cx:pt idx="1125">50920</cx:pt>
          <cx:pt idx="1126">50920</cx:pt>
          <cx:pt idx="1127">50920</cx:pt>
          <cx:pt idx="1128">50737</cx:pt>
          <cx:pt idx="1129">50737</cx:pt>
          <cx:pt idx="1130">50737</cx:pt>
          <cx:pt idx="1131">50737</cx:pt>
          <cx:pt idx="1132">50737</cx:pt>
          <cx:pt idx="1133">50737</cx:pt>
          <cx:pt idx="1134">50737</cx:pt>
          <cx:pt idx="1135">50737</cx:pt>
          <cx:pt idx="1136">50737</cx:pt>
          <cx:pt idx="1137">50737</cx:pt>
          <cx:pt idx="1138">50737</cx:pt>
          <cx:pt idx="1139">46845</cx:pt>
          <cx:pt idx="1140">64651</cx:pt>
          <cx:pt idx="1141">64651</cx:pt>
          <cx:pt idx="1142">64651</cx:pt>
          <cx:pt idx="1143">64651</cx:pt>
          <cx:pt idx="1144">64651</cx:pt>
          <cx:pt idx="1145">46845</cx:pt>
          <cx:pt idx="1146">43649</cx:pt>
          <cx:pt idx="1147">43649</cx:pt>
          <cx:pt idx="1148">43649</cx:pt>
          <cx:pt idx="1149">43649</cx:pt>
          <cx:pt idx="1150">43649</cx:pt>
          <cx:pt idx="1151">43649</cx:pt>
          <cx:pt idx="1152">35972</cx:pt>
          <cx:pt idx="1153">35972</cx:pt>
          <cx:pt idx="1154">35972</cx:pt>
          <cx:pt idx="1155">35972</cx:pt>
          <cx:pt idx="1156">35972</cx:pt>
          <cx:pt idx="1157">35972</cx:pt>
          <cx:pt idx="1158">40833</cx:pt>
          <cx:pt idx="1159">40833</cx:pt>
          <cx:pt idx="1160">40833</cx:pt>
          <cx:pt idx="1161">40833</cx:pt>
          <cx:pt idx="1162">40833</cx:pt>
          <cx:pt idx="1163">36014</cx:pt>
          <cx:pt idx="1164">36014</cx:pt>
          <cx:pt idx="1165">36014</cx:pt>
          <cx:pt idx="1166">36014</cx:pt>
          <cx:pt idx="1167">36014</cx:pt>
          <cx:pt idx="1168">36014</cx:pt>
          <cx:pt idx="1169">25746</cx:pt>
          <cx:pt idx="1170">25746</cx:pt>
          <cx:pt idx="1171">25746</cx:pt>
          <cx:pt idx="1172">46193</cx:pt>
          <cx:pt idx="1173">46193</cx:pt>
          <cx:pt idx="1174">46193</cx:pt>
          <cx:pt idx="1175">46193</cx:pt>
          <cx:pt idx="1176">46193</cx:pt>
          <cx:pt idx="1177">46193</cx:pt>
          <cx:pt idx="1178">46193</cx:pt>
          <cx:pt idx="1179">46193</cx:pt>
          <cx:pt idx="1180">46193</cx:pt>
          <cx:pt idx="1181">46193</cx:pt>
          <cx:pt idx="1182">46193</cx:pt>
          <cx:pt idx="1183">42548</cx:pt>
          <cx:pt idx="1184">50920</cx:pt>
          <cx:pt idx="1185">50920</cx:pt>
          <cx:pt idx="1186">50920</cx:pt>
          <cx:pt idx="1187">50920</cx:pt>
          <cx:pt idx="1188">50920</cx:pt>
          <cx:pt idx="1189">50920</cx:pt>
          <cx:pt idx="1190">50920</cx:pt>
          <cx:pt idx="1191">50920</cx:pt>
          <cx:pt idx="1192">50920</cx:pt>
          <cx:pt idx="1193">50920</cx:pt>
          <cx:pt idx="1194">50920</cx:pt>
          <cx:pt idx="1195">50920</cx:pt>
          <cx:pt idx="1196">50737</cx:pt>
          <cx:pt idx="1197">50737</cx:pt>
          <cx:pt idx="1198">50737</cx:pt>
          <cx:pt idx="1199">50737</cx:pt>
          <cx:pt idx="1200">50737</cx:pt>
          <cx:pt idx="1201">50737</cx:pt>
          <cx:pt idx="1202">50737</cx:pt>
          <cx:pt idx="1203">50737</cx:pt>
          <cx:pt idx="1204">50737</cx:pt>
          <cx:pt idx="1205">50737</cx:pt>
          <cx:pt idx="1206">64651</cx:pt>
          <cx:pt idx="1207">64651</cx:pt>
          <cx:pt idx="1208">64651</cx:pt>
          <cx:pt idx="1209">64651</cx:pt>
          <cx:pt idx="1210">64651</cx:pt>
          <cx:pt idx="1211">31507</cx:pt>
          <cx:pt idx="1212">31507</cx:pt>
          <cx:pt idx="1213">42405</cx:pt>
          <cx:pt idx="1214">42405</cx:pt>
          <cx:pt idx="1215">42405</cx:pt>
          <cx:pt idx="1216">42405</cx:pt>
          <cx:pt idx="1217">42405</cx:pt>
          <cx:pt idx="1218">42405</cx:pt>
          <cx:pt idx="1219">50523</cx:pt>
          <cx:pt idx="1220">50523</cx:pt>
          <cx:pt idx="1221">50523</cx:pt>
          <cx:pt idx="1222">35972</cx:pt>
          <cx:pt idx="1223">35972</cx:pt>
          <cx:pt idx="1224">40833</cx:pt>
          <cx:pt idx="1225">40833</cx:pt>
          <cx:pt idx="1226">40833</cx:pt>
          <cx:pt idx="1227">40833</cx:pt>
          <cx:pt idx="1228">40833</cx:pt>
          <cx:pt idx="1229">40833</cx:pt>
          <cx:pt idx="1230">40833</cx:pt>
          <cx:pt idx="1231">36014</cx:pt>
          <cx:pt idx="1232">36014</cx:pt>
          <cx:pt idx="1233">36014</cx:pt>
          <cx:pt idx="1234">36014</cx:pt>
          <cx:pt idx="1235">25746</cx:pt>
          <cx:pt idx="1236">25746</cx:pt>
          <cx:pt idx="1237">25746</cx:pt>
          <cx:pt idx="1238">25746</cx:pt>
          <cx:pt idx="1239">46193</cx:pt>
          <cx:pt idx="1240">46193</cx:pt>
          <cx:pt idx="1241">46193</cx:pt>
          <cx:pt idx="1242">46193</cx:pt>
          <cx:pt idx="1243">46193</cx:pt>
          <cx:pt idx="1244">46193</cx:pt>
          <cx:pt idx="1245">46193</cx:pt>
          <cx:pt idx="1246">46193</cx:pt>
          <cx:pt idx="1247">46193</cx:pt>
          <cx:pt idx="1248">46193</cx:pt>
          <cx:pt idx="1249">50920</cx:pt>
          <cx:pt idx="1250">50920</cx:pt>
          <cx:pt idx="1251">50920</cx:pt>
          <cx:pt idx="1252">50920</cx:pt>
          <cx:pt idx="1253">50920</cx:pt>
          <cx:pt idx="1254">50920</cx:pt>
          <cx:pt idx="1255">50920</cx:pt>
          <cx:pt idx="1256">50920</cx:pt>
          <cx:pt idx="1257">50920</cx:pt>
          <cx:pt idx="1258">50920</cx:pt>
          <cx:pt idx="1259">50920</cx:pt>
          <cx:pt idx="1260">50920</cx:pt>
          <cx:pt idx="1261">50920</cx:pt>
          <cx:pt idx="1262">50920</cx:pt>
          <cx:pt idx="1263">50737</cx:pt>
          <cx:pt idx="1264">50737</cx:pt>
          <cx:pt idx="1265">50737</cx:pt>
          <cx:pt idx="1266">50737</cx:pt>
          <cx:pt idx="1267">50737</cx:pt>
          <cx:pt idx="1268">50737</cx:pt>
          <cx:pt idx="1269">50737</cx:pt>
          <cx:pt idx="1270">50737</cx:pt>
          <cx:pt idx="1271">50737</cx:pt>
          <cx:pt idx="1272">50737</cx:pt>
          <cx:pt idx="1273">64651</cx:pt>
          <cx:pt idx="1274">64651</cx:pt>
          <cx:pt idx="1275">64651</cx:pt>
          <cx:pt idx="1276">64651</cx:pt>
          <cx:pt idx="1277">64651</cx:pt>
          <cx:pt idx="1278">64651</cx:pt>
          <cx:pt idx="1279">31507</cx:pt>
          <cx:pt idx="1280">31507</cx:pt>
          <cx:pt idx="1281">42405</cx:pt>
          <cx:pt idx="1282">42405</cx:pt>
          <cx:pt idx="1283">42405</cx:pt>
          <cx:pt idx="1284">42405</cx:pt>
          <cx:pt idx="1285">42405</cx:pt>
          <cx:pt idx="1286">50523</cx:pt>
          <cx:pt idx="1287">50523</cx:pt>
          <cx:pt idx="1288">50523</cx:pt>
          <cx:pt idx="1289">50523</cx:pt>
          <cx:pt idx="1290">50523</cx:pt>
          <cx:pt idx="1291">50523</cx:pt>
          <cx:pt idx="1292">40833</cx:pt>
          <cx:pt idx="1293">40833</cx:pt>
          <cx:pt idx="1294">40833</cx:pt>
          <cx:pt idx="1295">40833</cx:pt>
          <cx:pt idx="1296">40833</cx:pt>
          <cx:pt idx="1297">40833</cx:pt>
          <cx:pt idx="1298">36014</cx:pt>
          <cx:pt idx="1299">36014</cx:pt>
          <cx:pt idx="1300">36014</cx:pt>
          <cx:pt idx="1301">36014</cx:pt>
          <cx:pt idx="1302">25746</cx:pt>
          <cx:pt idx="1303">25746</cx:pt>
          <cx:pt idx="1304">25746</cx:pt>
          <cx:pt idx="1305">25746</cx:pt>
          <cx:pt idx="1306">25746</cx:pt>
          <cx:pt idx="1307">46193</cx:pt>
          <cx:pt idx="1308">46193</cx:pt>
          <cx:pt idx="1309">46193</cx:pt>
          <cx:pt idx="1310">46193</cx:pt>
          <cx:pt idx="1311">46193</cx:pt>
          <cx:pt idx="1312">46193</cx:pt>
          <cx:pt idx="1313">46193</cx:pt>
          <cx:pt idx="1314">46193</cx:pt>
          <cx:pt idx="1315">46193</cx:pt>
          <cx:pt idx="1316">50920</cx:pt>
          <cx:pt idx="1317">50920</cx:pt>
          <cx:pt idx="1318">50920</cx:pt>
          <cx:pt idx="1319">50920</cx:pt>
          <cx:pt idx="1320">50920</cx:pt>
          <cx:pt idx="1321">50920</cx:pt>
          <cx:pt idx="1322">50920</cx:pt>
          <cx:pt idx="1323">50920</cx:pt>
          <cx:pt idx="1324">50920</cx:pt>
          <cx:pt idx="1325">50920</cx:pt>
          <cx:pt idx="1326">50920</cx:pt>
          <cx:pt idx="1327">50920</cx:pt>
          <cx:pt idx="1328">50920</cx:pt>
          <cx:pt idx="1329">50920</cx:pt>
          <cx:pt idx="1330">50737</cx:pt>
          <cx:pt idx="1331">50737</cx:pt>
          <cx:pt idx="1332">50737</cx:pt>
          <cx:pt idx="1333">50737</cx:pt>
          <cx:pt idx="1334">50737</cx:pt>
          <cx:pt idx="1335">50737</cx:pt>
          <cx:pt idx="1336">50737</cx:pt>
          <cx:pt idx="1337">50737</cx:pt>
          <cx:pt idx="1338">50737</cx:pt>
          <cx:pt idx="1339">50737</cx:pt>
          <cx:pt idx="1340">64651</cx:pt>
          <cx:pt idx="1341">64651</cx:pt>
          <cx:pt idx="1342">64651</cx:pt>
          <cx:pt idx="1343">64651</cx:pt>
          <cx:pt idx="1344">64651</cx:pt>
          <cx:pt idx="1345">64651</cx:pt>
          <cx:pt idx="1346">31507</cx:pt>
          <cx:pt idx="1347">31507</cx:pt>
          <cx:pt idx="1348">42405</cx:pt>
          <cx:pt idx="1349">42405</cx:pt>
          <cx:pt idx="1350">42405</cx:pt>
          <cx:pt idx="1351">42405</cx:pt>
          <cx:pt idx="1352">50523</cx:pt>
          <cx:pt idx="1353">50523</cx:pt>
          <cx:pt idx="1354">50523</cx:pt>
          <cx:pt idx="1355">50523</cx:pt>
          <cx:pt idx="1356">50523</cx:pt>
          <cx:pt idx="1357">50523</cx:pt>
          <cx:pt idx="1358">50523</cx:pt>
          <cx:pt idx="1359">45450</cx:pt>
          <cx:pt idx="1360">45450</cx:pt>
          <cx:pt idx="1361">45450</cx:pt>
          <cx:pt idx="1362">45450</cx:pt>
          <cx:pt idx="1363">40833</cx:pt>
          <cx:pt idx="1364">40833</cx:pt>
          <cx:pt idx="1365">34736</cx:pt>
          <cx:pt idx="1366">34736</cx:pt>
          <cx:pt idx="1367">34736</cx:pt>
          <cx:pt idx="1368">36014</cx:pt>
          <cx:pt idx="1369">16928</cx:pt>
          <cx:pt idx="1370">16928</cx:pt>
          <cx:pt idx="1371">16928</cx:pt>
          <cx:pt idx="1372">16928</cx:pt>
          <cx:pt idx="1373">16928</cx:pt>
          <cx:pt idx="1374">46193</cx:pt>
          <cx:pt idx="1375">46193</cx:pt>
          <cx:pt idx="1376">46193</cx:pt>
          <cx:pt idx="1377">46193</cx:pt>
          <cx:pt idx="1378">46193</cx:pt>
          <cx:pt idx="1379">46193</cx:pt>
          <cx:pt idx="1380">40841</cx:pt>
          <cx:pt idx="1381">40841</cx:pt>
          <cx:pt idx="1382">50920</cx:pt>
          <cx:pt idx="1383">50920</cx:pt>
          <cx:pt idx="1384">50920</cx:pt>
          <cx:pt idx="1385">50920</cx:pt>
          <cx:pt idx="1386">50920</cx:pt>
          <cx:pt idx="1387">50920</cx:pt>
          <cx:pt idx="1388">50920</cx:pt>
          <cx:pt idx="1389">50920</cx:pt>
          <cx:pt idx="1390">50920</cx:pt>
          <cx:pt idx="1391">50920</cx:pt>
          <cx:pt idx="1392">50920</cx:pt>
          <cx:pt idx="1393">50920</cx:pt>
          <cx:pt idx="1394">50920</cx:pt>
          <cx:pt idx="1395">50920</cx:pt>
          <cx:pt idx="1396">50920</cx:pt>
          <cx:pt idx="1397">50737</cx:pt>
          <cx:pt idx="1398">50737</cx:pt>
          <cx:pt idx="1399">50737</cx:pt>
          <cx:pt idx="1400">50737</cx:pt>
          <cx:pt idx="1401">50737</cx:pt>
          <cx:pt idx="1402">50737</cx:pt>
          <cx:pt idx="1403">50737</cx:pt>
          <cx:pt idx="1404">39375</cx:pt>
          <cx:pt idx="1405">39375</cx:pt>
          <cx:pt idx="1406">39375</cx:pt>
          <cx:pt idx="1407">64651</cx:pt>
          <cx:pt idx="1408">64651</cx:pt>
          <cx:pt idx="1409">64651</cx:pt>
          <cx:pt idx="1410">64651</cx:pt>
          <cx:pt idx="1411">64651</cx:pt>
          <cx:pt idx="1412">64651</cx:pt>
          <cx:pt idx="1413">31507</cx:pt>
          <cx:pt idx="1414">31507</cx:pt>
          <cx:pt idx="1415">31507</cx:pt>
          <cx:pt idx="1416">31507</cx:pt>
          <cx:pt idx="1417">42405</cx:pt>
          <cx:pt idx="1418">42405</cx:pt>
          <cx:pt idx="1419">50523</cx:pt>
          <cx:pt idx="1420">50523</cx:pt>
          <cx:pt idx="1421">50523</cx:pt>
          <cx:pt idx="1422">50523</cx:pt>
          <cx:pt idx="1423">50523</cx:pt>
          <cx:pt idx="1424">50523</cx:pt>
          <cx:pt idx="1425">50523</cx:pt>
          <cx:pt idx="1426">45450</cx:pt>
          <cx:pt idx="1427">45450</cx:pt>
          <cx:pt idx="1428">45450</cx:pt>
          <cx:pt idx="1429">45450</cx:pt>
          <cx:pt idx="1430">45450</cx:pt>
          <cx:pt idx="1431">45450</cx:pt>
          <cx:pt idx="1432">34736</cx:pt>
          <cx:pt idx="1433">34736</cx:pt>
          <cx:pt idx="1434">34736</cx:pt>
          <cx:pt idx="1435">36014</cx:pt>
          <cx:pt idx="1436">16928</cx:pt>
          <cx:pt idx="1437">16928</cx:pt>
          <cx:pt idx="1438">16928</cx:pt>
          <cx:pt idx="1439">16928</cx:pt>
          <cx:pt idx="1440">46193</cx:pt>
          <cx:pt idx="1441">46193</cx:pt>
          <cx:pt idx="1442">46193</cx:pt>
          <cx:pt idx="1443">46193</cx:pt>
          <cx:pt idx="1444">46193</cx:pt>
          <cx:pt idx="1445">46193</cx:pt>
          <cx:pt idx="1446">46193</cx:pt>
          <cx:pt idx="1447">40841</cx:pt>
          <cx:pt idx="1448">40841</cx:pt>
          <cx:pt idx="1449">40841</cx:pt>
          <cx:pt idx="1450">50920</cx:pt>
          <cx:pt idx="1451">50920</cx:pt>
          <cx:pt idx="1452">50920</cx:pt>
          <cx:pt idx="1453">50920</cx:pt>
          <cx:pt idx="1454">50920</cx:pt>
          <cx:pt idx="1455">50920</cx:pt>
          <cx:pt idx="1456">50920</cx:pt>
          <cx:pt idx="1457">50920</cx:pt>
          <cx:pt idx="1458">50920</cx:pt>
          <cx:pt idx="1459">50920</cx:pt>
          <cx:pt idx="1460">50920</cx:pt>
          <cx:pt idx="1461">50920</cx:pt>
          <cx:pt idx="1462">50920</cx:pt>
          <cx:pt idx="1463">50920</cx:pt>
          <cx:pt idx="1464">50920</cx:pt>
          <cx:pt idx="1465">50737</cx:pt>
          <cx:pt idx="1466">39375</cx:pt>
          <cx:pt idx="1467">39375</cx:pt>
          <cx:pt idx="1468">39375</cx:pt>
          <cx:pt idx="1469">39375</cx:pt>
          <cx:pt idx="1470">39375</cx:pt>
          <cx:pt idx="1471">39375</cx:pt>
          <cx:pt idx="1472">39375</cx:pt>
          <cx:pt idx="1473">39375</cx:pt>
          <cx:pt idx="1474">64651</cx:pt>
          <cx:pt idx="1475">64651</cx:pt>
          <cx:pt idx="1476">64651</cx:pt>
          <cx:pt idx="1477">64651</cx:pt>
          <cx:pt idx="1478">64651</cx:pt>
          <cx:pt idx="1479">31507</cx:pt>
          <cx:pt idx="1480">31507</cx:pt>
          <cx:pt idx="1481">31507</cx:pt>
          <cx:pt idx="1482">31507</cx:pt>
          <cx:pt idx="1483">31507</cx:pt>
          <cx:pt idx="1484">31507</cx:pt>
          <cx:pt idx="1485">31507</cx:pt>
          <cx:pt idx="1486">50523</cx:pt>
          <cx:pt idx="1487">50523</cx:pt>
          <cx:pt idx="1488">50523</cx:pt>
          <cx:pt idx="1489">50523</cx:pt>
          <cx:pt idx="1490">50523</cx:pt>
          <cx:pt idx="1491">50523</cx:pt>
          <cx:pt idx="1492">50523</cx:pt>
          <cx:pt idx="1493">45450</cx:pt>
          <cx:pt idx="1494">45450</cx:pt>
          <cx:pt idx="1495">45450</cx:pt>
          <cx:pt idx="1496">45450</cx:pt>
          <cx:pt idx="1497">45450</cx:pt>
          <cx:pt idx="1498">34736</cx:pt>
          <cx:pt idx="1499">34736</cx:pt>
          <cx:pt idx="1500">34736</cx:pt>
          <cx:pt idx="1501">34736</cx:pt>
          <cx:pt idx="1502">34736</cx:pt>
          <cx:pt idx="1503">16928</cx:pt>
          <cx:pt idx="1504">16928</cx:pt>
          <cx:pt idx="1505">16928</cx:pt>
          <cx:pt idx="1506">16928</cx:pt>
          <cx:pt idx="1507">46193</cx:pt>
          <cx:pt idx="1508">46193</cx:pt>
          <cx:pt idx="1509">46193</cx:pt>
          <cx:pt idx="1510">46193</cx:pt>
          <cx:pt idx="1511">46193</cx:pt>
          <cx:pt idx="1512">46193</cx:pt>
          <cx:pt idx="1513">40841</cx:pt>
          <cx:pt idx="1514">40841</cx:pt>
          <cx:pt idx="1515">40841</cx:pt>
          <cx:pt idx="1516">40841</cx:pt>
          <cx:pt idx="1517">50920</cx:pt>
          <cx:pt idx="1518">50920</cx:pt>
          <cx:pt idx="1519">50920</cx:pt>
          <cx:pt idx="1520">50920</cx:pt>
          <cx:pt idx="1521">50920</cx:pt>
          <cx:pt idx="1522">50920</cx:pt>
          <cx:pt idx="1523">50920</cx:pt>
          <cx:pt idx="1524">50920</cx:pt>
          <cx:pt idx="1525">50920</cx:pt>
          <cx:pt idx="1526">50920</cx:pt>
          <cx:pt idx="1527">50920</cx:pt>
          <cx:pt idx="1528">57358</cx:pt>
          <cx:pt idx="1529">57358</cx:pt>
          <cx:pt idx="1530">39375</cx:pt>
          <cx:pt idx="1531">39375</cx:pt>
          <cx:pt idx="1532">39375</cx:pt>
          <cx:pt idx="1533">39375</cx:pt>
          <cx:pt idx="1534">39375</cx:pt>
          <cx:pt idx="1535">39375</cx:pt>
          <cx:pt idx="1536">39375</cx:pt>
          <cx:pt idx="1537">39375</cx:pt>
          <cx:pt idx="1538">39375</cx:pt>
          <cx:pt idx="1539">39375</cx:pt>
          <cx:pt idx="1540">39375</cx:pt>
          <cx:pt idx="1541">64651</cx:pt>
          <cx:pt idx="1542">64651</cx:pt>
          <cx:pt idx="1543">64651</cx:pt>
          <cx:pt idx="1544">64651</cx:pt>
          <cx:pt idx="1545">64651</cx:pt>
          <cx:pt idx="1546">31507</cx:pt>
          <cx:pt idx="1547">31507</cx:pt>
          <cx:pt idx="1548">31507</cx:pt>
          <cx:pt idx="1549">31507</cx:pt>
          <cx:pt idx="1550">31507</cx:pt>
          <cx:pt idx="1551">31507</cx:pt>
          <cx:pt idx="1552">31507</cx:pt>
          <cx:pt idx="1553">31507</cx:pt>
          <cx:pt idx="1554">31507</cx:pt>
          <cx:pt idx="1555">50523</cx:pt>
          <cx:pt idx="1556">50523</cx:pt>
          <cx:pt idx="1557">50523</cx:pt>
          <cx:pt idx="1558">50523</cx:pt>
          <cx:pt idx="1559">27305</cx:pt>
          <cx:pt idx="1560">27305</cx:pt>
          <cx:pt idx="1561">24615</cx:pt>
          <cx:pt idx="1562">24615</cx:pt>
          <cx:pt idx="1563">24615</cx:pt>
          <cx:pt idx="1564">24615</cx:pt>
          <cx:pt idx="1565">34736</cx:pt>
          <cx:pt idx="1566">34736</cx:pt>
          <cx:pt idx="1567">34736</cx:pt>
          <cx:pt idx="1568">34736</cx:pt>
          <cx:pt idx="1569">16928</cx:pt>
          <cx:pt idx="1570">16928</cx:pt>
          <cx:pt idx="1571">16928</cx:pt>
          <cx:pt idx="1572">16928</cx:pt>
          <cx:pt idx="1573">46193</cx:pt>
          <cx:pt idx="1574">46193</cx:pt>
          <cx:pt idx="1575">46193</cx:pt>
          <cx:pt idx="1576">46193</cx:pt>
          <cx:pt idx="1577">46193</cx:pt>
          <cx:pt idx="1578">46193</cx:pt>
          <cx:pt idx="1579">40841</cx:pt>
          <cx:pt idx="1580">40841</cx:pt>
          <cx:pt idx="1581">40841</cx:pt>
          <cx:pt idx="1582">40841</cx:pt>
          <cx:pt idx="1583">40841</cx:pt>
          <cx:pt idx="1584">40841</cx:pt>
          <cx:pt idx="1585">40841</cx:pt>
          <cx:pt idx="1586">40841</cx:pt>
          <cx:pt idx="1587">50920</cx:pt>
          <cx:pt idx="1588">50920</cx:pt>
          <cx:pt idx="1589">50920</cx:pt>
          <cx:pt idx="1590">50920</cx:pt>
          <cx:pt idx="1591">50920</cx:pt>
          <cx:pt idx="1592">57358</cx:pt>
          <cx:pt idx="1593">57358</cx:pt>
          <cx:pt idx="1594">57358</cx:pt>
          <cx:pt idx="1595">57358</cx:pt>
          <cx:pt idx="1596">57358</cx:pt>
          <cx:pt idx="1597">39375</cx:pt>
          <cx:pt idx="1598">39375</cx:pt>
          <cx:pt idx="1599">39375</cx:pt>
          <cx:pt idx="1600">39375</cx:pt>
          <cx:pt idx="1601">39375</cx:pt>
          <cx:pt idx="1602">39375</cx:pt>
          <cx:pt idx="1603">39375</cx:pt>
          <cx:pt idx="1604">39375</cx:pt>
          <cx:pt idx="1605">39375</cx:pt>
          <cx:pt idx="1606">39375</cx:pt>
          <cx:pt idx="1607">39375</cx:pt>
          <cx:pt idx="1608">64651</cx:pt>
          <cx:pt idx="1609">64651</cx:pt>
          <cx:pt idx="1610">64651</cx:pt>
          <cx:pt idx="1611">64651</cx:pt>
          <cx:pt idx="1612">64651</cx:pt>
          <cx:pt idx="1613">31507</cx:pt>
          <cx:pt idx="1614">31507</cx:pt>
          <cx:pt idx="1615">31507</cx:pt>
          <cx:pt idx="1616">31507</cx:pt>
          <cx:pt idx="1617">31507</cx:pt>
          <cx:pt idx="1618">31507</cx:pt>
          <cx:pt idx="1619">31507</cx:pt>
          <cx:pt idx="1620">31507</cx:pt>
          <cx:pt idx="1621">31507</cx:pt>
          <cx:pt idx="1622">27305</cx:pt>
          <cx:pt idx="1623">27305</cx:pt>
          <cx:pt idx="1624">27305</cx:pt>
          <cx:pt idx="1625">27305</cx:pt>
          <cx:pt idx="1626">27305</cx:pt>
          <cx:pt idx="1627">27305</cx:pt>
          <cx:pt idx="1628">24615</cx:pt>
          <cx:pt idx="1629">24615</cx:pt>
          <cx:pt idx="1630">24615</cx:pt>
          <cx:pt idx="1631">24615</cx:pt>
          <cx:pt idx="1632">48654</cx:pt>
          <cx:pt idx="1633">48654</cx:pt>
          <cx:pt idx="1634">48654</cx:pt>
          <cx:pt idx="1635">48654</cx:pt>
          <cx:pt idx="1636">48654</cx:pt>
          <cx:pt idx="1637">48654</cx:pt>
          <cx:pt idx="1638">28472</cx:pt>
          <cx:pt idx="1639">28472</cx:pt>
          <cx:pt idx="1640">28472</cx:pt>
          <cx:pt idx="1641">46193</cx:pt>
          <cx:pt idx="1642">46193</cx:pt>
          <cx:pt idx="1643">46193</cx:pt>
          <cx:pt idx="1644">46193</cx:pt>
          <cx:pt idx="1645">40841</cx:pt>
          <cx:pt idx="1646">40841</cx:pt>
          <cx:pt idx="1647">40841</cx:pt>
          <cx:pt idx="1648">40841</cx:pt>
          <cx:pt idx="1649">40841</cx:pt>
          <cx:pt idx="1650">40841</cx:pt>
          <cx:pt idx="1651">40841</cx:pt>
          <cx:pt idx="1652">40841</cx:pt>
          <cx:pt idx="1653">40841</cx:pt>
          <cx:pt idx="1654">50920</cx:pt>
          <cx:pt idx="1655">50920</cx:pt>
          <cx:pt idx="1656">57358</cx:pt>
          <cx:pt idx="1657">57358</cx:pt>
          <cx:pt idx="1658">57358</cx:pt>
          <cx:pt idx="1659">57358</cx:pt>
          <cx:pt idx="1660">57358</cx:pt>
          <cx:pt idx="1661">57358</cx:pt>
          <cx:pt idx="1662">57358</cx:pt>
          <cx:pt idx="1663">57358</cx:pt>
          <cx:pt idx="1664">57358</cx:pt>
          <cx:pt idx="1665">39375</cx:pt>
          <cx:pt idx="1666">39375</cx:pt>
          <cx:pt idx="1667">39375</cx:pt>
          <cx:pt idx="1668">39375</cx:pt>
          <cx:pt idx="1669">39375</cx:pt>
          <cx:pt idx="1670">39375</cx:pt>
          <cx:pt idx="1671">39375</cx:pt>
          <cx:pt idx="1672">39375</cx:pt>
          <cx:pt idx="1673">39375</cx:pt>
          <cx:pt idx="1674">39375</cx:pt>
          <cx:pt idx="1675">67741</cx:pt>
          <cx:pt idx="1676">64651</cx:pt>
          <cx:pt idx="1677">64651</cx:pt>
          <cx:pt idx="1678">64651</cx:pt>
          <cx:pt idx="1679">31507</cx:pt>
          <cx:pt idx="1680">31507</cx:pt>
          <cx:pt idx="1681">31507</cx:pt>
          <cx:pt idx="1682">31507</cx:pt>
          <cx:pt idx="1683">31507</cx:pt>
          <cx:pt idx="1684">31507</cx:pt>
          <cx:pt idx="1685">31507</cx:pt>
          <cx:pt idx="1686">31507</cx:pt>
          <cx:pt idx="1687">31507</cx:pt>
          <cx:pt idx="1688">31507</cx:pt>
          <cx:pt idx="1689">27305</cx:pt>
          <cx:pt idx="1690">27305</cx:pt>
          <cx:pt idx="1691">27305</cx:pt>
          <cx:pt idx="1692">27305</cx:pt>
          <cx:pt idx="1693">27305</cx:pt>
          <cx:pt idx="1694">27305</cx:pt>
          <cx:pt idx="1695">27305</cx:pt>
          <cx:pt idx="1696">24615</cx:pt>
          <cx:pt idx="1697">24615</cx:pt>
          <cx:pt idx="1698">48654</cx:pt>
          <cx:pt idx="1699">48654</cx:pt>
          <cx:pt idx="1700">48654</cx:pt>
          <cx:pt idx="1701">48654</cx:pt>
          <cx:pt idx="1702">48654</cx:pt>
          <cx:pt idx="1703">48654</cx:pt>
          <cx:pt idx="1704">28472</cx:pt>
          <cx:pt idx="1705">28472</cx:pt>
          <cx:pt idx="1706">28472</cx:pt>
          <cx:pt idx="1707">28472</cx:pt>
          <cx:pt idx="1708">28472</cx:pt>
          <cx:pt idx="1709">28472</cx:pt>
          <cx:pt idx="1710">28472</cx:pt>
          <cx:pt idx="1711">28472</cx:pt>
          <cx:pt idx="1712">40841</cx:pt>
          <cx:pt idx="1713">40841</cx:pt>
          <cx:pt idx="1714">40841</cx:pt>
          <cx:pt idx="1715">40841</cx:pt>
          <cx:pt idx="1716">40841</cx:pt>
          <cx:pt idx="1717">40841</cx:pt>
          <cx:pt idx="1718">40841</cx:pt>
          <cx:pt idx="1719">40841</cx:pt>
          <cx:pt idx="1720">40841</cx:pt>
          <cx:pt idx="1721">40841</cx:pt>
          <cx:pt idx="1722">57358</cx:pt>
          <cx:pt idx="1723">57358</cx:pt>
          <cx:pt idx="1724">57358</cx:pt>
          <cx:pt idx="1725">57358</cx:pt>
          <cx:pt idx="1726">57358</cx:pt>
          <cx:pt idx="1727">57358</cx:pt>
          <cx:pt idx="1728">57358</cx:pt>
          <cx:pt idx="1729">57358</cx:pt>
          <cx:pt idx="1730">57358</cx:pt>
          <cx:pt idx="1731">57358</cx:pt>
          <cx:pt idx="1732">39375</cx:pt>
          <cx:pt idx="1733">39375</cx:pt>
          <cx:pt idx="1734">39375</cx:pt>
          <cx:pt idx="1735">39375</cx:pt>
          <cx:pt idx="1736">39375</cx:pt>
          <cx:pt idx="1737">39375</cx:pt>
          <cx:pt idx="1738">39375</cx:pt>
          <cx:pt idx="1739">39375</cx:pt>
          <cx:pt idx="1740">39375</cx:pt>
          <cx:pt idx="1741">67741</cx:pt>
          <cx:pt idx="1742">67741</cx:pt>
          <cx:pt idx="1743">67741</cx:pt>
          <cx:pt idx="1744">67741</cx:pt>
          <cx:pt idx="1745">26931</cx:pt>
          <cx:pt idx="1746">26931</cx:pt>
          <cx:pt idx="1747">31507</cx:pt>
          <cx:pt idx="1748">31507</cx:pt>
          <cx:pt idx="1749">31507</cx:pt>
          <cx:pt idx="1750">31507</cx:pt>
          <cx:pt idx="1751">26931</cx:pt>
          <cx:pt idx="1752">27305</cx:pt>
          <cx:pt idx="1753">27305</cx:pt>
          <cx:pt idx="1754">27305</cx:pt>
          <cx:pt idx="1755">27305</cx:pt>
          <cx:pt idx="1756">27305</cx:pt>
          <cx:pt idx="1757">27305</cx:pt>
          <cx:pt idx="1758">27305</cx:pt>
          <cx:pt idx="1759">27305</cx:pt>
          <cx:pt idx="1760">27305</cx:pt>
          <cx:pt idx="1761">27305</cx:pt>
          <cx:pt idx="1762">24615</cx:pt>
          <cx:pt idx="1763">24615</cx:pt>
          <cx:pt idx="1764">30433</cx:pt>
          <cx:pt idx="1765">30433</cx:pt>
          <cx:pt idx="1766">30433</cx:pt>
          <cx:pt idx="1767">30433</cx:pt>
          <cx:pt idx="1768">30433</cx:pt>
          <cx:pt idx="1769">30433</cx:pt>
          <cx:pt idx="1770">28472</cx:pt>
          <cx:pt idx="1771">28472</cx:pt>
          <cx:pt idx="1772">28472</cx:pt>
          <cx:pt idx="1773">28472</cx:pt>
          <cx:pt idx="1774">28472</cx:pt>
          <cx:pt idx="1775">28472</cx:pt>
          <cx:pt idx="1776">28472</cx:pt>
          <cx:pt idx="1777">40841</cx:pt>
          <cx:pt idx="1778">40841</cx:pt>
          <cx:pt idx="1779">86422</cx:pt>
          <cx:pt idx="1780">49583</cx:pt>
          <cx:pt idx="1781">49583</cx:pt>
          <cx:pt idx="1782">40841</cx:pt>
          <cx:pt idx="1783">40841</cx:pt>
          <cx:pt idx="1784">40841</cx:pt>
          <cx:pt idx="1785">40841</cx:pt>
          <cx:pt idx="1786">40841</cx:pt>
          <cx:pt idx="1787">40841</cx:pt>
          <cx:pt idx="1788">40841</cx:pt>
          <cx:pt idx="1789">57358</cx:pt>
          <cx:pt idx="1790">57358</cx:pt>
          <cx:pt idx="1791">57358</cx:pt>
          <cx:pt idx="1792">57358</cx:pt>
          <cx:pt idx="1793">57358</cx:pt>
          <cx:pt idx="1794">57358</cx:pt>
          <cx:pt idx="1795">57358</cx:pt>
          <cx:pt idx="1796">57358</cx:pt>
          <cx:pt idx="1797">57358</cx:pt>
          <cx:pt idx="1798">57358</cx:pt>
          <cx:pt idx="1799">39375</cx:pt>
          <cx:pt idx="1800">39375</cx:pt>
          <cx:pt idx="1801">39375</cx:pt>
          <cx:pt idx="1802">39375</cx:pt>
          <cx:pt idx="1803">39375</cx:pt>
          <cx:pt idx="1804">39375</cx:pt>
          <cx:pt idx="1805">39375</cx:pt>
          <cx:pt idx="1806">39375</cx:pt>
          <cx:pt idx="1807">67741</cx:pt>
          <cx:pt idx="1808">67741</cx:pt>
          <cx:pt idx="1809">67741</cx:pt>
          <cx:pt idx="1810">67741</cx:pt>
          <cx:pt idx="1811">67741</cx:pt>
          <cx:pt idx="1812">67741</cx:pt>
          <cx:pt idx="1813">67741</cx:pt>
          <cx:pt idx="1814">67741</cx:pt>
          <cx:pt idx="1815">26931</cx:pt>
          <cx:pt idx="1816">26931</cx:pt>
          <cx:pt idx="1817">26931</cx:pt>
          <cx:pt idx="1818">26931</cx:pt>
          <cx:pt idx="1819">27305</cx:pt>
          <cx:pt idx="1820">27305</cx:pt>
          <cx:pt idx="1821">27305</cx:pt>
          <cx:pt idx="1822">27305</cx:pt>
          <cx:pt idx="1823">27305</cx:pt>
          <cx:pt idx="1824">27305</cx:pt>
          <cx:pt idx="1825">27305</cx:pt>
          <cx:pt idx="1826">34872</cx:pt>
          <cx:pt idx="1827">62128</cx:pt>
          <cx:pt idx="1828">62128</cx:pt>
          <cx:pt idx="1829">62128</cx:pt>
          <cx:pt idx="1830">30433</cx:pt>
          <cx:pt idx="1831">30433</cx:pt>
          <cx:pt idx="1832">30433</cx:pt>
          <cx:pt idx="1833">30433</cx:pt>
          <cx:pt idx="1834">30433</cx:pt>
          <cx:pt idx="1835">30433</cx:pt>
          <cx:pt idx="1836">30433</cx:pt>
          <cx:pt idx="1837">28472</cx:pt>
          <cx:pt idx="1838">28472</cx:pt>
          <cx:pt idx="1839">28472</cx:pt>
          <cx:pt idx="1840">28472</cx:pt>
          <cx:pt idx="1841">28472</cx:pt>
          <cx:pt idx="1842">28472</cx:pt>
          <cx:pt idx="1843">86422</cx:pt>
          <cx:pt idx="1844">86422</cx:pt>
          <cx:pt idx="1845">86422</cx:pt>
          <cx:pt idx="1846">49583</cx:pt>
          <cx:pt idx="1847">49583</cx:pt>
          <cx:pt idx="1848">49583</cx:pt>
          <cx:pt idx="1849">63105</cx:pt>
          <cx:pt idx="1850">63105</cx:pt>
          <cx:pt idx="1851">63105</cx:pt>
          <cx:pt idx="1852">63105</cx:pt>
          <cx:pt idx="1853">63105</cx:pt>
          <cx:pt idx="1854">63105</cx:pt>
          <cx:pt idx="1855">63105</cx:pt>
          <cx:pt idx="1856">57358</cx:pt>
          <cx:pt idx="1857">57358</cx:pt>
          <cx:pt idx="1858">57358</cx:pt>
          <cx:pt idx="1859">57358</cx:pt>
          <cx:pt idx="1860">57358</cx:pt>
          <cx:pt idx="1861">57358</cx:pt>
          <cx:pt idx="1862">57358</cx:pt>
          <cx:pt idx="1863">39375</cx:pt>
          <cx:pt idx="1864">39375</cx:pt>
          <cx:pt idx="1865">39375</cx:pt>
          <cx:pt idx="1866">39375</cx:pt>
          <cx:pt idx="1867">39375</cx:pt>
          <cx:pt idx="1868">39375</cx:pt>
          <cx:pt idx="1869">39375</cx:pt>
          <cx:pt idx="1870">39375</cx:pt>
          <cx:pt idx="1871">39375</cx:pt>
          <cx:pt idx="1872">39375</cx:pt>
          <cx:pt idx="1873">67741</cx:pt>
          <cx:pt idx="1874">67741</cx:pt>
          <cx:pt idx="1875">67741</cx:pt>
          <cx:pt idx="1876">67741</cx:pt>
          <cx:pt idx="1877">67741</cx:pt>
          <cx:pt idx="1878">67741</cx:pt>
          <cx:pt idx="1879">67741</cx:pt>
          <cx:pt idx="1880">67741</cx:pt>
          <cx:pt idx="1881">26931</cx:pt>
          <cx:pt idx="1882">26931</cx:pt>
          <cx:pt idx="1883">26931</cx:pt>
          <cx:pt idx="1884">52667</cx:pt>
          <cx:pt idx="1885">52667</cx:pt>
          <cx:pt idx="1886">52667</cx:pt>
          <cx:pt idx="1887">52667</cx:pt>
          <cx:pt idx="1888">52667</cx:pt>
          <cx:pt idx="1889">52667</cx:pt>
          <cx:pt idx="1890">52667</cx:pt>
          <cx:pt idx="1891">34872</cx:pt>
          <cx:pt idx="1892">34872</cx:pt>
          <cx:pt idx="1893">62128</cx:pt>
          <cx:pt idx="1894">62128</cx:pt>
          <cx:pt idx="1895">62128</cx:pt>
          <cx:pt idx="1896">62128</cx:pt>
          <cx:pt idx="1897">62128</cx:pt>
          <cx:pt idx="1898">62128</cx:pt>
          <cx:pt idx="1899">62128</cx:pt>
          <cx:pt idx="1900">62128</cx:pt>
          <cx:pt idx="1901">62128</cx:pt>
          <cx:pt idx="1902">62128</cx:pt>
          <cx:pt idx="1903">28472</cx:pt>
          <cx:pt idx="1904">28472</cx:pt>
          <cx:pt idx="1905">28472</cx:pt>
          <cx:pt idx="1906">28472</cx:pt>
          <cx:pt idx="1907">28472</cx:pt>
          <cx:pt idx="1908">86422</cx:pt>
          <cx:pt idx="1909">86422</cx:pt>
          <cx:pt idx="1910">86422</cx:pt>
          <cx:pt idx="1911">86422</cx:pt>
          <cx:pt idx="1912">49583</cx:pt>
          <cx:pt idx="1913">49583</cx:pt>
          <cx:pt idx="1914">49583</cx:pt>
          <cx:pt idx="1915">49583</cx:pt>
          <cx:pt idx="1916">49583</cx:pt>
          <cx:pt idx="1917">63105</cx:pt>
          <cx:pt idx="1918">63105</cx:pt>
          <cx:pt idx="1919">63105</cx:pt>
          <cx:pt idx="1920">63105</cx:pt>
          <cx:pt idx="1921">63105</cx:pt>
          <cx:pt idx="1922">63105</cx:pt>
          <cx:pt idx="1923">57358</cx:pt>
          <cx:pt idx="1924">57358</cx:pt>
          <cx:pt idx="1925">57358</cx:pt>
          <cx:pt idx="1926">57358</cx:pt>
          <cx:pt idx="1927">57358</cx:pt>
          <cx:pt idx="1928">57358</cx:pt>
          <cx:pt idx="1929">57358</cx:pt>
          <cx:pt idx="1930">39375</cx:pt>
          <cx:pt idx="1931">39375</cx:pt>
          <cx:pt idx="1932">39375</cx:pt>
          <cx:pt idx="1933">39375</cx:pt>
          <cx:pt idx="1934">39375</cx:pt>
          <cx:pt idx="1935">39375</cx:pt>
          <cx:pt idx="1936">39375</cx:pt>
          <cx:pt idx="1937">65129</cx:pt>
          <cx:pt idx="1938">65129</cx:pt>
          <cx:pt idx="1939">39375</cx:pt>
          <cx:pt idx="1940">67741</cx:pt>
          <cx:pt idx="1941">67741</cx:pt>
          <cx:pt idx="1942">67741</cx:pt>
          <cx:pt idx="1943">67741</cx:pt>
          <cx:pt idx="1944">67741</cx:pt>
          <cx:pt idx="1945">67741</cx:pt>
          <cx:pt idx="1946">67741</cx:pt>
          <cx:pt idx="1947">26931</cx:pt>
          <cx:pt idx="1948">26931</cx:pt>
          <cx:pt idx="1949">26931</cx:pt>
          <cx:pt idx="1950">26931</cx:pt>
          <cx:pt idx="1951">52667</cx:pt>
          <cx:pt idx="1952">52667</cx:pt>
          <cx:pt idx="1953">52667</cx:pt>
          <cx:pt idx="1954">52667</cx:pt>
          <cx:pt idx="1955">52667</cx:pt>
          <cx:pt idx="1956">52667</cx:pt>
          <cx:pt idx="1957">34872</cx:pt>
          <cx:pt idx="1958">34872</cx:pt>
          <cx:pt idx="1959">34872</cx:pt>
          <cx:pt idx="1960">34872</cx:pt>
          <cx:pt idx="1961">34872</cx:pt>
          <cx:pt idx="1962">62128</cx:pt>
          <cx:pt idx="1963">62128</cx:pt>
          <cx:pt idx="1964">62128</cx:pt>
          <cx:pt idx="1965">62128</cx:pt>
          <cx:pt idx="1966">62128</cx:pt>
          <cx:pt idx="1967">62128</cx:pt>
          <cx:pt idx="1968">62128</cx:pt>
          <cx:pt idx="1969">62128</cx:pt>
          <cx:pt idx="1970">28472</cx:pt>
          <cx:pt idx="1971">28472</cx:pt>
          <cx:pt idx="1972">28472</cx:pt>
          <cx:pt idx="1973">28472</cx:pt>
          <cx:pt idx="1974">28472</cx:pt>
          <cx:pt idx="1975">86422</cx:pt>
          <cx:pt idx="1976">86422</cx:pt>
          <cx:pt idx="1977">86422</cx:pt>
          <cx:pt idx="1978">86422</cx:pt>
          <cx:pt idx="1979">49583</cx:pt>
          <cx:pt idx="1980">49583</cx:pt>
          <cx:pt idx="1981">49583</cx:pt>
          <cx:pt idx="1982">49583</cx:pt>
          <cx:pt idx="1983">49583</cx:pt>
          <cx:pt idx="1984">63105</cx:pt>
          <cx:pt idx="1985">63105</cx:pt>
          <cx:pt idx="1986">63105</cx:pt>
          <cx:pt idx="1987">63105</cx:pt>
          <cx:pt idx="1988">63105</cx:pt>
          <cx:pt idx="1989">63105</cx:pt>
          <cx:pt idx="1990">57358</cx:pt>
          <cx:pt idx="1991">57358</cx:pt>
          <cx:pt idx="1992">57358</cx:pt>
          <cx:pt idx="1993">57358</cx:pt>
          <cx:pt idx="1994">57358</cx:pt>
          <cx:pt idx="1995">57358</cx:pt>
          <cx:pt idx="1996">57358</cx:pt>
          <cx:pt idx="1997">57358</cx:pt>
          <cx:pt idx="1998">39375</cx:pt>
          <cx:pt idx="1999">39375</cx:pt>
          <cx:pt idx="2000">39375</cx:pt>
          <cx:pt idx="2001">39375</cx:pt>
          <cx:pt idx="2002">39375</cx:pt>
          <cx:pt idx="2003">39375</cx:pt>
          <cx:pt idx="2004">39375</cx:pt>
          <cx:pt idx="2005">65129</cx:pt>
          <cx:pt idx="2006">65129</cx:pt>
          <cx:pt idx="2007">67741</cx:pt>
          <cx:pt idx="2008">67741</cx:pt>
          <cx:pt idx="2009">67741</cx:pt>
          <cx:pt idx="2010">67741</cx:pt>
          <cx:pt idx="2011">67741</cx:pt>
          <cx:pt idx="2012">67741</cx:pt>
          <cx:pt idx="2013">67741</cx:pt>
          <cx:pt idx="2014">26931</cx:pt>
          <cx:pt idx="2015">26931</cx:pt>
          <cx:pt idx="2016">26931</cx:pt>
          <cx:pt idx="2017">26931</cx:pt>
          <cx:pt idx="2018">26931</cx:pt>
          <cx:pt idx="2019">52667</cx:pt>
          <cx:pt idx="2020">52667</cx:pt>
          <cx:pt idx="2021">52667</cx:pt>
          <cx:pt idx="2022">52667</cx:pt>
          <cx:pt idx="2023">52667</cx:pt>
          <cx:pt idx="2024">34872</cx:pt>
          <cx:pt idx="2025">34872</cx:pt>
          <cx:pt idx="2026">34872</cx:pt>
          <cx:pt idx="2027">34872</cx:pt>
          <cx:pt idx="2028">34872</cx:pt>
          <cx:pt idx="2029">34872</cx:pt>
          <cx:pt idx="2030">34872</cx:pt>
          <cx:pt idx="2031">62128</cx:pt>
          <cx:pt idx="2032">62128</cx:pt>
          <cx:pt idx="2033">62128</cx:pt>
          <cx:pt idx="2034">62128</cx:pt>
          <cx:pt idx="2035">62128</cx:pt>
          <cx:pt idx="2036">62128</cx:pt>
          <cx:pt idx="2037">28472</cx:pt>
          <cx:pt idx="2038">28472</cx:pt>
          <cx:pt idx="2039">28472</cx:pt>
          <cx:pt idx="2040">28472</cx:pt>
          <cx:pt idx="2041">36366</cx:pt>
          <cx:pt idx="2042">86422</cx:pt>
          <cx:pt idx="2043">86422</cx:pt>
          <cx:pt idx="2044">86422</cx:pt>
          <cx:pt idx="2045">86422</cx:pt>
          <cx:pt idx="2046">49583</cx:pt>
          <cx:pt idx="2047">49583</cx:pt>
          <cx:pt idx="2048">49583</cx:pt>
          <cx:pt idx="2049">49583</cx:pt>
          <cx:pt idx="2050">63105</cx:pt>
          <cx:pt idx="2051">63105</cx:pt>
          <cx:pt idx="2052">63105</cx:pt>
          <cx:pt idx="2053">63105</cx:pt>
          <cx:pt idx="2054">63105</cx:pt>
          <cx:pt idx="2055">63105</cx:pt>
          <cx:pt idx="2056">63105</cx:pt>
          <cx:pt idx="2057">63105</cx:pt>
          <cx:pt idx="2058">57358</cx:pt>
          <cx:pt idx="2059">57358</cx:pt>
          <cx:pt idx="2060">57358</cx:pt>
          <cx:pt idx="2061">57358</cx:pt>
          <cx:pt idx="2062">57358</cx:pt>
          <cx:pt idx="2063">57358</cx:pt>
          <cx:pt idx="2064">57358</cx:pt>
          <cx:pt idx="2065">39375</cx:pt>
          <cx:pt idx="2066">39375</cx:pt>
          <cx:pt idx="2067">39375</cx:pt>
          <cx:pt idx="2068">39375</cx:pt>
          <cx:pt idx="2069">39375</cx:pt>
          <cx:pt idx="2070">39375</cx:pt>
          <cx:pt idx="2071">65129</cx:pt>
          <cx:pt idx="2072">65129</cx:pt>
          <cx:pt idx="2073">65129</cx:pt>
          <cx:pt idx="2074">67741</cx:pt>
          <cx:pt idx="2075">67741</cx:pt>
          <cx:pt idx="2076">67741</cx:pt>
          <cx:pt idx="2077">67741</cx:pt>
          <cx:pt idx="2078">26931</cx:pt>
          <cx:pt idx="2079">26931</cx:pt>
          <cx:pt idx="2080">26931</cx:pt>
          <cx:pt idx="2081">26931</cx:pt>
          <cx:pt idx="2082">26931</cx:pt>
          <cx:pt idx="2083">26931</cx:pt>
          <cx:pt idx="2084">69931</cx:pt>
          <cx:pt idx="2085">26931</cx:pt>
          <cx:pt idx="2086">26931</cx:pt>
          <cx:pt idx="2087">54821</cx:pt>
          <cx:pt idx="2088">52667</cx:pt>
          <cx:pt idx="2089">52667</cx:pt>
          <cx:pt idx="2090">54821</cx:pt>
          <cx:pt idx="2091">53443</cx:pt>
          <cx:pt idx="2092">53443</cx:pt>
          <cx:pt idx="2093">53443</cx:pt>
          <cx:pt idx="2094">34872</cx:pt>
          <cx:pt idx="2095">34872</cx:pt>
          <cx:pt idx="2096">34872</cx:pt>
          <cx:pt idx="2097">34872</cx:pt>
          <cx:pt idx="2098">34872</cx:pt>
          <cx:pt idx="2099">62128</cx:pt>
          <cx:pt idx="2100">62128</cx:pt>
          <cx:pt idx="2101">62128</cx:pt>
          <cx:pt idx="2102">62128</cx:pt>
          <cx:pt idx="2103">62128</cx:pt>
          <cx:pt idx="2104">29063</cx:pt>
          <cx:pt idx="2105">36366</cx:pt>
          <cx:pt idx="2106">36366</cx:pt>
          <cx:pt idx="2107">36366</cx:pt>
          <cx:pt idx="2108">36366</cx:pt>
          <cx:pt idx="2109">86422</cx:pt>
          <cx:pt idx="2110">86422</cx:pt>
          <cx:pt idx="2111">86422</cx:pt>
          <cx:pt idx="2112">86422</cx:pt>
          <cx:pt idx="2113">49583</cx:pt>
          <cx:pt idx="2114">49583</cx:pt>
          <cx:pt idx="2115">49583</cx:pt>
          <cx:pt idx="2116">63105</cx:pt>
          <cx:pt idx="2117">63105</cx:pt>
          <cx:pt idx="2118">63105</cx:pt>
          <cx:pt idx="2119">63105</cx:pt>
          <cx:pt idx="2120">63105</cx:pt>
          <cx:pt idx="2121">63105</cx:pt>
          <cx:pt idx="2122">63105</cx:pt>
          <cx:pt idx="2123">63105</cx:pt>
          <cx:pt idx="2124">63105</cx:pt>
          <cx:pt idx="2125">63105</cx:pt>
          <cx:pt idx="2126">63105</cx:pt>
          <cx:pt idx="2127">57358</cx:pt>
          <cx:pt idx="2128">57358</cx:pt>
          <cx:pt idx="2129">57358</cx:pt>
          <cx:pt idx="2130">57358</cx:pt>
          <cx:pt idx="2131">57358</cx:pt>
          <cx:pt idx="2132">57358</cx:pt>
          <cx:pt idx="2133">39375</cx:pt>
          <cx:pt idx="2134">39375</cx:pt>
          <cx:pt idx="2135">39375</cx:pt>
          <cx:pt idx="2136">65129</cx:pt>
          <cx:pt idx="2137">65129</cx:pt>
          <cx:pt idx="2138">65129</cx:pt>
          <cx:pt idx="2139">65129</cx:pt>
          <cx:pt idx="2140">65129</cx:pt>
          <cx:pt idx="2141">67741</cx:pt>
          <cx:pt idx="2142">57250</cx:pt>
          <cx:pt idx="2143">57250</cx:pt>
          <cx:pt idx="2144">26931</cx:pt>
          <cx:pt idx="2145">26931</cx:pt>
          <cx:pt idx="2146">26931</cx:pt>
          <cx:pt idx="2147">26931</cx:pt>
          <cx:pt idx="2148">26931</cx:pt>
          <cx:pt idx="2149">69931</cx:pt>
          <cx:pt idx="2150">69931</cx:pt>
          <cx:pt idx="2151">69931</cx:pt>
          <cx:pt idx="2152">69931</cx:pt>
          <cx:pt idx="2153">26931</cx:pt>
          <cx:pt idx="2154">54821</cx:pt>
          <cx:pt idx="2155">54821</cx:pt>
          <cx:pt idx="2156">54821</cx:pt>
          <cx:pt idx="2157">54821</cx:pt>
          <cx:pt idx="2158">53443</cx:pt>
          <cx:pt idx="2159">53443</cx:pt>
          <cx:pt idx="2160">53443</cx:pt>
          <cx:pt idx="2161">53443</cx:pt>
          <cx:pt idx="2162">53443</cx:pt>
          <cx:pt idx="2163">53443</cx:pt>
          <cx:pt idx="2164">53443</cx:pt>
          <cx:pt idx="2165">62128</cx:pt>
          <cx:pt idx="2166">62128</cx:pt>
          <cx:pt idx="2167">62128</cx:pt>
          <cx:pt idx="2168">29063</cx:pt>
          <cx:pt idx="2169">29063</cx:pt>
          <cx:pt idx="2170">29063</cx:pt>
          <cx:pt idx="2171">29063</cx:pt>
          <cx:pt idx="2172">36366</cx:pt>
          <cx:pt idx="2173">36366</cx:pt>
          <cx:pt idx="2174">36366</cx:pt>
          <cx:pt idx="2175">36366</cx:pt>
          <cx:pt idx="2176">36366</cx:pt>
          <cx:pt idx="2177">36366</cx:pt>
          <cx:pt idx="2178">86422</cx:pt>
          <cx:pt idx="2179">86422</cx:pt>
          <cx:pt idx="2180">49583</cx:pt>
          <cx:pt idx="2181">176103</cx:pt>
          <cx:pt idx="2182">176103</cx:pt>
          <cx:pt idx="2183">176103</cx:pt>
          <cx:pt idx="2184">176103</cx:pt>
          <cx:pt idx="2185">176103</cx:pt>
          <cx:pt idx="2186">63105</cx:pt>
          <cx:pt idx="2187">63105</cx:pt>
          <cx:pt idx="2188">176103</cx:pt>
          <cx:pt idx="2189">63105</cx:pt>
          <cx:pt idx="2190">63105</cx:pt>
          <cx:pt idx="2191">63105</cx:pt>
          <cx:pt idx="2192">63105</cx:pt>
          <cx:pt idx="2193">63105</cx:pt>
          <cx:pt idx="2194">57358</cx:pt>
          <cx:pt idx="2195">57358</cx:pt>
          <cx:pt idx="2196">57358</cx:pt>
          <cx:pt idx="2197">57358</cx:pt>
          <cx:pt idx="2198">57358</cx:pt>
          <cx:pt idx="2199">70208</cx:pt>
          <cx:pt idx="2200">70208</cx:pt>
          <cx:pt idx="2201">65129</cx:pt>
          <cx:pt idx="2202">65129</cx:pt>
          <cx:pt idx="2203">65129</cx:pt>
          <cx:pt idx="2204">65129</cx:pt>
          <cx:pt idx="2205">65129</cx:pt>
          <cx:pt idx="2206">65129</cx:pt>
          <cx:pt idx="2207">65129</cx:pt>
          <cx:pt idx="2208">57250</cx:pt>
          <cx:pt idx="2209">57250</cx:pt>
          <cx:pt idx="2210">57250</cx:pt>
          <cx:pt idx="2211">26931</cx:pt>
          <cx:pt idx="2212">26931</cx:pt>
          <cx:pt idx="2213">26931</cx:pt>
          <cx:pt idx="2214">26931</cx:pt>
          <cx:pt idx="2215">69931</cx:pt>
          <cx:pt idx="2216">69931</cx:pt>
          <cx:pt idx="2217">69931</cx:pt>
          <cx:pt idx="2218">69931</cx:pt>
          <cx:pt idx="2219">69931</cx:pt>
          <cx:pt idx="2220">69931</cx:pt>
          <cx:pt idx="2221">54821</cx:pt>
          <cx:pt idx="2222">54821</cx:pt>
          <cx:pt idx="2223">54821</cx:pt>
          <cx:pt idx="2224">54821</cx:pt>
          <cx:pt idx="2225">53443</cx:pt>
          <cx:pt idx="2226">53443</cx:pt>
          <cx:pt idx="2227">53443</cx:pt>
          <cx:pt idx="2228">53443</cx:pt>
          <cx:pt idx="2229">53443</cx:pt>
          <cx:pt idx="2230">53443</cx:pt>
          <cx:pt idx="2231">53443</cx:pt>
          <cx:pt idx="2232">29063</cx:pt>
          <cx:pt idx="2233">29063</cx:pt>
          <cx:pt idx="2234">29063</cx:pt>
          <cx:pt idx="2235">29063</cx:pt>
          <cx:pt idx="2236">29063</cx:pt>
          <cx:pt idx="2237">29063</cx:pt>
          <cx:pt idx="2238">29063</cx:pt>
          <cx:pt idx="2239">29063</cx:pt>
          <cx:pt idx="2240">36366</cx:pt>
          <cx:pt idx="2241">36366</cx:pt>
          <cx:pt idx="2242">36366</cx:pt>
          <cx:pt idx="2243">36366</cx:pt>
          <cx:pt idx="2244">36366</cx:pt>
          <cx:pt idx="2245">36366</cx:pt>
          <cx:pt idx="2246">36366</cx:pt>
          <cx:pt idx="2247">176103</cx:pt>
          <cx:pt idx="2248">176103</cx:pt>
          <cx:pt idx="2249">176103</cx:pt>
          <cx:pt idx="2250">176103</cx:pt>
          <cx:pt idx="2251">176103</cx:pt>
          <cx:pt idx="2252">176103</cx:pt>
          <cx:pt idx="2253">176103</cx:pt>
          <cx:pt idx="2254">176103</cx:pt>
          <cx:pt idx="2255">176103</cx:pt>
          <cx:pt idx="2256">176103</cx:pt>
          <cx:pt idx="2257">176103</cx:pt>
          <cx:pt idx="2258">176103</cx:pt>
          <cx:pt idx="2259">176103</cx:pt>
          <cx:pt idx="2260">176103</cx:pt>
          <cx:pt idx="2261">57358</cx:pt>
          <cx:pt idx="2262">57358</cx:pt>
          <cx:pt idx="2263">57358</cx:pt>
          <cx:pt idx="2264">57358</cx:pt>
          <cx:pt idx="2265">57358</cx:pt>
          <cx:pt idx="2266">70208</cx:pt>
          <cx:pt idx="2267">70208</cx:pt>
          <cx:pt idx="2268">65129</cx:pt>
          <cx:pt idx="2269">65129</cx:pt>
          <cx:pt idx="2270">65129</cx:pt>
          <cx:pt idx="2271">65129</cx:pt>
          <cx:pt idx="2272">65129</cx:pt>
          <cx:pt idx="2273">65129</cx:pt>
          <cx:pt idx="2274">65129</cx:pt>
          <cx:pt idx="2275">57250</cx:pt>
          <cx:pt idx="2276">51081</cx:pt>
          <cx:pt idx="2277">57250</cx:pt>
          <cx:pt idx="2278">51081</cx:pt>
          <cx:pt idx="2279">26931</cx:pt>
          <cx:pt idx="2280">26931</cx:pt>
          <cx:pt idx="2281">26931</cx:pt>
          <cx:pt idx="2282">69931</cx:pt>
          <cx:pt idx="2283">69931</cx:pt>
          <cx:pt idx="2284">69931</cx:pt>
          <cx:pt idx="2285">69931</cx:pt>
          <cx:pt idx="2286">69931</cx:pt>
          <cx:pt idx="2287">69931</cx:pt>
          <cx:pt idx="2288">69931</cx:pt>
          <cx:pt idx="2289">54821</cx:pt>
          <cx:pt idx="2290">69931</cx:pt>
          <cx:pt idx="2291">54821</cx:pt>
          <cx:pt idx="2292">53443</cx:pt>
          <cx:pt idx="2293">53443</cx:pt>
          <cx:pt idx="2294">53443</cx:pt>
          <cx:pt idx="2295">53443</cx:pt>
          <cx:pt idx="2296">53443</cx:pt>
          <cx:pt idx="2297">53443</cx:pt>
          <cx:pt idx="2298">53443</cx:pt>
          <cx:pt idx="2299">53443</cx:pt>
          <cx:pt idx="2300">29063</cx:pt>
          <cx:pt idx="2301">29063</cx:pt>
          <cx:pt idx="2302">31056</cx:pt>
          <cx:pt idx="2303">31056</cx:pt>
          <cx:pt idx="2304">29063</cx:pt>
          <cx:pt idx="2305">29063</cx:pt>
          <cx:pt idx="2306">37129</cx:pt>
          <cx:pt idx="2307">37129</cx:pt>
          <cx:pt idx="2308">36366</cx:pt>
          <cx:pt idx="2309">36366</cx:pt>
          <cx:pt idx="2310">36366</cx:pt>
          <cx:pt idx="2311">36366</cx:pt>
          <cx:pt idx="2312">36366</cx:pt>
          <cx:pt idx="2313">36366</cx:pt>
          <cx:pt idx="2314">176103</cx:pt>
          <cx:pt idx="2315">176103</cx:pt>
          <cx:pt idx="2316">176103</cx:pt>
          <cx:pt idx="2317">176103</cx:pt>
          <cx:pt idx="2318">176103</cx:pt>
          <cx:pt idx="2319">176103</cx:pt>
          <cx:pt idx="2320">176103</cx:pt>
          <cx:pt idx="2321">176103</cx:pt>
          <cx:pt idx="2322">176103</cx:pt>
          <cx:pt idx="2323">176103</cx:pt>
          <cx:pt idx="2324">176103</cx:pt>
          <cx:pt idx="2325">176103</cx:pt>
          <cx:pt idx="2326">176103</cx:pt>
          <cx:pt idx="2327">176103</cx:pt>
          <cx:pt idx="2328">70208</cx:pt>
          <cx:pt idx="2329">57358</cx:pt>
          <cx:pt idx="2330">57358</cx:pt>
          <cx:pt idx="2331">57358</cx:pt>
          <cx:pt idx="2332">70208</cx:pt>
          <cx:pt idx="2333">70208</cx:pt>
          <cx:pt idx="2334">70208</cx:pt>
          <cx:pt idx="2335">70208</cx:pt>
          <cx:pt idx="2336">65129</cx:pt>
          <cx:pt idx="2337">65129</cx:pt>
          <cx:pt idx="2338">65129</cx:pt>
          <cx:pt idx="2339">65129</cx:pt>
          <cx:pt idx="2340">65129</cx:pt>
          <cx:pt idx="2341">65129</cx:pt>
          <cx:pt idx="2342">57250</cx:pt>
          <cx:pt idx="2343">51081</cx:pt>
          <cx:pt idx="2344">51081</cx:pt>
          <cx:pt idx="2345">51081</cx:pt>
          <cx:pt idx="2346">51081</cx:pt>
          <cx:pt idx="2347">67875</cx:pt>
          <cx:pt idx="2348">26931</cx:pt>
          <cx:pt idx="2349">69931</cx:pt>
          <cx:pt idx="2350">69931</cx:pt>
          <cx:pt idx="2351">69931</cx:pt>
          <cx:pt idx="2352">69931</cx:pt>
          <cx:pt idx="2353">69931</cx:pt>
          <cx:pt idx="2354">69931</cx:pt>
          <cx:pt idx="2355">69931</cx:pt>
          <cx:pt idx="2356">69931</cx:pt>
          <cx:pt idx="2357">69931</cx:pt>
          <cx:pt idx="2358">69931</cx:pt>
          <cx:pt idx="2359">53443</cx:pt>
          <cx:pt idx="2360">53443</cx:pt>
          <cx:pt idx="2361">53443</cx:pt>
          <cx:pt idx="2362">53443</cx:pt>
          <cx:pt idx="2363">53443</cx:pt>
          <cx:pt idx="2364">53443</cx:pt>
          <cx:pt idx="2365">53443</cx:pt>
          <cx:pt idx="2366">53443</cx:pt>
          <cx:pt idx="2367">29063</cx:pt>
          <cx:pt idx="2368">31056</cx:pt>
          <cx:pt idx="2369">31056</cx:pt>
          <cx:pt idx="2370">31056</cx:pt>
          <cx:pt idx="2371">29063</cx:pt>
          <cx:pt idx="2372">37129</cx:pt>
          <cx:pt idx="2373">37129</cx:pt>
          <cx:pt idx="2374">37129</cx:pt>
          <cx:pt idx="2375">37129</cx:pt>
          <cx:pt idx="2376">36366</cx:pt>
          <cx:pt idx="2377">36366</cx:pt>
          <cx:pt idx="2378">36366</cx:pt>
          <cx:pt idx="2379">36366</cx:pt>
          <cx:pt idx="2380">36366</cx:pt>
          <cx:pt idx="2381">36366</cx:pt>
          <cx:pt idx="2382">176103</cx:pt>
          <cx:pt idx="2383">176103</cx:pt>
          <cx:pt idx="2384">176103</cx:pt>
          <cx:pt idx="2385">176103</cx:pt>
          <cx:pt idx="2386">176103</cx:pt>
          <cx:pt idx="2387">176103</cx:pt>
          <cx:pt idx="2388">176103</cx:pt>
          <cx:pt idx="2389">176103</cx:pt>
          <cx:pt idx="2390">176103</cx:pt>
          <cx:pt idx="2391">176103</cx:pt>
          <cx:pt idx="2392">176103</cx:pt>
          <cx:pt idx="2393">176103</cx:pt>
          <cx:pt idx="2394">176103</cx:pt>
          <cx:pt idx="2395">70208</cx:pt>
          <cx:pt idx="2396">70208</cx:pt>
          <cx:pt idx="2397">70208</cx:pt>
          <cx:pt idx="2398">70208</cx:pt>
          <cx:pt idx="2399">70208</cx:pt>
          <cx:pt idx="2400">70208</cx:pt>
          <cx:pt idx="2401">70208</cx:pt>
          <cx:pt idx="2402">70208</cx:pt>
          <cx:pt idx="2403">70208</cx:pt>
          <cx:pt idx="2404">65129</cx:pt>
          <cx:pt idx="2405">65129</cx:pt>
          <cx:pt idx="2406">65129</cx:pt>
          <cx:pt idx="2407">65129</cx:pt>
          <cx:pt idx="2408">65129</cx:pt>
          <cx:pt idx="2409">51081</cx:pt>
          <cx:pt idx="2410">51081</cx:pt>
          <cx:pt idx="2411">51081</cx:pt>
          <cx:pt idx="2412">51081</cx:pt>
          <cx:pt idx="2413">51081</cx:pt>
          <cx:pt idx="2414">67875</cx:pt>
          <cx:pt idx="2415">67875</cx:pt>
          <cx:pt idx="2416">67875</cx:pt>
          <cx:pt idx="2417">69931</cx:pt>
          <cx:pt idx="2418">69931</cx:pt>
          <cx:pt idx="2419">69931</cx:pt>
          <cx:pt idx="2420">69931</cx:pt>
          <cx:pt idx="2421">69931</cx:pt>
          <cx:pt idx="2422">69931</cx:pt>
          <cx:pt idx="2423">69931</cx:pt>
          <cx:pt idx="2424">69931</cx:pt>
          <cx:pt idx="2425">69931</cx:pt>
          <cx:pt idx="2426">69931</cx:pt>
          <cx:pt idx="2427">69931</cx:pt>
          <cx:pt idx="2428">69931</cx:pt>
          <cx:pt idx="2429">69931</cx:pt>
          <cx:pt idx="2430">69931</cx:pt>
          <cx:pt idx="2431">69931</cx:pt>
          <cx:pt idx="2432">31056</cx:pt>
          <cx:pt idx="2433">31056</cx:pt>
          <cx:pt idx="2434">31056</cx:pt>
          <cx:pt idx="2435">31056</cx:pt>
          <cx:pt idx="2436">31056</cx:pt>
          <cx:pt idx="2437">31056</cx:pt>
          <cx:pt idx="2438">31056</cx:pt>
          <cx:pt idx="2439">37129</cx:pt>
          <cx:pt idx="2440">37129</cx:pt>
          <cx:pt idx="2441">37129</cx:pt>
          <cx:pt idx="2442">37129</cx:pt>
          <cx:pt idx="2443">36366</cx:pt>
          <cx:pt idx="2444">83494</cx:pt>
          <cx:pt idx="2445">84756</cx:pt>
          <cx:pt idx="2446">84756</cx:pt>
          <cx:pt idx="2447">84756</cx:pt>
          <cx:pt idx="2448">84756</cx:pt>
          <cx:pt idx="2449">84756</cx:pt>
          <cx:pt idx="2450">84756</cx:pt>
          <cx:pt idx="2451">84756</cx:pt>
          <cx:pt idx="2452">176103</cx:pt>
          <cx:pt idx="2453">176103</cx:pt>
          <cx:pt idx="2454">176103</cx:pt>
          <cx:pt idx="2455">176103</cx:pt>
          <cx:pt idx="2456">176103</cx:pt>
          <cx:pt idx="2457">176103</cx:pt>
          <cx:pt idx="2458">176103</cx:pt>
          <cx:pt idx="2459">176103</cx:pt>
          <cx:pt idx="2460">176103</cx:pt>
          <cx:pt idx="2461">176103</cx:pt>
          <cx:pt idx="2462">70208</cx:pt>
          <cx:pt idx="2463">70208</cx:pt>
          <cx:pt idx="2464">70208</cx:pt>
          <cx:pt idx="2465">70208</cx:pt>
          <cx:pt idx="2466">70208</cx:pt>
          <cx:pt idx="2467">70208</cx:pt>
          <cx:pt idx="2468">70208</cx:pt>
          <cx:pt idx="2469">70208</cx:pt>
          <cx:pt idx="2470">70208</cx:pt>
          <cx:pt idx="2471">65129</cx:pt>
          <cx:pt idx="2472">65129</cx:pt>
          <cx:pt idx="2473">65129</cx:pt>
          <cx:pt idx="2474">65129</cx:pt>
          <cx:pt idx="2475">65129</cx:pt>
          <cx:pt idx="2476">51081</cx:pt>
          <cx:pt idx="2477">51081</cx:pt>
          <cx:pt idx="2478">51081</cx:pt>
          <cx:pt idx="2479">51081</cx:pt>
          <cx:pt idx="2480">51081</cx:pt>
          <cx:pt idx="2481">67875</cx:pt>
          <cx:pt idx="2482">67875</cx:pt>
          <cx:pt idx="2483">67875</cx:pt>
          <cx:pt idx="2484">67875</cx:pt>
          <cx:pt idx="2485">69931</cx:pt>
          <cx:pt idx="2486">69931</cx:pt>
          <cx:pt idx="2487">69931</cx:pt>
          <cx:pt idx="2488">69931</cx:pt>
          <cx:pt idx="2489">69931</cx:pt>
          <cx:pt idx="2490">69931</cx:pt>
          <cx:pt idx="2491">69931</cx:pt>
          <cx:pt idx="2492">69931</cx:pt>
          <cx:pt idx="2493">69931</cx:pt>
          <cx:pt idx="2494">69931</cx:pt>
          <cx:pt idx="2495">69931</cx:pt>
          <cx:pt idx="2496">69931</cx:pt>
          <cx:pt idx="2497">69931</cx:pt>
          <cx:pt idx="2498">69931</cx:pt>
          <cx:pt idx="2499">31056</cx:pt>
          <cx:pt idx="2500">31056</cx:pt>
          <cx:pt idx="2501">31056</cx:pt>
          <cx:pt idx="2502">31056</cx:pt>
          <cx:pt idx="2503">31056</cx:pt>
          <cx:pt idx="2504">31056</cx:pt>
          <cx:pt idx="2505">37129</cx:pt>
          <cx:pt idx="2506">37129</cx:pt>
          <cx:pt idx="2507">37129</cx:pt>
          <cx:pt idx="2508">37129</cx:pt>
          <cx:pt idx="2509">37129</cx:pt>
          <cx:pt idx="2510">83494</cx:pt>
          <cx:pt idx="2511">83494</cx:pt>
          <cx:pt idx="2512">84756</cx:pt>
          <cx:pt idx="2513">84756</cx:pt>
          <cx:pt idx="2514">84756</cx:pt>
          <cx:pt idx="2515">84756</cx:pt>
          <cx:pt idx="2516">84756</cx:pt>
          <cx:pt idx="2517">84756</cx:pt>
          <cx:pt idx="2518">84756</cx:pt>
          <cx:pt idx="2519">176103</cx:pt>
          <cx:pt idx="2520">176103</cx:pt>
          <cx:pt idx="2521">176103</cx:pt>
          <cx:pt idx="2522">176103</cx:pt>
          <cx:pt idx="2523">176103</cx:pt>
          <cx:pt idx="2524">176103</cx:pt>
          <cx:pt idx="2525">176103</cx:pt>
          <cx:pt idx="2526">176103</cx:pt>
          <cx:pt idx="2527">176103</cx:pt>
          <cx:pt idx="2528">176103</cx:pt>
          <cx:pt idx="2529">70208</cx:pt>
          <cx:pt idx="2530">70208</cx:pt>
          <cx:pt idx="2531">70208</cx:pt>
          <cx:pt idx="2532">70208</cx:pt>
          <cx:pt idx="2533">70208</cx:pt>
          <cx:pt idx="2534">70208</cx:pt>
          <cx:pt idx="2535">70208</cx:pt>
          <cx:pt idx="2536">70208</cx:pt>
          <cx:pt idx="2537">70208</cx:pt>
          <cx:pt idx="2538">70208</cx:pt>
          <cx:pt idx="2539">65129</cx:pt>
          <cx:pt idx="2540">65129</cx:pt>
          <cx:pt idx="2541">65129</cx:pt>
          <cx:pt idx="2542">65129</cx:pt>
          <cx:pt idx="2543">51081</cx:pt>
          <cx:pt idx="2544">51081</cx:pt>
          <cx:pt idx="2545">51081</cx:pt>
          <cx:pt idx="2546">51081</cx:pt>
          <cx:pt idx="2547">51081</cx:pt>
          <cx:pt idx="2548">67875</cx:pt>
          <cx:pt idx="2549">67875</cx:pt>
          <cx:pt idx="2550">67875</cx:pt>
          <cx:pt idx="2551">67875</cx:pt>
          <cx:pt idx="2552">67875</cx:pt>
          <cx:pt idx="2553">67875</cx:pt>
          <cx:pt idx="2554">69931</cx:pt>
          <cx:pt idx="2555">69931</cx:pt>
          <cx:pt idx="2556">69931</cx:pt>
          <cx:pt idx="2557">69931</cx:pt>
          <cx:pt idx="2558">69931</cx:pt>
          <cx:pt idx="2559">69931</cx:pt>
          <cx:pt idx="2560">69931</cx:pt>
          <cx:pt idx="2561">69931</cx:pt>
          <cx:pt idx="2562">69931</cx:pt>
          <cx:pt idx="2563">69931</cx:pt>
          <cx:pt idx="2564">69931</cx:pt>
          <cx:pt idx="2565">69931</cx:pt>
          <cx:pt idx="2566">40359</cx:pt>
          <cx:pt idx="2567">40359</cx:pt>
          <cx:pt idx="2568">31056</cx:pt>
          <cx:pt idx="2569">31056</cx:pt>
          <cx:pt idx="2570">31056</cx:pt>
          <cx:pt idx="2571">31056</cx:pt>
          <cx:pt idx="2572">37129</cx:pt>
          <cx:pt idx="2573">37129</cx:pt>
          <cx:pt idx="2574">37129</cx:pt>
          <cx:pt idx="2575">37129</cx:pt>
          <cx:pt idx="2576">83494</cx:pt>
          <cx:pt idx="2577">83494</cx:pt>
          <cx:pt idx="2578">83494</cx:pt>
          <cx:pt idx="2579">83494</cx:pt>
          <cx:pt idx="2580">84756</cx:pt>
          <cx:pt idx="2581">83494</cx:pt>
          <cx:pt idx="2582">83494</cx:pt>
          <cx:pt idx="2583">84756</cx:pt>
          <cx:pt idx="2584">84756</cx:pt>
          <cx:pt idx="2585">84756</cx:pt>
          <cx:pt idx="2586">84756</cx:pt>
          <cx:pt idx="2587">176103</cx:pt>
          <cx:pt idx="2588">176103</cx:pt>
          <cx:pt idx="2589">176103</cx:pt>
          <cx:pt idx="2590">176103</cx:pt>
          <cx:pt idx="2591">176103</cx:pt>
          <cx:pt idx="2592">176103</cx:pt>
          <cx:pt idx="2593">176103</cx:pt>
          <cx:pt idx="2594">176103</cx:pt>
          <cx:pt idx="2595">176103</cx:pt>
          <cx:pt idx="2596">70208</cx:pt>
          <cx:pt idx="2597">70208</cx:pt>
          <cx:pt idx="2598">70208</cx:pt>
          <cx:pt idx="2599">70208</cx:pt>
          <cx:pt idx="2600">70208</cx:pt>
          <cx:pt idx="2601">70208</cx:pt>
          <cx:pt idx="2602">70208</cx:pt>
          <cx:pt idx="2603">70208</cx:pt>
          <cx:pt idx="2604">70208</cx:pt>
          <cx:pt idx="2605">70208</cx:pt>
          <cx:pt idx="2606">65129</cx:pt>
          <cx:pt idx="2607">65129</cx:pt>
          <cx:pt idx="2608">65129</cx:pt>
          <cx:pt idx="2609">65129</cx:pt>
          <cx:pt idx="2610">51081</cx:pt>
          <cx:pt idx="2611">51081</cx:pt>
          <cx:pt idx="2612">51081</cx:pt>
          <cx:pt idx="2613">51081</cx:pt>
          <cx:pt idx="2614">51081</cx:pt>
          <cx:pt idx="2615">67875</cx:pt>
          <cx:pt idx="2616">67875</cx:pt>
          <cx:pt idx="2617">67875</cx:pt>
          <cx:pt idx="2618">67875</cx:pt>
          <cx:pt idx="2619">67875</cx:pt>
          <cx:pt idx="2620">67875</cx:pt>
          <cx:pt idx="2621">67875</cx:pt>
          <cx:pt idx="2622">69931</cx:pt>
          <cx:pt idx="2623">69931</cx:pt>
          <cx:pt idx="2624">69931</cx:pt>
          <cx:pt idx="2625">69931</cx:pt>
          <cx:pt idx="2626">69931</cx:pt>
          <cx:pt idx="2627">69931</cx:pt>
          <cx:pt idx="2628">69931</cx:pt>
          <cx:pt idx="2629">69931</cx:pt>
          <cx:pt idx="2630">69931</cx:pt>
          <cx:pt idx="2631">40359</cx:pt>
          <cx:pt idx="2632">40359</cx:pt>
          <cx:pt idx="2633">40359</cx:pt>
          <cx:pt idx="2634">40359</cx:pt>
          <cx:pt idx="2635">31056</cx:pt>
          <cx:pt idx="2636">31056</cx:pt>
          <cx:pt idx="2637">31056</cx:pt>
          <cx:pt idx="2638">37129</cx:pt>
          <cx:pt idx="2639">37129</cx:pt>
          <cx:pt idx="2640">37129</cx:pt>
          <cx:pt idx="2641">37129</cx:pt>
          <cx:pt idx="2642">37129</cx:pt>
          <cx:pt idx="2643">83494</cx:pt>
          <cx:pt idx="2644">83494</cx:pt>
          <cx:pt idx="2645">83494</cx:pt>
          <cx:pt idx="2646">83494</cx:pt>
          <cx:pt idx="2647">83494</cx:pt>
          <cx:pt idx="2648">83494</cx:pt>
          <cx:pt idx="2649">83494</cx:pt>
          <cx:pt idx="2650">83494</cx:pt>
          <cx:pt idx="2651">83494</cx:pt>
          <cx:pt idx="2652">83494</cx:pt>
          <cx:pt idx="2653">176103</cx:pt>
          <cx:pt idx="2654">176103</cx:pt>
          <cx:pt idx="2655">176103</cx:pt>
          <cx:pt idx="2656">176103</cx:pt>
          <cx:pt idx="2657">176103</cx:pt>
          <cx:pt idx="2658">176103</cx:pt>
          <cx:pt idx="2659">176103</cx:pt>
          <cx:pt idx="2660">176103</cx:pt>
          <cx:pt idx="2661">176103</cx:pt>
          <cx:pt idx="2662">176103</cx:pt>
          <cx:pt idx="2663">70208</cx:pt>
          <cx:pt idx="2664">70208</cx:pt>
          <cx:pt idx="2665">70208</cx:pt>
          <cx:pt idx="2666">70208</cx:pt>
          <cx:pt idx="2667">70208</cx:pt>
          <cx:pt idx="2668">70208</cx:pt>
          <cx:pt idx="2669">70208</cx:pt>
          <cx:pt idx="2670">70208</cx:pt>
          <cx:pt idx="2671">70208</cx:pt>
          <cx:pt idx="2672">65129</cx:pt>
          <cx:pt idx="2673">65129</cx:pt>
          <cx:pt idx="2674">65129</cx:pt>
          <cx:pt idx="2675">65129</cx:pt>
          <cx:pt idx="2676">65129</cx:pt>
          <cx:pt idx="2677">51081</cx:pt>
          <cx:pt idx="2678">51081</cx:pt>
          <cx:pt idx="2679">51081</cx:pt>
          <cx:pt idx="2680">67875</cx:pt>
          <cx:pt idx="2681">67875</cx:pt>
          <cx:pt idx="2682">67875</cx:pt>
          <cx:pt idx="2683">67875</cx:pt>
          <cx:pt idx="2684">67875</cx:pt>
          <cx:pt idx="2685">67875</cx:pt>
          <cx:pt idx="2686">67875</cx:pt>
          <cx:pt idx="2687">67875</cx:pt>
          <cx:pt idx="2688">67875</cx:pt>
          <cx:pt idx="2689">67875</cx:pt>
          <cx:pt idx="2690">67875</cx:pt>
          <cx:pt idx="2691">69931</cx:pt>
          <cx:pt idx="2692">69931</cx:pt>
          <cx:pt idx="2693">69931</cx:pt>
          <cx:pt idx="2694">69931</cx:pt>
          <cx:pt idx="2695">40359</cx:pt>
          <cx:pt idx="2696">40359</cx:pt>
          <cx:pt idx="2697">40359</cx:pt>
          <cx:pt idx="2698">40359</cx:pt>
          <cx:pt idx="2699">40359</cx:pt>
          <cx:pt idx="2700">40359</cx:pt>
          <cx:pt idx="2701">40359</cx:pt>
          <cx:pt idx="2702">31056</cx:pt>
          <cx:pt idx="2703">31056</cx:pt>
          <cx:pt idx="2704">37129</cx:pt>
          <cx:pt idx="2705">37129</cx:pt>
          <cx:pt idx="2706">37129</cx:pt>
          <cx:pt idx="2707">37129</cx:pt>
          <cx:pt idx="2708">37129</cx:pt>
          <cx:pt idx="2709">37129</cx:pt>
          <cx:pt idx="2710">37129</cx:pt>
          <cx:pt idx="2711">83494</cx:pt>
          <cx:pt idx="2712">83494</cx:pt>
          <cx:pt idx="2713">83494</cx:pt>
          <cx:pt idx="2714">83494</cx:pt>
          <cx:pt idx="2715">83494</cx:pt>
          <cx:pt idx="2716">83494</cx:pt>
          <cx:pt idx="2717">83494</cx:pt>
          <cx:pt idx="2718">83494</cx:pt>
          <cx:pt idx="2719">83494</cx:pt>
          <cx:pt idx="2720">83494</cx:pt>
          <cx:pt idx="2721">176103</cx:pt>
          <cx:pt idx="2722">176103</cx:pt>
          <cx:pt idx="2723">176103</cx:pt>
          <cx:pt idx="2724">176103</cx:pt>
          <cx:pt idx="2725">176103</cx:pt>
          <cx:pt idx="2726">176103</cx:pt>
          <cx:pt idx="2727">176103</cx:pt>
          <cx:pt idx="2728">176103</cx:pt>
          <cx:pt idx="2729">176103</cx:pt>
          <cx:pt idx="2730">70208</cx:pt>
          <cx:pt idx="2731">70208</cx:pt>
          <cx:pt idx="2732">70208</cx:pt>
          <cx:pt idx="2733">70208</cx:pt>
          <cx:pt idx="2734">70208</cx:pt>
          <cx:pt idx="2735">70208</cx:pt>
          <cx:pt idx="2736">70208</cx:pt>
          <cx:pt idx="2737">70208</cx:pt>
          <cx:pt idx="2738">70208</cx:pt>
          <cx:pt idx="2739">65129</cx:pt>
          <cx:pt idx="2740">65129</cx:pt>
          <cx:pt idx="2741">65129</cx:pt>
          <cx:pt idx="2742">65129</cx:pt>
          <cx:pt idx="2743">65129</cx:pt>
          <cx:pt idx="2744">51081</cx:pt>
          <cx:pt idx="2745">51081</cx:pt>
          <cx:pt idx="2746">67875</cx:pt>
          <cx:pt idx="2747">67875</cx:pt>
          <cx:pt idx="2748">67875</cx:pt>
          <cx:pt idx="2749">67875</cx:pt>
          <cx:pt idx="2750">67875</cx:pt>
          <cx:pt idx="2751">67875</cx:pt>
          <cx:pt idx="2752">67875</cx:pt>
          <cx:pt idx="2753">67875</cx:pt>
          <cx:pt idx="2754">67875</cx:pt>
          <cx:pt idx="2755">67875</cx:pt>
          <cx:pt idx="2756">67875</cx:pt>
          <cx:pt idx="2757">67875</cx:pt>
          <cx:pt idx="2758">67875</cx:pt>
          <cx:pt idx="2759">69931</cx:pt>
          <cx:pt idx="2760">69931</cx:pt>
          <cx:pt idx="2761">40359</cx:pt>
          <cx:pt idx="2762">40359</cx:pt>
          <cx:pt idx="2763">40359</cx:pt>
          <cx:pt idx="2764">40359</cx:pt>
          <cx:pt idx="2765">40359</cx:pt>
          <cx:pt idx="2766">40359</cx:pt>
          <cx:pt idx="2767">40359</cx:pt>
          <cx:pt idx="2768">40359</cx:pt>
          <cx:pt idx="2769">31056</cx:pt>
          <cx:pt idx="2770">37129</cx:pt>
          <cx:pt idx="2771">37129</cx:pt>
          <cx:pt idx="2772">37129</cx:pt>
          <cx:pt idx="2773">37129</cx:pt>
          <cx:pt idx="2774">37129</cx:pt>
          <cx:pt idx="2775">37129</cx:pt>
          <cx:pt idx="2776">37129</cx:pt>
          <cx:pt idx="2777">37129</cx:pt>
          <cx:pt idx="2778">83494</cx:pt>
          <cx:pt idx="2779">83494</cx:pt>
          <cx:pt idx="2780">83494</cx:pt>
          <cx:pt idx="2781">83494</cx:pt>
          <cx:pt idx="2782">83494</cx:pt>
          <cx:pt idx="2783">83494</cx:pt>
          <cx:pt idx="2784">83494</cx:pt>
          <cx:pt idx="2785">83494</cx:pt>
          <cx:pt idx="2786">83494</cx:pt>
          <cx:pt idx="2787">83494</cx:pt>
          <cx:pt idx="2788">83494</cx:pt>
          <cx:pt idx="2789">176103</cx:pt>
          <cx:pt idx="2790">176103</cx:pt>
          <cx:pt idx="2791">176103</cx:pt>
          <cx:pt idx="2792">176103</cx:pt>
          <cx:pt idx="2793">176103</cx:pt>
          <cx:pt idx="2794">176103</cx:pt>
          <cx:pt idx="2795">176103</cx:pt>
          <cx:pt idx="2796">176103</cx:pt>
          <cx:pt idx="2797">70208</cx:pt>
          <cx:pt idx="2798">70208</cx:pt>
          <cx:pt idx="2799">70208</cx:pt>
          <cx:pt idx="2800">70208</cx:pt>
          <cx:pt idx="2801">70208</cx:pt>
          <cx:pt idx="2802">70208</cx:pt>
          <cx:pt idx="2803">70208</cx:pt>
          <cx:pt idx="2804">70208</cx:pt>
          <cx:pt idx="2805">70208</cx:pt>
          <cx:pt idx="2806">65129</cx:pt>
          <cx:pt idx="2807">65129</cx:pt>
          <cx:pt idx="2808">65129</cx:pt>
          <cx:pt idx="2809">65129</cx:pt>
          <cx:pt idx="2810">65129</cx:pt>
          <cx:pt idx="2811">51081</cx:pt>
          <cx:pt idx="2812">51081</cx:pt>
          <cx:pt idx="2813">67875</cx:pt>
          <cx:pt idx="2814">67875</cx:pt>
          <cx:pt idx="2815">67875</cx:pt>
          <cx:pt idx="2816">67875</cx:pt>
          <cx:pt idx="2817">67875</cx:pt>
          <cx:pt idx="2818">67875</cx:pt>
          <cx:pt idx="2819">67875</cx:pt>
          <cx:pt idx="2820">67875</cx:pt>
          <cx:pt idx="2821">67875</cx:pt>
          <cx:pt idx="2822">67875</cx:pt>
          <cx:pt idx="2823">67875</cx:pt>
          <cx:pt idx="2824">67875</cx:pt>
          <cx:pt idx="2825">67875</cx:pt>
          <cx:pt idx="2826">67875</cx:pt>
          <cx:pt idx="2827">60625</cx:pt>
          <cx:pt idx="2828">40359</cx:pt>
          <cx:pt idx="2829">40359</cx:pt>
          <cx:pt idx="2830">40359</cx:pt>
          <cx:pt idx="2831">40359</cx:pt>
          <cx:pt idx="2832">40359</cx:pt>
          <cx:pt idx="2833">40359</cx:pt>
          <cx:pt idx="2834">40359</cx:pt>
          <cx:pt idx="2835">40359</cx:pt>
          <cx:pt idx="2836">40359</cx:pt>
          <cx:pt idx="2837">37129</cx:pt>
          <cx:pt idx="2838">37129</cx:pt>
          <cx:pt idx="2839">37129</cx:pt>
          <cx:pt idx="2840">37129</cx:pt>
          <cx:pt idx="2841">37129</cx:pt>
          <cx:pt idx="2842">37129</cx:pt>
          <cx:pt idx="2843">37129</cx:pt>
          <cx:pt idx="2844">37129</cx:pt>
          <cx:pt idx="2845">37129</cx:pt>
          <cx:pt idx="2846">83494</cx:pt>
          <cx:pt idx="2847">83494</cx:pt>
          <cx:pt idx="2848">83494</cx:pt>
          <cx:pt idx="2849">83494</cx:pt>
          <cx:pt idx="2850">83494</cx:pt>
          <cx:pt idx="2851">83494</cx:pt>
          <cx:pt idx="2852">83494</cx:pt>
          <cx:pt idx="2853">83494</cx:pt>
          <cx:pt idx="2854">83494</cx:pt>
          <cx:pt idx="2855">176103</cx:pt>
          <cx:pt idx="2856">176103</cx:pt>
          <cx:pt idx="2857">176103</cx:pt>
          <cx:pt idx="2858">176103</cx:pt>
          <cx:pt idx="2859">176103</cx:pt>
          <cx:pt idx="2860">176103</cx:pt>
          <cx:pt idx="2861">176103</cx:pt>
          <cx:pt idx="2862">176103</cx:pt>
          <cx:pt idx="2863">176103</cx:pt>
          <cx:pt idx="2864">70208</cx:pt>
          <cx:pt idx="2865">70208</cx:pt>
          <cx:pt idx="2866">70208</cx:pt>
          <cx:pt idx="2867">70208</cx:pt>
          <cx:pt idx="2868">70208</cx:pt>
          <cx:pt idx="2869">70208</cx:pt>
          <cx:pt idx="2870">70208</cx:pt>
          <cx:pt idx="2871">70208</cx:pt>
          <cx:pt idx="2872">70208</cx:pt>
          <cx:pt idx="2873">65129</cx:pt>
          <cx:pt idx="2874">65129</cx:pt>
          <cx:pt idx="2875">65129</cx:pt>
          <cx:pt idx="2876">65129</cx:pt>
          <cx:pt idx="2877">65129</cx:pt>
          <cx:pt idx="2878">49543</cx:pt>
          <cx:pt idx="2879">49543</cx:pt>
          <cx:pt idx="2880">49543</cx:pt>
          <cx:pt idx="2881">67875</cx:pt>
          <cx:pt idx="2882">67875</cx:pt>
          <cx:pt idx="2883">67875</cx:pt>
          <cx:pt idx="2884">67875</cx:pt>
          <cx:pt idx="2885">67875</cx:pt>
          <cx:pt idx="2886">67875</cx:pt>
          <cx:pt idx="2887">67875</cx:pt>
          <cx:pt idx="2888">67875</cx:pt>
          <cx:pt idx="2889">67875</cx:pt>
          <cx:pt idx="2890">67875</cx:pt>
          <cx:pt idx="2891">60625</cx:pt>
          <cx:pt idx="2892">60625</cx:pt>
          <cx:pt idx="2893">60625</cx:pt>
          <cx:pt idx="2894">60625</cx:pt>
          <cx:pt idx="2895">60625</cx:pt>
          <cx:pt idx="2896">40359</cx:pt>
          <cx:pt idx="2897">40359</cx:pt>
          <cx:pt idx="2898">40359</cx:pt>
          <cx:pt idx="2899">40359</cx:pt>
          <cx:pt idx="2900">40359</cx:pt>
          <cx:pt idx="2901">40359</cx:pt>
          <cx:pt idx="2902">40359</cx:pt>
          <cx:pt idx="2903">37129</cx:pt>
          <cx:pt idx="2904">37129</cx:pt>
          <cx:pt idx="2905">37129</cx:pt>
          <cx:pt idx="2906">37129</cx:pt>
          <cx:pt idx="2907">37129</cx:pt>
          <cx:pt idx="2908">37129</cx:pt>
          <cx:pt idx="2909">37129</cx:pt>
          <cx:pt idx="2910">37129</cx:pt>
          <cx:pt idx="2911">37129</cx:pt>
          <cx:pt idx="2912">37129</cx:pt>
          <cx:pt idx="2913">37661</cx:pt>
          <cx:pt idx="2914">37661</cx:pt>
          <cx:pt idx="2915">83494</cx:pt>
          <cx:pt idx="2916">83494</cx:pt>
          <cx:pt idx="2917">83494</cx:pt>
          <cx:pt idx="2918">83494</cx:pt>
          <cx:pt idx="2919">83494</cx:pt>
          <cx:pt idx="2920">83494</cx:pt>
          <cx:pt idx="2921">83494</cx:pt>
          <cx:pt idx="2922">176103</cx:pt>
          <cx:pt idx="2923">176103</cx:pt>
          <cx:pt idx="2924">176103</cx:pt>
          <cx:pt idx="2925">176103</cx:pt>
          <cx:pt idx="2926">176103</cx:pt>
          <cx:pt idx="2927">176103</cx:pt>
          <cx:pt idx="2928">176103</cx:pt>
          <cx:pt idx="2929">176103</cx:pt>
          <cx:pt idx="2930">70208</cx:pt>
          <cx:pt idx="2931">70208</cx:pt>
          <cx:pt idx="2932">70208</cx:pt>
          <cx:pt idx="2933">70208</cx:pt>
          <cx:pt idx="2934">70208</cx:pt>
          <cx:pt idx="2935">70208</cx:pt>
          <cx:pt idx="2936">70208</cx:pt>
          <cx:pt idx="2937">70208</cx:pt>
          <cx:pt idx="2938">70208</cx:pt>
          <cx:pt idx="2939">70208</cx:pt>
          <cx:pt idx="2940">65129</cx:pt>
          <cx:pt idx="2941">65129</cx:pt>
          <cx:pt idx="2942">65129</cx:pt>
          <cx:pt idx="2943">65129</cx:pt>
          <cx:pt idx="2944">65129</cx:pt>
          <cx:pt idx="2945">49543</cx:pt>
          <cx:pt idx="2946">49543</cx:pt>
          <cx:pt idx="2947">49543</cx:pt>
          <cx:pt idx="2948">49543</cx:pt>
          <cx:pt idx="2949">67875</cx:pt>
          <cx:pt idx="2950">67875</cx:pt>
          <cx:pt idx="2951">67875</cx:pt>
          <cx:pt idx="2952">67875</cx:pt>
          <cx:pt idx="2953">67875</cx:pt>
          <cx:pt idx="2954">60625</cx:pt>
          <cx:pt idx="2955">60625</cx:pt>
          <cx:pt idx="2956">60625</cx:pt>
          <cx:pt idx="2957">60625</cx:pt>
          <cx:pt idx="2958">60625</cx:pt>
          <cx:pt idx="2959">60625</cx:pt>
          <cx:pt idx="2960">60625</cx:pt>
          <cx:pt idx="2961">60625</cx:pt>
          <cx:pt idx="2962">60625</cx:pt>
          <cx:pt idx="2963">60625</cx:pt>
          <cx:pt idx="2964">60625</cx:pt>
          <cx:pt idx="2965">40359</cx:pt>
          <cx:pt idx="2966">40359</cx:pt>
          <cx:pt idx="2967">40359</cx:pt>
          <cx:pt idx="2968">40359</cx:pt>
          <cx:pt idx="2969">40359</cx:pt>
          <cx:pt idx="2970">37129</cx:pt>
          <cx:pt idx="2971">37129</cx:pt>
          <cx:pt idx="2972">37129</cx:pt>
          <cx:pt idx="2973">37129</cx:pt>
          <cx:pt idx="2974">37129</cx:pt>
          <cx:pt idx="2975">37129</cx:pt>
          <cx:pt idx="2976">37129</cx:pt>
          <cx:pt idx="2977">37129</cx:pt>
          <cx:pt idx="2978">37129</cx:pt>
          <cx:pt idx="2979">67783</cx:pt>
          <cx:pt idx="2980">67783</cx:pt>
          <cx:pt idx="2981">37661</cx:pt>
          <cx:pt idx="2982">37661</cx:pt>
          <cx:pt idx="2983">37661</cx:pt>
          <cx:pt idx="2984">37661</cx:pt>
          <cx:pt idx="2985">72649</cx:pt>
          <cx:pt idx="2986">72649</cx:pt>
          <cx:pt idx="2987">72649</cx:pt>
          <cx:pt idx="2988">72649</cx:pt>
          <cx:pt idx="2989">72649</cx:pt>
          <cx:pt idx="2990">72649</cx:pt>
          <cx:pt idx="2991">72649</cx:pt>
          <cx:pt idx="2992">53036</cx:pt>
          <cx:pt idx="2993">53036</cx:pt>
          <cx:pt idx="2994">53036</cx:pt>
          <cx:pt idx="2995">53036</cx:pt>
          <cx:pt idx="2996">42981</cx:pt>
          <cx:pt idx="2997">42981</cx:pt>
          <cx:pt idx="2998">42981</cx:pt>
          <cx:pt idx="2999">42981</cx:pt>
          <cx:pt idx="3000">42981</cx:pt>
          <cx:pt idx="3001">42981</cx:pt>
          <cx:pt idx="3002">42981</cx:pt>
          <cx:pt idx="3003">70208</cx:pt>
          <cx:pt idx="3004">70208</cx:pt>
          <cx:pt idx="3005">70208</cx:pt>
          <cx:pt idx="3006">70208</cx:pt>
          <cx:pt idx="3007">65129</cx:pt>
          <cx:pt idx="3008">65129</cx:pt>
          <cx:pt idx="3009">65129</cx:pt>
          <cx:pt idx="3010">65129</cx:pt>
          <cx:pt idx="3011">65129</cx:pt>
          <cx:pt idx="3012">49375</cx:pt>
          <cx:pt idx="3013">49375</cx:pt>
          <cx:pt idx="3014">49375</cx:pt>
          <cx:pt idx="3015">49375</cx:pt>
          <cx:pt idx="3016">49375</cx:pt>
          <cx:pt idx="3017">49375</cx:pt>
          <cx:pt idx="3018">67875</cx:pt>
          <cx:pt idx="3019">67875</cx:pt>
          <cx:pt idx="3020">67875</cx:pt>
          <cx:pt idx="3021">60625</cx:pt>
          <cx:pt idx="3022">60625</cx:pt>
          <cx:pt idx="3023">60625</cx:pt>
          <cx:pt idx="3024">60625</cx:pt>
          <cx:pt idx="3025">60625</cx:pt>
          <cx:pt idx="3026">60625</cx:pt>
          <cx:pt idx="3027">60625</cx:pt>
          <cx:pt idx="3028">60625</cx:pt>
          <cx:pt idx="3029">60625</cx:pt>
          <cx:pt idx="3030">60625</cx:pt>
          <cx:pt idx="3031">60625</cx:pt>
          <cx:pt idx="3032">60625</cx:pt>
          <cx:pt idx="3033">40359</cx:pt>
          <cx:pt idx="3034">40359</cx:pt>
          <cx:pt idx="3035">40359</cx:pt>
          <cx:pt idx="3036">37129</cx:pt>
          <cx:pt idx="3037">37129</cx:pt>
          <cx:pt idx="3038">37129</cx:pt>
          <cx:pt idx="3039">45607</cx:pt>
          <cx:pt idx="3040">45607</cx:pt>
          <cx:pt idx="3041">45607</cx:pt>
          <cx:pt idx="3042">45607</cx:pt>
          <cx:pt idx="3043">67783</cx:pt>
          <cx:pt idx="3044">67783</cx:pt>
          <cx:pt idx="3045">67783</cx:pt>
          <cx:pt idx="3046">67783</cx:pt>
          <cx:pt idx="3047">67783</cx:pt>
          <cx:pt idx="3048">37661</cx:pt>
          <cx:pt idx="3049">37661</cx:pt>
          <cx:pt idx="3050">37661</cx:pt>
          <cx:pt idx="3051">37661</cx:pt>
          <cx:pt idx="3052">37661</cx:pt>
          <cx:pt idx="3053">72649</cx:pt>
          <cx:pt idx="3054">72649</cx:pt>
          <cx:pt idx="3055">72649</cx:pt>
          <cx:pt idx="3056">72649</cx:pt>
          <cx:pt idx="3057">72649</cx:pt>
          <cx:pt idx="3058">72649</cx:pt>
          <cx:pt idx="3059">72649</cx:pt>
          <cx:pt idx="3060">53036</cx:pt>
          <cx:pt idx="3061">53036</cx:pt>
          <cx:pt idx="3062">42981</cx:pt>
          <cx:pt idx="3063">42981</cx:pt>
          <cx:pt idx="3064">42981</cx:pt>
          <cx:pt idx="3065">42981</cx:pt>
          <cx:pt idx="3066">42981</cx:pt>
          <cx:pt idx="3067">42981</cx:pt>
          <cx:pt idx="3068">42981</cx:pt>
          <cx:pt idx="3069">66354</cx:pt>
          <cx:pt idx="3070">66354</cx:pt>
          <cx:pt idx="3071">66354</cx:pt>
          <cx:pt idx="3072">66354</cx:pt>
          <cx:pt idx="3073">66354</cx:pt>
          <cx:pt idx="3074">66354</cx:pt>
          <cx:pt idx="3075">66354</cx:pt>
          <cx:pt idx="3076">66354</cx:pt>
          <cx:pt idx="3077">66354</cx:pt>
          <cx:pt idx="3078">66354</cx:pt>
          <cx:pt idx="3079">49375</cx:pt>
          <cx:pt idx="3080">49375</cx:pt>
          <cx:pt idx="3081">49375</cx:pt>
          <cx:pt idx="3082">49375</cx:pt>
          <cx:pt idx="3083">49375</cx:pt>
          <cx:pt idx="3084">49375</cx:pt>
          <cx:pt idx="3085">49375</cx:pt>
          <cx:pt idx="3086">57241</cx:pt>
          <cx:pt idx="3087">57241</cx:pt>
          <cx:pt idx="3088">57241</cx:pt>
          <cx:pt idx="3089">57241</cx:pt>
          <cx:pt idx="3090">60625</cx:pt>
          <cx:pt idx="3091">60625</cx:pt>
          <cx:pt idx="3092">60625</cx:pt>
          <cx:pt idx="3093">60625</cx:pt>
          <cx:pt idx="3094">60625</cx:pt>
          <cx:pt idx="3095">60625</cx:pt>
          <cx:pt idx="3096">60625</cx:pt>
          <cx:pt idx="3097">60625</cx:pt>
          <cx:pt idx="3098">60625</cx:pt>
          <cx:pt idx="3099">60625</cx:pt>
          <cx:pt idx="3100">45607</cx:pt>
          <cx:pt idx="3101">45607</cx:pt>
          <cx:pt idx="3102">45607</cx:pt>
          <cx:pt idx="3103">45607</cx:pt>
          <cx:pt idx="3104">45607</cx:pt>
          <cx:pt idx="3105">45607</cx:pt>
          <cx:pt idx="3106">45607</cx:pt>
          <cx:pt idx="3107">45607</cx:pt>
          <cx:pt idx="3108">45607</cx:pt>
          <cx:pt idx="3109">67783</cx:pt>
          <cx:pt idx="3110">67783</cx:pt>
          <cx:pt idx="3111">67783</cx:pt>
          <cx:pt idx="3112">67783</cx:pt>
          <cx:pt idx="3113">67783</cx:pt>
          <cx:pt idx="3114">67783</cx:pt>
          <cx:pt idx="3115">67783</cx:pt>
          <cx:pt idx="3116">37661</cx:pt>
          <cx:pt idx="3117">37661</cx:pt>
          <cx:pt idx="3118">37661</cx:pt>
          <cx:pt idx="3119">37661</cx:pt>
          <cx:pt idx="3120">37661</cx:pt>
          <cx:pt idx="3121">72649</cx:pt>
          <cx:pt idx="3122">72649</cx:pt>
          <cx:pt idx="3123">72649</cx:pt>
          <cx:pt idx="3124">72649</cx:pt>
          <cx:pt idx="3125">72649</cx:pt>
          <cx:pt idx="3126">72649</cx:pt>
          <cx:pt idx="3127">53036</cx:pt>
          <cx:pt idx="3128">53036</cx:pt>
          <cx:pt idx="3129">42981</cx:pt>
          <cx:pt idx="3130">42981</cx:pt>
          <cx:pt idx="3131">42981</cx:pt>
          <cx:pt idx="3132">42981</cx:pt>
          <cx:pt idx="3133">42981</cx:pt>
          <cx:pt idx="3134">42981</cx:pt>
          <cx:pt idx="3135">42981</cx:pt>
          <cx:pt idx="3136">66354</cx:pt>
          <cx:pt idx="3137">66354</cx:pt>
          <cx:pt idx="3138">66354</cx:pt>
          <cx:pt idx="3139">66354</cx:pt>
          <cx:pt idx="3140">66354</cx:pt>
          <cx:pt idx="3141">66354</cx:pt>
          <cx:pt idx="3142">66354</cx:pt>
          <cx:pt idx="3143">66354</cx:pt>
          <cx:pt idx="3144">66354</cx:pt>
          <cx:pt idx="3145">66354</cx:pt>
          <cx:pt idx="3146">49543</cx:pt>
          <cx:pt idx="3147">49543</cx:pt>
          <cx:pt idx="3148">49375</cx:pt>
          <cx:pt idx="3149">49375</cx:pt>
          <cx:pt idx="3150">49375</cx:pt>
          <cx:pt idx="3151">49375</cx:pt>
          <cx:pt idx="3152">57241</cx:pt>
          <cx:pt idx="3153">57241</cx:pt>
          <cx:pt idx="3154">57241</cx:pt>
          <cx:pt idx="3155">57241</cx:pt>
          <cx:pt idx="3156">57241</cx:pt>
          <cx:pt idx="3157">57241</cx:pt>
          <cx:pt idx="3158">57241</cx:pt>
          <cx:pt idx="3159">57241</cx:pt>
          <cx:pt idx="3160">57241</cx:pt>
          <cx:pt idx="3161">57241</cx:pt>
          <cx:pt idx="3162">60625</cx:pt>
          <cx:pt idx="3163">60625</cx:pt>
          <cx:pt idx="3164">60625</cx:pt>
          <cx:pt idx="3165">60625</cx:pt>
          <cx:pt idx="3166">45607</cx:pt>
          <cx:pt idx="3167">45607</cx:pt>
          <cx:pt idx="3168">45607</cx:pt>
          <cx:pt idx="3169">45607</cx:pt>
          <cx:pt idx="3170">45607</cx:pt>
          <cx:pt idx="3171">45607</cx:pt>
          <cx:pt idx="3172">45607</cx:pt>
          <cx:pt idx="3173">45607</cx:pt>
          <cx:pt idx="3174">45607</cx:pt>
          <cx:pt idx="3175">45607</cx:pt>
          <cx:pt idx="3176">67783</cx:pt>
          <cx:pt idx="3177">67783</cx:pt>
          <cx:pt idx="3178">67783</cx:pt>
          <cx:pt idx="3179">67783</cx:pt>
          <cx:pt idx="3180">67783</cx:pt>
          <cx:pt idx="3181">67783</cx:pt>
          <cx:pt idx="3182">67783</cx:pt>
          <cx:pt idx="3183">37661</cx:pt>
          <cx:pt idx="3184">37661</cx:pt>
          <cx:pt idx="3185">37661</cx:pt>
          <cx:pt idx="3186">37661</cx:pt>
          <cx:pt idx="3187">37661</cx:pt>
          <cx:pt idx="3188">37661</cx:pt>
          <cx:pt idx="3189">72649</cx:pt>
          <cx:pt idx="3190">72649</cx:pt>
          <cx:pt idx="3191">72649</cx:pt>
          <cx:pt idx="3192">72649</cx:pt>
          <cx:pt idx="3193">72649</cx:pt>
          <cx:pt idx="3194">53036</cx:pt>
          <cx:pt idx="3195">53036</cx:pt>
          <cx:pt idx="3196">49515</cx:pt>
          <cx:pt idx="3197">42981</cx:pt>
          <cx:pt idx="3198">42981</cx:pt>
          <cx:pt idx="3199">42981</cx:pt>
          <cx:pt idx="3200">42981</cx:pt>
          <cx:pt idx="3201">42981</cx:pt>
          <cx:pt idx="3202">42981</cx:pt>
          <cx:pt idx="3203">66354</cx:pt>
          <cx:pt idx="3204">66354</cx:pt>
          <cx:pt idx="3205">66354</cx:pt>
          <cx:pt idx="3206">66354</cx:pt>
          <cx:pt idx="3207">66354</cx:pt>
          <cx:pt idx="3208">66354</cx:pt>
          <cx:pt idx="3209">66354</cx:pt>
          <cx:pt idx="3210">66354</cx:pt>
          <cx:pt idx="3211">66354</cx:pt>
          <cx:pt idx="3212">66354</cx:pt>
        </cx:lvl>
      </cx:numDim>
    </cx:data>
  </cx:chartData>
  <cx:chart>
    <cx:title pos="t" align="ctr" overlay="0">
      <cx:tx>
        <cx:txData>
          <cx:v>Providence Images Income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Providence Images Income Distribution</a:t>
          </a:r>
        </a:p>
      </cx:txPr>
    </cx:title>
    <cx:plotArea>
      <cx:plotAreaRegion>
        <cx:series layoutId="clusteredColumn" uniqueId="{08E89FEC-5134-4BF0-8AAF-A4963FD8D23F}">
          <cx:spPr>
            <a:solidFill>
              <a:schemeClr val="accent1"/>
            </a:solidFill>
          </cx:spPr>
          <cx:dataPt idx="4">
            <cx:spPr>
              <a:solidFill>
                <a:srgbClr val="FF0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1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labels!$B$1:$B$3213</cx:f>
        <cx:lvl ptCount="3213" formatCode="General">
          <cx:pt idx="0">55648</cx:pt>
          <cx:pt idx="1">55648</cx:pt>
          <cx:pt idx="2">55648</cx:pt>
          <cx:pt idx="3">66827</cx:pt>
          <cx:pt idx="4">66827</cx:pt>
          <cx:pt idx="5">66827</cx:pt>
          <cx:pt idx="6">66827</cx:pt>
          <cx:pt idx="7">66827</cx:pt>
          <cx:pt idx="8">66827</cx:pt>
          <cx:pt idx="9">66827</cx:pt>
          <cx:pt idx="10">66827</cx:pt>
          <cx:pt idx="11">66827</cx:pt>
          <cx:pt idx="12">55521</cx:pt>
          <cx:pt idx="13">82620</cx:pt>
          <cx:pt idx="14">82620</cx:pt>
          <cx:pt idx="15">82620</cx:pt>
          <cx:pt idx="16">82620</cx:pt>
          <cx:pt idx="17">82620</cx:pt>
          <cx:pt idx="18">82620</cx:pt>
          <cx:pt idx="19">82620</cx:pt>
          <cx:pt idx="20">82620</cx:pt>
          <cx:pt idx="21">82620</cx:pt>
          <cx:pt idx="22">82620</cx:pt>
          <cx:pt idx="23">82620</cx:pt>
          <cx:pt idx="24">82620</cx:pt>
          <cx:pt idx="25">82620</cx:pt>
          <cx:pt idx="26">66333</cx:pt>
          <cx:pt idx="27">66333</cx:pt>
          <cx:pt idx="28">66333</cx:pt>
          <cx:pt idx="29">66333</cx:pt>
          <cx:pt idx="30">66333</cx:pt>
          <cx:pt idx="31">66333</cx:pt>
          <cx:pt idx="32">66333</cx:pt>
          <cx:pt idx="33">66333</cx:pt>
          <cx:pt idx="34">66333</cx:pt>
          <cx:pt idx="35">66333</cx:pt>
          <cx:pt idx="36">66333</cx:pt>
          <cx:pt idx="37">83362</cx:pt>
          <cx:pt idx="38">83362</cx:pt>
          <cx:pt idx="39">83362</cx:pt>
          <cx:pt idx="40">83362</cx:pt>
          <cx:pt idx="41">83362</cx:pt>
          <cx:pt idx="42">83362</cx:pt>
          <cx:pt idx="43">83362</cx:pt>
          <cx:pt idx="44">83362</cx:pt>
          <cx:pt idx="45">83362</cx:pt>
          <cx:pt idx="46">83362</cx:pt>
          <cx:pt idx="47">83362</cx:pt>
          <cx:pt idx="48">83362</cx:pt>
          <cx:pt idx="49">83362</cx:pt>
          <cx:pt idx="50">83362</cx:pt>
          <cx:pt idx="51">52174</cx:pt>
          <cx:pt idx="52">52174</cx:pt>
          <cx:pt idx="53">52174</cx:pt>
          <cx:pt idx="54">52174</cx:pt>
          <cx:pt idx="55">52174</cx:pt>
          <cx:pt idx="56">52174</cx:pt>
          <cx:pt idx="57">52174</cx:pt>
          <cx:pt idx="58">52174</cx:pt>
          <cx:pt idx="59">52174</cx:pt>
          <cx:pt idx="60">52174</cx:pt>
          <cx:pt idx="61">52174</cx:pt>
          <cx:pt idx="62">74245</cx:pt>
          <cx:pt idx="63">74245</cx:pt>
          <cx:pt idx="64">82452</cx:pt>
          <cx:pt idx="65">82452</cx:pt>
          <cx:pt idx="66">82452</cx:pt>
          <cx:pt idx="67">55648</cx:pt>
          <cx:pt idx="68">55648</cx:pt>
          <cx:pt idx="69">55648</cx:pt>
          <cx:pt idx="70">55648</cx:pt>
          <cx:pt idx="71">66827</cx:pt>
          <cx:pt idx="72">66827</cx:pt>
          <cx:pt idx="73">66827</cx:pt>
          <cx:pt idx="74">66827</cx:pt>
          <cx:pt idx="75">66827</cx:pt>
          <cx:pt idx="76">66827</cx:pt>
          <cx:pt idx="77">66827</cx:pt>
          <cx:pt idx="78">66827</cx:pt>
          <cx:pt idx="79">58403</cx:pt>
          <cx:pt idx="80">82620</cx:pt>
          <cx:pt idx="81">62098</cx:pt>
          <cx:pt idx="82">62098</cx:pt>
          <cx:pt idx="83">62098</cx:pt>
          <cx:pt idx="84">62098</cx:pt>
          <cx:pt idx="85">62098</cx:pt>
          <cx:pt idx="86">62098</cx:pt>
          <cx:pt idx="87">62098</cx:pt>
          <cx:pt idx="88">63983</cx:pt>
          <cx:pt idx="89">63983</cx:pt>
          <cx:pt idx="90">63983</cx:pt>
          <cx:pt idx="91">63983</cx:pt>
          <cx:pt idx="92">63983</cx:pt>
          <cx:pt idx="93">63983</cx:pt>
          <cx:pt idx="94">66333</cx:pt>
          <cx:pt idx="95">66333</cx:pt>
          <cx:pt idx="96">66333</cx:pt>
          <cx:pt idx="97">66333</cx:pt>
          <cx:pt idx="98">66333</cx:pt>
          <cx:pt idx="99">66333</cx:pt>
          <cx:pt idx="100">44107</cx:pt>
          <cx:pt idx="101">50117</cx:pt>
          <cx:pt idx="102">50117</cx:pt>
          <cx:pt idx="103">66333</cx:pt>
          <cx:pt idx="104">83362</cx:pt>
          <cx:pt idx="105">83362</cx:pt>
          <cx:pt idx="106">83362</cx:pt>
          <cx:pt idx="107">83362</cx:pt>
          <cx:pt idx="108">83362</cx:pt>
          <cx:pt idx="109">83362</cx:pt>
          <cx:pt idx="110">83362</cx:pt>
          <cx:pt idx="111">83362</cx:pt>
          <cx:pt idx="112">83362</cx:pt>
          <cx:pt idx="113">83362</cx:pt>
          <cx:pt idx="114">83362</cx:pt>
          <cx:pt idx="115">83362</cx:pt>
          <cx:pt idx="116">83362</cx:pt>
          <cx:pt idx="117">83362</cx:pt>
          <cx:pt idx="118">52174</cx:pt>
          <cx:pt idx="119">52174</cx:pt>
          <cx:pt idx="120">52174</cx:pt>
          <cx:pt idx="121">52174</cx:pt>
          <cx:pt idx="122">52174</cx:pt>
          <cx:pt idx="123">52174</cx:pt>
          <cx:pt idx="124">52174</cx:pt>
          <cx:pt idx="125">52174</cx:pt>
          <cx:pt idx="126">52174</cx:pt>
          <cx:pt idx="127">52174</cx:pt>
          <cx:pt idx="128">52174</cx:pt>
          <cx:pt idx="129">52174</cx:pt>
          <cx:pt idx="130">82452</cx:pt>
          <cx:pt idx="131">82452</cx:pt>
          <cx:pt idx="132">82452</cx:pt>
          <cx:pt idx="133">82452</cx:pt>
          <cx:pt idx="134">55648</cx:pt>
          <cx:pt idx="135">55648</cx:pt>
          <cx:pt idx="136">55648</cx:pt>
          <cx:pt idx="137">55648</cx:pt>
          <cx:pt idx="138">66827</cx:pt>
          <cx:pt idx="139">66827</cx:pt>
          <cx:pt idx="140">66827</cx:pt>
          <cx:pt idx="141">66827</cx:pt>
          <cx:pt idx="142">66827</cx:pt>
          <cx:pt idx="143">66827</cx:pt>
          <cx:pt idx="144">66827</cx:pt>
          <cx:pt idx="145">66827</cx:pt>
          <cx:pt idx="146">66827</cx:pt>
          <cx:pt idx="147">58403</cx:pt>
          <cx:pt idx="148">62098</cx:pt>
          <cx:pt idx="149">62098</cx:pt>
          <cx:pt idx="150">62098</cx:pt>
          <cx:pt idx="151">62098</cx:pt>
          <cx:pt idx="152">62098</cx:pt>
          <cx:pt idx="153">62098</cx:pt>
          <cx:pt idx="154">62098</cx:pt>
          <cx:pt idx="155">63983</cx:pt>
          <cx:pt idx="156">63983</cx:pt>
          <cx:pt idx="157">63983</cx:pt>
          <cx:pt idx="158">63983</cx:pt>
          <cx:pt idx="159">63983</cx:pt>
          <cx:pt idx="160">63983</cx:pt>
          <cx:pt idx="161">66333</cx:pt>
          <cx:pt idx="162">66333</cx:pt>
          <cx:pt idx="163">66333</cx:pt>
          <cx:pt idx="164">66333</cx:pt>
          <cx:pt idx="165">44107</cx:pt>
          <cx:pt idx="166">44107</cx:pt>
          <cx:pt idx="167">44107</cx:pt>
          <cx:pt idx="168">44107</cx:pt>
          <cx:pt idx="169">50117</cx:pt>
          <cx:pt idx="170">50117</cx:pt>
          <cx:pt idx="171">50117</cx:pt>
          <cx:pt idx="172">83362</cx:pt>
          <cx:pt idx="173">83362</cx:pt>
          <cx:pt idx="174">83362</cx:pt>
          <cx:pt idx="175">83362</cx:pt>
          <cx:pt idx="176">83362</cx:pt>
          <cx:pt idx="177">83362</cx:pt>
          <cx:pt idx="178">83362</cx:pt>
          <cx:pt idx="179">83362</cx:pt>
          <cx:pt idx="180">83362</cx:pt>
          <cx:pt idx="181">83362</cx:pt>
          <cx:pt idx="182">83362</cx:pt>
          <cx:pt idx="183">83362</cx:pt>
          <cx:pt idx="184">83362</cx:pt>
          <cx:pt idx="185">52174</cx:pt>
          <cx:pt idx="186">52174</cx:pt>
          <cx:pt idx="187">52174</cx:pt>
          <cx:pt idx="188">52174</cx:pt>
          <cx:pt idx="189">52174</cx:pt>
          <cx:pt idx="190">52174</cx:pt>
          <cx:pt idx="191">52174</cx:pt>
          <cx:pt idx="192">52174</cx:pt>
          <cx:pt idx="193">52174</cx:pt>
          <cx:pt idx="194">52174</cx:pt>
          <cx:pt idx="195">52174</cx:pt>
          <cx:pt idx="196">82452</cx:pt>
          <cx:pt idx="197">82452</cx:pt>
          <cx:pt idx="198">82452</cx:pt>
          <cx:pt idx="199">82452</cx:pt>
          <cx:pt idx="200">82452</cx:pt>
          <cx:pt idx="201">55648</cx:pt>
          <cx:pt idx="202">55648</cx:pt>
          <cx:pt idx="203">55648</cx:pt>
          <cx:pt idx="204">55648</cx:pt>
          <cx:pt idx="205">55648</cx:pt>
          <cx:pt idx="206">66827</cx:pt>
          <cx:pt idx="207">66827</cx:pt>
          <cx:pt idx="208">66827</cx:pt>
          <cx:pt idx="209">66827</cx:pt>
          <cx:pt idx="210">66827</cx:pt>
          <cx:pt idx="211">66827</cx:pt>
          <cx:pt idx="212">66827</cx:pt>
          <cx:pt idx="213">66827</cx:pt>
          <cx:pt idx="214">66827</cx:pt>
          <cx:pt idx="215">58403</cx:pt>
          <cx:pt idx="216">58403</cx:pt>
          <cx:pt idx="217">62098</cx:pt>
          <cx:pt idx="218">62098</cx:pt>
          <cx:pt idx="219">62098</cx:pt>
          <cx:pt idx="220">62098</cx:pt>
          <cx:pt idx="221">62098</cx:pt>
          <cx:pt idx="222">63983</cx:pt>
          <cx:pt idx="223">63983</cx:pt>
          <cx:pt idx="224">63983</cx:pt>
          <cx:pt idx="225">63983</cx:pt>
          <cx:pt idx="226">63983</cx:pt>
          <cx:pt idx="227">63983</cx:pt>
          <cx:pt idx="228">66333</cx:pt>
          <cx:pt idx="229">66333</cx:pt>
          <cx:pt idx="230">44107</cx:pt>
          <cx:pt idx="231">44107</cx:pt>
          <cx:pt idx="232">44107</cx:pt>
          <cx:pt idx="233">44107</cx:pt>
          <cx:pt idx="234">44107</cx:pt>
          <cx:pt idx="235">44107</cx:pt>
          <cx:pt idx="236">50117</cx:pt>
          <cx:pt idx="237">50117</cx:pt>
          <cx:pt idx="238">50117</cx:pt>
          <cx:pt idx="239">50117</cx:pt>
          <cx:pt idx="240">83362</cx:pt>
          <cx:pt idx="241">83362</cx:pt>
          <cx:pt idx="242">83362</cx:pt>
          <cx:pt idx="243">83362</cx:pt>
          <cx:pt idx="244">83362</cx:pt>
          <cx:pt idx="245">83362</cx:pt>
          <cx:pt idx="246">83362</cx:pt>
          <cx:pt idx="247">83362</cx:pt>
          <cx:pt idx="248">83362</cx:pt>
          <cx:pt idx="249">83362</cx:pt>
          <cx:pt idx="250">83362</cx:pt>
          <cx:pt idx="251">83362</cx:pt>
          <cx:pt idx="252">52174</cx:pt>
          <cx:pt idx="253">52174</cx:pt>
          <cx:pt idx="254">52174</cx:pt>
          <cx:pt idx="255">52174</cx:pt>
          <cx:pt idx="256">52174</cx:pt>
          <cx:pt idx="257">52174</cx:pt>
          <cx:pt idx="258">52174</cx:pt>
          <cx:pt idx="259">52174</cx:pt>
          <cx:pt idx="260">52174</cx:pt>
          <cx:pt idx="261">59448</cx:pt>
          <cx:pt idx="262">59448</cx:pt>
          <cx:pt idx="263">82452</cx:pt>
          <cx:pt idx="264">82452</cx:pt>
          <cx:pt idx="265">82452</cx:pt>
          <cx:pt idx="266">82452</cx:pt>
          <cx:pt idx="267">82452</cx:pt>
          <cx:pt idx="268">55648</cx:pt>
          <cx:pt idx="269">55648</cx:pt>
          <cx:pt idx="270">55648</cx:pt>
          <cx:pt idx="271">55648</cx:pt>
          <cx:pt idx="272">55648</cx:pt>
          <cx:pt idx="273">55648</cx:pt>
          <cx:pt idx="274">66827</cx:pt>
          <cx:pt idx="275">66827</cx:pt>
          <cx:pt idx="276">66827</cx:pt>
          <cx:pt idx="277">66827</cx:pt>
          <cx:pt idx="278">66827</cx:pt>
          <cx:pt idx="279">66827</cx:pt>
          <cx:pt idx="280">66827</cx:pt>
          <cx:pt idx="281">58403</cx:pt>
          <cx:pt idx="282">58403</cx:pt>
          <cx:pt idx="283">58403</cx:pt>
          <cx:pt idx="284">58403</cx:pt>
          <cx:pt idx="285">62098</cx:pt>
          <cx:pt idx="286">62098</cx:pt>
          <cx:pt idx="287">62098</cx:pt>
          <cx:pt idx="288">62098</cx:pt>
          <cx:pt idx="289">63983</cx:pt>
          <cx:pt idx="290">63983</cx:pt>
          <cx:pt idx="291">63983</cx:pt>
          <cx:pt idx="292">63983</cx:pt>
          <cx:pt idx="293">63983</cx:pt>
          <cx:pt idx="294">63983</cx:pt>
          <cx:pt idx="295">63983</cx:pt>
          <cx:pt idx="296">44107</cx:pt>
          <cx:pt idx="297">44107</cx:pt>
          <cx:pt idx="298">44107</cx:pt>
          <cx:pt idx="299">44107</cx:pt>
          <cx:pt idx="300">44107</cx:pt>
          <cx:pt idx="301">44107</cx:pt>
          <cx:pt idx="302">44107</cx:pt>
          <cx:pt idx="303">44107</cx:pt>
          <cx:pt idx="304">50117</cx:pt>
          <cx:pt idx="305">50117</cx:pt>
          <cx:pt idx="306">50117</cx:pt>
          <cx:pt idx="307">50117</cx:pt>
          <cx:pt idx="308">50117</cx:pt>
          <cx:pt idx="309">83362</cx:pt>
          <cx:pt idx="310">83362</cx:pt>
          <cx:pt idx="311">83362</cx:pt>
          <cx:pt idx="312">83362</cx:pt>
          <cx:pt idx="313">83362</cx:pt>
          <cx:pt idx="314">83362</cx:pt>
          <cx:pt idx="315">83362</cx:pt>
          <cx:pt idx="316">83362</cx:pt>
          <cx:pt idx="317">83362</cx:pt>
          <cx:pt idx="318">83362</cx:pt>
          <cx:pt idx="319">59448</cx:pt>
          <cx:pt idx="320">59448</cx:pt>
          <cx:pt idx="321">59448</cx:pt>
          <cx:pt idx="322">59448</cx:pt>
          <cx:pt idx="323">59448</cx:pt>
          <cx:pt idx="324">59448</cx:pt>
          <cx:pt idx="325">52174</cx:pt>
          <cx:pt idx="326">52174</cx:pt>
          <cx:pt idx="327">52174</cx:pt>
          <cx:pt idx="328">59448</cx:pt>
          <cx:pt idx="329">59448</cx:pt>
          <cx:pt idx="330">59448</cx:pt>
          <cx:pt idx="331">82452</cx:pt>
          <cx:pt idx="332">82452</cx:pt>
          <cx:pt idx="333">82452</cx:pt>
          <cx:pt idx="334">82452</cx:pt>
          <cx:pt idx="335">54375</cx:pt>
          <cx:pt idx="336">54375</cx:pt>
          <cx:pt idx="337">55648</cx:pt>
          <cx:pt idx="338">55648</cx:pt>
          <cx:pt idx="339">55648</cx:pt>
          <cx:pt idx="340">55648</cx:pt>
          <cx:pt idx="341">55648</cx:pt>
          <cx:pt idx="342">66827</cx:pt>
          <cx:pt idx="343">66827</cx:pt>
          <cx:pt idx="344">66827</cx:pt>
          <cx:pt idx="345">66827</cx:pt>
          <cx:pt idx="346">66827</cx:pt>
          <cx:pt idx="347">58403</cx:pt>
          <cx:pt idx="348">58403</cx:pt>
          <cx:pt idx="349">58403</cx:pt>
          <cx:pt idx="350">58403</cx:pt>
          <cx:pt idx="351">58403</cx:pt>
          <cx:pt idx="352">58403</cx:pt>
          <cx:pt idx="353">62098</cx:pt>
          <cx:pt idx="354">62098</cx:pt>
          <cx:pt idx="355">58403</cx:pt>
          <cx:pt idx="356">58403</cx:pt>
          <cx:pt idx="357">58403</cx:pt>
          <cx:pt idx="358">63983</cx:pt>
          <cx:pt idx="359">63983</cx:pt>
          <cx:pt idx="360">63983</cx:pt>
          <cx:pt idx="361">63983</cx:pt>
          <cx:pt idx="362">63983</cx:pt>
          <cx:pt idx="363">44107</cx:pt>
          <cx:pt idx="364">44107</cx:pt>
          <cx:pt idx="365">44107</cx:pt>
          <cx:pt idx="366">44107</cx:pt>
          <cx:pt idx="367">44107</cx:pt>
          <cx:pt idx="368">44107</cx:pt>
          <cx:pt idx="369">44107</cx:pt>
          <cx:pt idx="370">44107</cx:pt>
          <cx:pt idx="371">44107</cx:pt>
          <cx:pt idx="372">44107</cx:pt>
          <cx:pt idx="373">50117</cx:pt>
          <cx:pt idx="374">50117</cx:pt>
          <cx:pt idx="375">50117</cx:pt>
          <cx:pt idx="376">50117</cx:pt>
          <cx:pt idx="377">50117</cx:pt>
          <cx:pt idx="378">50117</cx:pt>
          <cx:pt idx="379">50117</cx:pt>
          <cx:pt idx="380">50117</cx:pt>
          <cx:pt idx="381">83362</cx:pt>
          <cx:pt idx="382">83362</cx:pt>
          <cx:pt idx="383">83362</cx:pt>
          <cx:pt idx="384">83362</cx:pt>
          <cx:pt idx="385">83362</cx:pt>
          <cx:pt idx="386">59448</cx:pt>
          <cx:pt idx="387">59448</cx:pt>
          <cx:pt idx="388">59448</cx:pt>
          <cx:pt idx="389">59448</cx:pt>
          <cx:pt idx="390">59448</cx:pt>
          <cx:pt idx="391">59448</cx:pt>
          <cx:pt idx="392">59448</cx:pt>
          <cx:pt idx="393">59448</cx:pt>
          <cx:pt idx="394">59448</cx:pt>
          <cx:pt idx="395">59448</cx:pt>
          <cx:pt idx="396">59448</cx:pt>
          <cx:pt idx="397">59448</cx:pt>
          <cx:pt idx="398">59448</cx:pt>
          <cx:pt idx="399">59448</cx:pt>
          <cx:pt idx="400">59448</cx:pt>
          <cx:pt idx="401">59448</cx:pt>
          <cx:pt idx="402">54375</cx:pt>
          <cx:pt idx="403">54375</cx:pt>
          <cx:pt idx="404">54375</cx:pt>
          <cx:pt idx="405">43649</cx:pt>
          <cx:pt idx="406">43649</cx:pt>
          <cx:pt idx="407">43649</cx:pt>
          <cx:pt idx="408">43649</cx:pt>
          <cx:pt idx="409">55648</cx:pt>
          <cx:pt idx="410">66827</cx:pt>
          <cx:pt idx="411">66827</cx:pt>
          <cx:pt idx="412">66827</cx:pt>
          <cx:pt idx="413">66827</cx:pt>
          <cx:pt idx="414">58403</cx:pt>
          <cx:pt idx="415">58403</cx:pt>
          <cx:pt idx="416">58403</cx:pt>
          <cx:pt idx="417">58403</cx:pt>
          <cx:pt idx="418">58403</cx:pt>
          <cx:pt idx="419">58403</cx:pt>
          <cx:pt idx="420">58403</cx:pt>
          <cx:pt idx="421">58403</cx:pt>
          <cx:pt idx="422">58403</cx:pt>
          <cx:pt idx="423">58403</cx:pt>
          <cx:pt idx="424">58403</cx:pt>
          <cx:pt idx="425">58403</cx:pt>
          <cx:pt idx="426">63983</cx:pt>
          <cx:pt idx="427">63983</cx:pt>
          <cx:pt idx="428">63983</cx:pt>
          <cx:pt idx="429">63983</cx:pt>
          <cx:pt idx="430">44107</cx:pt>
          <cx:pt idx="431">44107</cx:pt>
          <cx:pt idx="432">44107</cx:pt>
          <cx:pt idx="433">44107</cx:pt>
          <cx:pt idx="434">44107</cx:pt>
          <cx:pt idx="435">44107</cx:pt>
          <cx:pt idx="436">44107</cx:pt>
          <cx:pt idx="437">44107</cx:pt>
          <cx:pt idx="438">44107</cx:pt>
          <cx:pt idx="439">44107</cx:pt>
          <cx:pt idx="440">50117</cx:pt>
          <cx:pt idx="441">50117</cx:pt>
          <cx:pt idx="442">50117</cx:pt>
          <cx:pt idx="443">50117</cx:pt>
          <cx:pt idx="444">50117</cx:pt>
          <cx:pt idx="445">50117</cx:pt>
          <cx:pt idx="446">50117</cx:pt>
          <cx:pt idx="447">50117</cx:pt>
          <cx:pt idx="448">50117</cx:pt>
          <cx:pt idx="449">50117</cx:pt>
          <cx:pt idx="450">50117</cx:pt>
          <cx:pt idx="451">50117</cx:pt>
          <cx:pt idx="452">59448</cx:pt>
          <cx:pt idx="453">59448</cx:pt>
          <cx:pt idx="454">59448</cx:pt>
          <cx:pt idx="455">59448</cx:pt>
          <cx:pt idx="456">59448</cx:pt>
          <cx:pt idx="457">59448</cx:pt>
          <cx:pt idx="458">59448</cx:pt>
          <cx:pt idx="459">59448</cx:pt>
          <cx:pt idx="460">59448</cx:pt>
          <cx:pt idx="461">59448</cx:pt>
          <cx:pt idx="462">59448</cx:pt>
          <cx:pt idx="463">59448</cx:pt>
          <cx:pt idx="464">59448</cx:pt>
          <cx:pt idx="465">59448</cx:pt>
          <cx:pt idx="466">59448</cx:pt>
          <cx:pt idx="467">59448</cx:pt>
          <cx:pt idx="468">59448</cx:pt>
          <cx:pt idx="469">54375</cx:pt>
          <cx:pt idx="470">54375</cx:pt>
          <cx:pt idx="471">54375</cx:pt>
          <cx:pt idx="472">43649</cx:pt>
          <cx:pt idx="473">43649</cx:pt>
          <cx:pt idx="474">43649</cx:pt>
          <cx:pt idx="475">43649</cx:pt>
          <cx:pt idx="476">43649</cx:pt>
          <cx:pt idx="477">43649</cx:pt>
          <cx:pt idx="478">43649</cx:pt>
          <cx:pt idx="479">43649</cx:pt>
          <cx:pt idx="480">43649</cx:pt>
          <cx:pt idx="481">43649</cx:pt>
          <cx:pt idx="482">43649</cx:pt>
          <cx:pt idx="483">58403</cx:pt>
          <cx:pt idx="484">58403</cx:pt>
          <cx:pt idx="485">58403</cx:pt>
          <cx:pt idx="486">58403</cx:pt>
          <cx:pt idx="487">58403</cx:pt>
          <cx:pt idx="488">58403</cx:pt>
          <cx:pt idx="489">58403</cx:pt>
          <cx:pt idx="490">58403</cx:pt>
          <cx:pt idx="491">58403</cx:pt>
          <cx:pt idx="492">58403</cx:pt>
          <cx:pt idx="493">63983</cx:pt>
          <cx:pt idx="494">63983</cx:pt>
          <cx:pt idx="495">63983</cx:pt>
          <cx:pt idx="496">63983</cx:pt>
          <cx:pt idx="497">63983</cx:pt>
          <cx:pt idx="498">44107</cx:pt>
          <cx:pt idx="499">44107</cx:pt>
          <cx:pt idx="500">44107</cx:pt>
          <cx:pt idx="501">44107</cx:pt>
          <cx:pt idx="502">44107</cx:pt>
          <cx:pt idx="503">44107</cx:pt>
          <cx:pt idx="504">44107</cx:pt>
          <cx:pt idx="505">44107</cx:pt>
          <cx:pt idx="506">44107</cx:pt>
          <cx:pt idx="507">50117</cx:pt>
          <cx:pt idx="508">50117</cx:pt>
          <cx:pt idx="509">50117</cx:pt>
          <cx:pt idx="510">50117</cx:pt>
          <cx:pt idx="511">50117</cx:pt>
          <cx:pt idx="512">50117</cx:pt>
          <cx:pt idx="513">50117</cx:pt>
          <cx:pt idx="514">50117</cx:pt>
          <cx:pt idx="515">50117</cx:pt>
          <cx:pt idx="516">50117</cx:pt>
          <cx:pt idx="517">50117</cx:pt>
          <cx:pt idx="518">42548</cx:pt>
          <cx:pt idx="519">42548</cx:pt>
          <cx:pt idx="520">42548</cx:pt>
          <cx:pt idx="521">42548</cx:pt>
          <cx:pt idx="522">42548</cx:pt>
          <cx:pt idx="523">59448</cx:pt>
          <cx:pt idx="524">59448</cx:pt>
          <cx:pt idx="525">59448</cx:pt>
          <cx:pt idx="526">59448</cx:pt>
          <cx:pt idx="527">59448</cx:pt>
          <cx:pt idx="528">59448</cx:pt>
          <cx:pt idx="529">59448</cx:pt>
          <cx:pt idx="530">59448</cx:pt>
          <cx:pt idx="531">59448</cx:pt>
          <cx:pt idx="532">59448</cx:pt>
          <cx:pt idx="533">59448</cx:pt>
          <cx:pt idx="534">59448</cx:pt>
          <cx:pt idx="535">59448</cx:pt>
          <cx:pt idx="536">54375</cx:pt>
          <cx:pt idx="537">54375</cx:pt>
          <cx:pt idx="538">54375</cx:pt>
          <cx:pt idx="539">43649</cx:pt>
          <cx:pt idx="540">43649</cx:pt>
          <cx:pt idx="541">43649</cx:pt>
          <cx:pt idx="542">43649</cx:pt>
          <cx:pt idx="543">43649</cx:pt>
          <cx:pt idx="544">43649</cx:pt>
          <cx:pt idx="545">43649</cx:pt>
          <cx:pt idx="546">43649</cx:pt>
          <cx:pt idx="547">43649</cx:pt>
          <cx:pt idx="548">43649</cx:pt>
          <cx:pt idx="549">43649</cx:pt>
          <cx:pt idx="550">58403</cx:pt>
          <cx:pt idx="551">58403</cx:pt>
          <cx:pt idx="552">58403</cx:pt>
          <cx:pt idx="553">58403</cx:pt>
          <cx:pt idx="554">58403</cx:pt>
          <cx:pt idx="555">58403</cx:pt>
          <cx:pt idx="556">35972</cx:pt>
          <cx:pt idx="557">35972</cx:pt>
          <cx:pt idx="558">52174</cx:pt>
          <cx:pt idx="559">52174</cx:pt>
          <cx:pt idx="560">52174</cx:pt>
          <cx:pt idx="561">52174</cx:pt>
          <cx:pt idx="562">52174</cx:pt>
          <cx:pt idx="563">52174</cx:pt>
          <cx:pt idx="564">52174</cx:pt>
          <cx:pt idx="565">44107</cx:pt>
          <cx:pt idx="566">44107</cx:pt>
          <cx:pt idx="567">44107</cx:pt>
          <cx:pt idx="568">44107</cx:pt>
          <cx:pt idx="569">44107</cx:pt>
          <cx:pt idx="570">44107</cx:pt>
          <cx:pt idx="571">44107</cx:pt>
          <cx:pt idx="572">44107</cx:pt>
          <cx:pt idx="573">44107</cx:pt>
          <cx:pt idx="574">42548</cx:pt>
          <cx:pt idx="575">42548</cx:pt>
          <cx:pt idx="576">42548</cx:pt>
          <cx:pt idx="577">42548</cx:pt>
          <cx:pt idx="578">42548</cx:pt>
          <cx:pt idx="579">42548</cx:pt>
          <cx:pt idx="580">42548</cx:pt>
          <cx:pt idx="581">42548</cx:pt>
          <cx:pt idx="582">42548</cx:pt>
          <cx:pt idx="583">42548</cx:pt>
          <cx:pt idx="584">42548</cx:pt>
          <cx:pt idx="585">42548</cx:pt>
          <cx:pt idx="586">42548</cx:pt>
          <cx:pt idx="587">42548</cx:pt>
          <cx:pt idx="588">42548</cx:pt>
          <cx:pt idx="589">42548</cx:pt>
          <cx:pt idx="590">59448</cx:pt>
          <cx:pt idx="591">59448</cx:pt>
          <cx:pt idx="592">59448</cx:pt>
          <cx:pt idx="593">59448</cx:pt>
          <cx:pt idx="594">59448</cx:pt>
          <cx:pt idx="595">59448</cx:pt>
          <cx:pt idx="596">59448</cx:pt>
          <cx:pt idx="597">59448</cx:pt>
          <cx:pt idx="598">59448</cx:pt>
          <cx:pt idx="599">59448</cx:pt>
          <cx:pt idx="600">59448</cx:pt>
          <cx:pt idx="601">59448</cx:pt>
          <cx:pt idx="602">59448</cx:pt>
          <cx:pt idx="603">54375</cx:pt>
          <cx:pt idx="604">54375</cx:pt>
          <cx:pt idx="605">54375</cx:pt>
          <cx:pt idx="606">43649</cx:pt>
          <cx:pt idx="607">43649</cx:pt>
          <cx:pt idx="608">43649</cx:pt>
          <cx:pt idx="609">43649</cx:pt>
          <cx:pt idx="610">43649</cx:pt>
          <cx:pt idx="611">43649</cx:pt>
          <cx:pt idx="612">43649</cx:pt>
          <cx:pt idx="613">43649</cx:pt>
          <cx:pt idx="614">43649</cx:pt>
          <cx:pt idx="615">43649</cx:pt>
          <cx:pt idx="616">58403</cx:pt>
          <cx:pt idx="617">58403</cx:pt>
          <cx:pt idx="618">58403</cx:pt>
          <cx:pt idx="619">35972</cx:pt>
          <cx:pt idx="620">35972</cx:pt>
          <cx:pt idx="621">35972</cx:pt>
          <cx:pt idx="622">35972</cx:pt>
          <cx:pt idx="623">35972</cx:pt>
          <cx:pt idx="624">52174</cx:pt>
          <cx:pt idx="625">52174</cx:pt>
          <cx:pt idx="626">52174</cx:pt>
          <cx:pt idx="627">52174</cx:pt>
          <cx:pt idx="628">52174</cx:pt>
          <cx:pt idx="629">52174</cx:pt>
          <cx:pt idx="630">52174</cx:pt>
          <cx:pt idx="631">41000</cx:pt>
          <cx:pt idx="632">41000</cx:pt>
          <cx:pt idx="633">44107</cx:pt>
          <cx:pt idx="634">44107</cx:pt>
          <cx:pt idx="635">44107</cx:pt>
          <cx:pt idx="636">44107</cx:pt>
          <cx:pt idx="637">44107</cx:pt>
          <cx:pt idx="638">44107</cx:pt>
          <cx:pt idx="639">44107</cx:pt>
          <cx:pt idx="640">44107</cx:pt>
          <cx:pt idx="641">42548</cx:pt>
          <cx:pt idx="642">42548</cx:pt>
          <cx:pt idx="643">42548</cx:pt>
          <cx:pt idx="644">42548</cx:pt>
          <cx:pt idx="645">42548</cx:pt>
          <cx:pt idx="646">42548</cx:pt>
          <cx:pt idx="647">42548</cx:pt>
          <cx:pt idx="648">42548</cx:pt>
          <cx:pt idx="649">42548</cx:pt>
          <cx:pt idx="650">42548</cx:pt>
          <cx:pt idx="651">42548</cx:pt>
          <cx:pt idx="652">42548</cx:pt>
          <cx:pt idx="653">42548</cx:pt>
          <cx:pt idx="654">42548</cx:pt>
          <cx:pt idx="655">42548</cx:pt>
          <cx:pt idx="656">42548</cx:pt>
          <cx:pt idx="657">59448</cx:pt>
          <cx:pt idx="658">59448</cx:pt>
          <cx:pt idx="659">59448</cx:pt>
          <cx:pt idx="660">59448</cx:pt>
          <cx:pt idx="661">59448</cx:pt>
          <cx:pt idx="662">59448</cx:pt>
          <cx:pt idx="663">59448</cx:pt>
          <cx:pt idx="664">59448</cx:pt>
          <cx:pt idx="665">59448</cx:pt>
          <cx:pt idx="666">59448</cx:pt>
          <cx:pt idx="667">59448</cx:pt>
          <cx:pt idx="668">59448</cx:pt>
          <cx:pt idx="669">59448</cx:pt>
          <cx:pt idx="670">54375</cx:pt>
          <cx:pt idx="671">54375</cx:pt>
          <cx:pt idx="672">54375</cx:pt>
          <cx:pt idx="673">43649</cx:pt>
          <cx:pt idx="674">43649</cx:pt>
          <cx:pt idx="675">43649</cx:pt>
          <cx:pt idx="676">43649</cx:pt>
          <cx:pt idx="677">43649</cx:pt>
          <cx:pt idx="678">43649</cx:pt>
          <cx:pt idx="679">43649</cx:pt>
          <cx:pt idx="680">43649</cx:pt>
          <cx:pt idx="681">43649</cx:pt>
          <cx:pt idx="682">43649</cx:pt>
          <cx:pt idx="683">58403</cx:pt>
          <cx:pt idx="684">58403</cx:pt>
          <cx:pt idx="685">35972</cx:pt>
          <cx:pt idx="686">35972</cx:pt>
          <cx:pt idx="687">35972</cx:pt>
          <cx:pt idx="688">35972</cx:pt>
          <cx:pt idx="689">35972</cx:pt>
          <cx:pt idx="690">35972</cx:pt>
          <cx:pt idx="691">52174</cx:pt>
          <cx:pt idx="692">52174</cx:pt>
          <cx:pt idx="693">52174</cx:pt>
          <cx:pt idx="694">52174</cx:pt>
          <cx:pt idx="695">52174</cx:pt>
          <cx:pt idx="696">52174</cx:pt>
          <cx:pt idx="697">52174</cx:pt>
          <cx:pt idx="698">41000</cx:pt>
          <cx:pt idx="699">41000</cx:pt>
          <cx:pt idx="700">41000</cx:pt>
          <cx:pt idx="701">44107</cx:pt>
          <cx:pt idx="702">44107</cx:pt>
          <cx:pt idx="703">44107</cx:pt>
          <cx:pt idx="704">44107</cx:pt>
          <cx:pt idx="705">44107</cx:pt>
          <cx:pt idx="706">44107</cx:pt>
          <cx:pt idx="707">44107</cx:pt>
          <cx:pt idx="708">42548</cx:pt>
          <cx:pt idx="709">42548</cx:pt>
          <cx:pt idx="710">42548</cx:pt>
          <cx:pt idx="711">42548</cx:pt>
          <cx:pt idx="712">42548</cx:pt>
          <cx:pt idx="713">42548</cx:pt>
          <cx:pt idx="714">42548</cx:pt>
          <cx:pt idx="715">42548</cx:pt>
          <cx:pt idx="716">42548</cx:pt>
          <cx:pt idx="717">42548</cx:pt>
          <cx:pt idx="718">42548</cx:pt>
          <cx:pt idx="719">42548</cx:pt>
          <cx:pt idx="720">42548</cx:pt>
          <cx:pt idx="721">42548</cx:pt>
          <cx:pt idx="722">59448</cx:pt>
          <cx:pt idx="723">59448</cx:pt>
          <cx:pt idx="724">59448</cx:pt>
          <cx:pt idx="725">59448</cx:pt>
          <cx:pt idx="726">59448</cx:pt>
          <cx:pt idx="727">59448</cx:pt>
          <cx:pt idx="728">59448</cx:pt>
          <cx:pt idx="729">59448</cx:pt>
          <cx:pt idx="730">59448</cx:pt>
          <cx:pt idx="731">59448</cx:pt>
          <cx:pt idx="732">59448</cx:pt>
          <cx:pt idx="733">59448</cx:pt>
          <cx:pt idx="734">59448</cx:pt>
          <cx:pt idx="735">59448</cx:pt>
          <cx:pt idx="736">59448</cx:pt>
          <cx:pt idx="737">54375</cx:pt>
          <cx:pt idx="738">54375</cx:pt>
          <cx:pt idx="739">54375</cx:pt>
          <cx:pt idx="740">43649</cx:pt>
          <cx:pt idx="741">43649</cx:pt>
          <cx:pt idx="742">43649</cx:pt>
          <cx:pt idx="743">43649</cx:pt>
          <cx:pt idx="744">43649</cx:pt>
          <cx:pt idx="745">43649</cx:pt>
          <cx:pt idx="746">43649</cx:pt>
          <cx:pt idx="747">43649</cx:pt>
          <cx:pt idx="748">43649</cx:pt>
          <cx:pt idx="749">43649</cx:pt>
          <cx:pt idx="750">43649</cx:pt>
          <cx:pt idx="751">58403</cx:pt>
          <cx:pt idx="752">35972</cx:pt>
          <cx:pt idx="753">35972</cx:pt>
          <cx:pt idx="754">35972</cx:pt>
          <cx:pt idx="755">35972</cx:pt>
          <cx:pt idx="756">35972</cx:pt>
          <cx:pt idx="757">35972</cx:pt>
          <cx:pt idx="758">52174</cx:pt>
          <cx:pt idx="759">52174</cx:pt>
          <cx:pt idx="760">52174</cx:pt>
          <cx:pt idx="761">52174</cx:pt>
          <cx:pt idx="762">52174</cx:pt>
          <cx:pt idx="763">52174</cx:pt>
          <cx:pt idx="764">41000</cx:pt>
          <cx:pt idx="765">41000</cx:pt>
          <cx:pt idx="766">41000</cx:pt>
          <cx:pt idx="767">41000</cx:pt>
          <cx:pt idx="768">41000</cx:pt>
          <cx:pt idx="769">41000</cx:pt>
          <cx:pt idx="770">44107</cx:pt>
          <cx:pt idx="771">44107</cx:pt>
          <cx:pt idx="772">44107</cx:pt>
          <cx:pt idx="773">44107</cx:pt>
          <cx:pt idx="774">42548</cx:pt>
          <cx:pt idx="775">42548</cx:pt>
          <cx:pt idx="776">42548</cx:pt>
          <cx:pt idx="777">42548</cx:pt>
          <cx:pt idx="778">42548</cx:pt>
          <cx:pt idx="779">42548</cx:pt>
          <cx:pt idx="780">42548</cx:pt>
          <cx:pt idx="781">42548</cx:pt>
          <cx:pt idx="782">42548</cx:pt>
          <cx:pt idx="783">42548</cx:pt>
          <cx:pt idx="784">42548</cx:pt>
          <cx:pt idx="785">42548</cx:pt>
          <cx:pt idx="786">42548</cx:pt>
          <cx:pt idx="787">42548</cx:pt>
          <cx:pt idx="788">42548</cx:pt>
          <cx:pt idx="789">59448</cx:pt>
          <cx:pt idx="790">59448</cx:pt>
          <cx:pt idx="791">59448</cx:pt>
          <cx:pt idx="792">59448</cx:pt>
          <cx:pt idx="793">59448</cx:pt>
          <cx:pt idx="794">59448</cx:pt>
          <cx:pt idx="795">59448</cx:pt>
          <cx:pt idx="796">59448</cx:pt>
          <cx:pt idx="797">59448</cx:pt>
          <cx:pt idx="798">59448</cx:pt>
          <cx:pt idx="799">59448</cx:pt>
          <cx:pt idx="800">59448</cx:pt>
          <cx:pt idx="801">59448</cx:pt>
          <cx:pt idx="802">59448</cx:pt>
          <cx:pt idx="803">50737</cx:pt>
          <cx:pt idx="804">54375</cx:pt>
          <cx:pt idx="805">54375</cx:pt>
          <cx:pt idx="806">43649</cx:pt>
          <cx:pt idx="807">43649</cx:pt>
          <cx:pt idx="808">43649</cx:pt>
          <cx:pt idx="809">43649</cx:pt>
          <cx:pt idx="810">43649</cx:pt>
          <cx:pt idx="811">43649</cx:pt>
          <cx:pt idx="812">43649</cx:pt>
          <cx:pt idx="813">43649</cx:pt>
          <cx:pt idx="814">43649</cx:pt>
          <cx:pt idx="815">43649</cx:pt>
          <cx:pt idx="816">43649</cx:pt>
          <cx:pt idx="817">43649</cx:pt>
          <cx:pt idx="818">35972</cx:pt>
          <cx:pt idx="819">35972</cx:pt>
          <cx:pt idx="820">35972</cx:pt>
          <cx:pt idx="821">35972</cx:pt>
          <cx:pt idx="822">35972</cx:pt>
          <cx:pt idx="823">35972</cx:pt>
          <cx:pt idx="824">52174</cx:pt>
          <cx:pt idx="825">52174</cx:pt>
          <cx:pt idx="826">52174</cx:pt>
          <cx:pt idx="827">52174</cx:pt>
          <cx:pt idx="828">52174</cx:pt>
          <cx:pt idx="829">52174</cx:pt>
          <cx:pt idx="830">41000</cx:pt>
          <cx:pt idx="831">41000</cx:pt>
          <cx:pt idx="832">41000</cx:pt>
          <cx:pt idx="833">41000</cx:pt>
          <cx:pt idx="834">41000</cx:pt>
          <cx:pt idx="835">41000</cx:pt>
          <cx:pt idx="836">41000</cx:pt>
          <cx:pt idx="837">41000</cx:pt>
          <cx:pt idx="838">25245</cx:pt>
          <cx:pt idx="839">44107</cx:pt>
          <cx:pt idx="840">44107</cx:pt>
          <cx:pt idx="841">42548</cx:pt>
          <cx:pt idx="842">42548</cx:pt>
          <cx:pt idx="843">42548</cx:pt>
          <cx:pt idx="844">42548</cx:pt>
          <cx:pt idx="845">42548</cx:pt>
          <cx:pt idx="846">42548</cx:pt>
          <cx:pt idx="847">42548</cx:pt>
          <cx:pt idx="848">42548</cx:pt>
          <cx:pt idx="849">42548</cx:pt>
          <cx:pt idx="850">42548</cx:pt>
          <cx:pt idx="851">42548</cx:pt>
          <cx:pt idx="852">42548</cx:pt>
          <cx:pt idx="853">42548</cx:pt>
          <cx:pt idx="854">42548</cx:pt>
          <cx:pt idx="855">59448</cx:pt>
          <cx:pt idx="856">59448</cx:pt>
          <cx:pt idx="857">59448</cx:pt>
          <cx:pt idx="858">59448</cx:pt>
          <cx:pt idx="859">59448</cx:pt>
          <cx:pt idx="860">59448</cx:pt>
          <cx:pt idx="861">59448</cx:pt>
          <cx:pt idx="862">59448</cx:pt>
          <cx:pt idx="863">59448</cx:pt>
          <cx:pt idx="864">59448</cx:pt>
          <cx:pt idx="865">59448</cx:pt>
          <cx:pt idx="866">59448</cx:pt>
          <cx:pt idx="867">59448</cx:pt>
          <cx:pt idx="868">59448</cx:pt>
          <cx:pt idx="869">50737</cx:pt>
          <cx:pt idx="870">50737</cx:pt>
          <cx:pt idx="871">43649</cx:pt>
          <cx:pt idx="872">43649</cx:pt>
          <cx:pt idx="873">46845</cx:pt>
          <cx:pt idx="874">43649</cx:pt>
          <cx:pt idx="875">43649</cx:pt>
          <cx:pt idx="876">43649</cx:pt>
          <cx:pt idx="877">43649</cx:pt>
          <cx:pt idx="878">43649</cx:pt>
          <cx:pt idx="879">43649</cx:pt>
          <cx:pt idx="880">43649</cx:pt>
          <cx:pt idx="881">43649</cx:pt>
          <cx:pt idx="882">43649</cx:pt>
          <cx:pt idx="883">43649</cx:pt>
          <cx:pt idx="884">35972</cx:pt>
          <cx:pt idx="885">35972</cx:pt>
          <cx:pt idx="886">35972</cx:pt>
          <cx:pt idx="887">35972</cx:pt>
          <cx:pt idx="888">35972</cx:pt>
          <cx:pt idx="889">35972</cx:pt>
          <cx:pt idx="890">35972</cx:pt>
          <cx:pt idx="891">52174</cx:pt>
          <cx:pt idx="892">52174</cx:pt>
          <cx:pt idx="893">52174</cx:pt>
          <cx:pt idx="894">52174</cx:pt>
          <cx:pt idx="895">52174</cx:pt>
          <cx:pt idx="896">52174</cx:pt>
          <cx:pt idx="897">41000</cx:pt>
          <cx:pt idx="898">41000</cx:pt>
          <cx:pt idx="899">41000</cx:pt>
          <cx:pt idx="900">41000</cx:pt>
          <cx:pt idx="901">41000</cx:pt>
          <cx:pt idx="902">41000</cx:pt>
          <cx:pt idx="903">41000</cx:pt>
          <cx:pt idx="904">25245</cx:pt>
          <cx:pt idx="905">25245</cx:pt>
          <cx:pt idx="906">25245</cx:pt>
          <cx:pt idx="907">25245</cx:pt>
          <cx:pt idx="908">42548</cx:pt>
          <cx:pt idx="909">42548</cx:pt>
          <cx:pt idx="910">42548</cx:pt>
          <cx:pt idx="911">42548</cx:pt>
          <cx:pt idx="912">42548</cx:pt>
          <cx:pt idx="913">42548</cx:pt>
          <cx:pt idx="914">42548</cx:pt>
          <cx:pt idx="915">42548</cx:pt>
          <cx:pt idx="916">42548</cx:pt>
          <cx:pt idx="917">42548</cx:pt>
          <cx:pt idx="918">42548</cx:pt>
          <cx:pt idx="919">42548</cx:pt>
          <cx:pt idx="920">59448</cx:pt>
          <cx:pt idx="921">59448</cx:pt>
          <cx:pt idx="922">59448</cx:pt>
          <cx:pt idx="923">59448</cx:pt>
          <cx:pt idx="924">59448</cx:pt>
          <cx:pt idx="925">59448</cx:pt>
          <cx:pt idx="926">59448</cx:pt>
          <cx:pt idx="927">59448</cx:pt>
          <cx:pt idx="928">59448</cx:pt>
          <cx:pt idx="929">59448</cx:pt>
          <cx:pt idx="930">59448</cx:pt>
          <cx:pt idx="931">59448</cx:pt>
          <cx:pt idx="932">50737</cx:pt>
          <cx:pt idx="933">50737</cx:pt>
          <cx:pt idx="934">50737</cx:pt>
          <cx:pt idx="935">50737</cx:pt>
          <cx:pt idx="936">50737</cx:pt>
          <cx:pt idx="937">50737</cx:pt>
          <cx:pt idx="938">46845</cx:pt>
          <cx:pt idx="939">46845</cx:pt>
          <cx:pt idx="940">46845</cx:pt>
          <cx:pt idx="941">46845</cx:pt>
          <cx:pt idx="942">43649</cx:pt>
          <cx:pt idx="943">46845</cx:pt>
          <cx:pt idx="944">43649</cx:pt>
          <cx:pt idx="945">43649</cx:pt>
          <cx:pt idx="946">43649</cx:pt>
          <cx:pt idx="947">43649</cx:pt>
          <cx:pt idx="948">43649</cx:pt>
          <cx:pt idx="949">43649</cx:pt>
          <cx:pt idx="950">43649</cx:pt>
          <cx:pt idx="951">35972</cx:pt>
          <cx:pt idx="952">35972</cx:pt>
          <cx:pt idx="953">35972</cx:pt>
          <cx:pt idx="954">35972</cx:pt>
          <cx:pt idx="955">35972</cx:pt>
          <cx:pt idx="956">35972</cx:pt>
          <cx:pt idx="957">35972</cx:pt>
          <cx:pt idx="958">52174</cx:pt>
          <cx:pt idx="959">52174</cx:pt>
          <cx:pt idx="960">52174</cx:pt>
          <cx:pt idx="961">52174</cx:pt>
          <cx:pt idx="962">52174</cx:pt>
          <cx:pt idx="963">36014</cx:pt>
          <cx:pt idx="964">36014</cx:pt>
          <cx:pt idx="965">36014</cx:pt>
          <cx:pt idx="966">41000</cx:pt>
          <cx:pt idx="967">41000</cx:pt>
          <cx:pt idx="968">41000</cx:pt>
          <cx:pt idx="969">41000</cx:pt>
          <cx:pt idx="970">25245</cx:pt>
          <cx:pt idx="971">25245</cx:pt>
          <cx:pt idx="972">25245</cx:pt>
          <cx:pt idx="973">25245</cx:pt>
          <cx:pt idx="974">25245</cx:pt>
          <cx:pt idx="975">46193</cx:pt>
          <cx:pt idx="976">46193</cx:pt>
          <cx:pt idx="977">42548</cx:pt>
          <cx:pt idx="978">42548</cx:pt>
          <cx:pt idx="979">42548</cx:pt>
          <cx:pt idx="980">42548</cx:pt>
          <cx:pt idx="981">42548</cx:pt>
          <cx:pt idx="982">42548</cx:pt>
          <cx:pt idx="983">42548</cx:pt>
          <cx:pt idx="984">42548</cx:pt>
          <cx:pt idx="985">42548</cx:pt>
          <cx:pt idx="986">50920</cx:pt>
          <cx:pt idx="987">50920</cx:pt>
          <cx:pt idx="988">50920</cx:pt>
          <cx:pt idx="989">59448</cx:pt>
          <cx:pt idx="990">59448</cx:pt>
          <cx:pt idx="991">59448</cx:pt>
          <cx:pt idx="992">59448</cx:pt>
          <cx:pt idx="993">59448</cx:pt>
          <cx:pt idx="994">59448</cx:pt>
          <cx:pt idx="995">59448</cx:pt>
          <cx:pt idx="996">50737</cx:pt>
          <cx:pt idx="997">50737</cx:pt>
          <cx:pt idx="998">50737</cx:pt>
          <cx:pt idx="999">50737</cx:pt>
          <cx:pt idx="1000">50737</cx:pt>
          <cx:pt idx="1001">50737</cx:pt>
          <cx:pt idx="1002">50737</cx:pt>
          <cx:pt idx="1003">50737</cx:pt>
          <cx:pt idx="1004">50737</cx:pt>
          <cx:pt idx="1005">46845</cx:pt>
          <cx:pt idx="1006">46845</cx:pt>
          <cx:pt idx="1007">46845</cx:pt>
          <cx:pt idx="1008">46845</cx:pt>
          <cx:pt idx="1009">46845</cx:pt>
          <cx:pt idx="1010">46845</cx:pt>
          <cx:pt idx="1011">43649</cx:pt>
          <cx:pt idx="1012">43649</cx:pt>
          <cx:pt idx="1013">43649</cx:pt>
          <cx:pt idx="1014">43649</cx:pt>
          <cx:pt idx="1015">43649</cx:pt>
          <cx:pt idx="1016">43649</cx:pt>
          <cx:pt idx="1017">43649</cx:pt>
          <cx:pt idx="1018">35972</cx:pt>
          <cx:pt idx="1019">35972</cx:pt>
          <cx:pt idx="1020">35972</cx:pt>
          <cx:pt idx="1021">35972</cx:pt>
          <cx:pt idx="1022">35972</cx:pt>
          <cx:pt idx="1023">35972</cx:pt>
          <cx:pt idx="1024">35972</cx:pt>
          <cx:pt idx="1025">52174</cx:pt>
          <cx:pt idx="1026">52174</cx:pt>
          <cx:pt idx="1027">52174</cx:pt>
          <cx:pt idx="1028">40833</cx:pt>
          <cx:pt idx="1029">36014</cx:pt>
          <cx:pt idx="1030">36014</cx:pt>
          <cx:pt idx="1031">36014</cx:pt>
          <cx:pt idx="1032">36014</cx:pt>
          <cx:pt idx="1033">36014</cx:pt>
          <cx:pt idx="1034">36014</cx:pt>
          <cx:pt idx="1035">36014</cx:pt>
          <cx:pt idx="1036">25245</cx:pt>
          <cx:pt idx="1037">25245</cx:pt>
          <cx:pt idx="1038">25245</cx:pt>
          <cx:pt idx="1039">25245</cx:pt>
          <cx:pt idx="1040">25245</cx:pt>
          <cx:pt idx="1041">46193</cx:pt>
          <cx:pt idx="1042">46193</cx:pt>
          <cx:pt idx="1043">46193</cx:pt>
          <cx:pt idx="1044">46193</cx:pt>
          <cx:pt idx="1045">46193</cx:pt>
          <cx:pt idx="1046">42548</cx:pt>
          <cx:pt idx="1047">42548</cx:pt>
          <cx:pt idx="1048">42548</cx:pt>
          <cx:pt idx="1049">42548</cx:pt>
          <cx:pt idx="1050">42548</cx:pt>
          <cx:pt idx="1051">42548</cx:pt>
          <cx:pt idx="1052">50920</cx:pt>
          <cx:pt idx="1053">50920</cx:pt>
          <cx:pt idx="1054">50920</cx:pt>
          <cx:pt idx="1055">50920</cx:pt>
          <cx:pt idx="1056">50920</cx:pt>
          <cx:pt idx="1057">59448</cx:pt>
          <cx:pt idx="1058">59448</cx:pt>
          <cx:pt idx="1059">59448</cx:pt>
          <cx:pt idx="1060">59448</cx:pt>
          <cx:pt idx="1061">59448</cx:pt>
          <cx:pt idx="1062">59448</cx:pt>
          <cx:pt idx="1063">50737</cx:pt>
          <cx:pt idx="1064">50737</cx:pt>
          <cx:pt idx="1065">50737</cx:pt>
          <cx:pt idx="1066">50737</cx:pt>
          <cx:pt idx="1067">50737</cx:pt>
          <cx:pt idx="1068">50737</cx:pt>
          <cx:pt idx="1069">50737</cx:pt>
          <cx:pt idx="1070">50737</cx:pt>
          <cx:pt idx="1071">50737</cx:pt>
          <cx:pt idx="1072">46845</cx:pt>
          <cx:pt idx="1073">46845</cx:pt>
          <cx:pt idx="1074">64651</cx:pt>
          <cx:pt idx="1075">64651</cx:pt>
          <cx:pt idx="1076">64651</cx:pt>
          <cx:pt idx="1077">46845</cx:pt>
          <cx:pt idx="1078">43649</cx:pt>
          <cx:pt idx="1079">43649</cx:pt>
          <cx:pt idx="1080">43649</cx:pt>
          <cx:pt idx="1081">43649</cx:pt>
          <cx:pt idx="1082">43649</cx:pt>
          <cx:pt idx="1083">43649</cx:pt>
          <cx:pt idx="1084">43649</cx:pt>
          <cx:pt idx="1085">35972</cx:pt>
          <cx:pt idx="1086">35972</cx:pt>
          <cx:pt idx="1087">35972</cx:pt>
          <cx:pt idx="1088">35972</cx:pt>
          <cx:pt idx="1089">35972</cx:pt>
          <cx:pt idx="1090">35972</cx:pt>
          <cx:pt idx="1091">35972</cx:pt>
          <cx:pt idx="1092">40833</cx:pt>
          <cx:pt idx="1093">40833</cx:pt>
          <cx:pt idx="1094">40833</cx:pt>
          <cx:pt idx="1095">40833</cx:pt>
          <cx:pt idx="1096">36014</cx:pt>
          <cx:pt idx="1097">36014</cx:pt>
          <cx:pt idx="1098">36014</cx:pt>
          <cx:pt idx="1099">36014</cx:pt>
          <cx:pt idx="1100">36014</cx:pt>
          <cx:pt idx="1101">36014</cx:pt>
          <cx:pt idx="1102">25746</cx:pt>
          <cx:pt idx="1103">25746</cx:pt>
          <cx:pt idx="1104">25746</cx:pt>
          <cx:pt idx="1105">25746</cx:pt>
          <cx:pt idx="1106">46193</cx:pt>
          <cx:pt idx="1107">25245</cx:pt>
          <cx:pt idx="1108">46193</cx:pt>
          <cx:pt idx="1109">46193</cx:pt>
          <cx:pt idx="1110">46193</cx:pt>
          <cx:pt idx="1111">46193</cx:pt>
          <cx:pt idx="1112">46193</cx:pt>
          <cx:pt idx="1113">46193</cx:pt>
          <cx:pt idx="1114">42548</cx:pt>
          <cx:pt idx="1115">42548</cx:pt>
          <cx:pt idx="1116">42548</cx:pt>
          <cx:pt idx="1117">42548</cx:pt>
          <cx:pt idx="1118">50920</cx:pt>
          <cx:pt idx="1119">50920</cx:pt>
          <cx:pt idx="1120">50920</cx:pt>
          <cx:pt idx="1121">50920</cx:pt>
          <cx:pt idx="1122">50920</cx:pt>
          <cx:pt idx="1123">50920</cx:pt>
          <cx:pt idx="1124">59448</cx:pt>
          <cx:pt idx="1125">50920</cx:pt>
          <cx:pt idx="1126">50920</cx:pt>
          <cx:pt idx="1127">50920</cx:pt>
          <cx:pt idx="1128">50737</cx:pt>
          <cx:pt idx="1129">50737</cx:pt>
          <cx:pt idx="1130">50737</cx:pt>
          <cx:pt idx="1131">50737</cx:pt>
          <cx:pt idx="1132">50737</cx:pt>
          <cx:pt idx="1133">50737</cx:pt>
          <cx:pt idx="1134">50737</cx:pt>
          <cx:pt idx="1135">50737</cx:pt>
          <cx:pt idx="1136">50737</cx:pt>
          <cx:pt idx="1137">50737</cx:pt>
          <cx:pt idx="1138">50737</cx:pt>
          <cx:pt idx="1139">46845</cx:pt>
          <cx:pt idx="1140">64651</cx:pt>
          <cx:pt idx="1141">64651</cx:pt>
          <cx:pt idx="1142">64651</cx:pt>
          <cx:pt idx="1143">64651</cx:pt>
          <cx:pt idx="1144">64651</cx:pt>
          <cx:pt idx="1145">46845</cx:pt>
          <cx:pt idx="1146">43649</cx:pt>
          <cx:pt idx="1147">43649</cx:pt>
          <cx:pt idx="1148">43649</cx:pt>
          <cx:pt idx="1149">43649</cx:pt>
          <cx:pt idx="1150">43649</cx:pt>
          <cx:pt idx="1151">43649</cx:pt>
          <cx:pt idx="1152">35972</cx:pt>
          <cx:pt idx="1153">35972</cx:pt>
          <cx:pt idx="1154">35972</cx:pt>
          <cx:pt idx="1155">35972</cx:pt>
          <cx:pt idx="1156">35972</cx:pt>
          <cx:pt idx="1157">35972</cx:pt>
          <cx:pt idx="1158">40833</cx:pt>
          <cx:pt idx="1159">40833</cx:pt>
          <cx:pt idx="1160">40833</cx:pt>
          <cx:pt idx="1161">40833</cx:pt>
          <cx:pt idx="1162">40833</cx:pt>
          <cx:pt idx="1163">36014</cx:pt>
          <cx:pt idx="1164">36014</cx:pt>
          <cx:pt idx="1165">36014</cx:pt>
          <cx:pt idx="1166">36014</cx:pt>
          <cx:pt idx="1167">36014</cx:pt>
          <cx:pt idx="1168">36014</cx:pt>
          <cx:pt idx="1169">25746</cx:pt>
          <cx:pt idx="1170">25746</cx:pt>
          <cx:pt idx="1171">25746</cx:pt>
          <cx:pt idx="1172">46193</cx:pt>
          <cx:pt idx="1173">46193</cx:pt>
          <cx:pt idx="1174">46193</cx:pt>
          <cx:pt idx="1175">46193</cx:pt>
          <cx:pt idx="1176">46193</cx:pt>
          <cx:pt idx="1177">46193</cx:pt>
          <cx:pt idx="1178">46193</cx:pt>
          <cx:pt idx="1179">46193</cx:pt>
          <cx:pt idx="1180">46193</cx:pt>
          <cx:pt idx="1181">46193</cx:pt>
          <cx:pt idx="1182">46193</cx:pt>
          <cx:pt idx="1183">42548</cx:pt>
          <cx:pt idx="1184">50920</cx:pt>
          <cx:pt idx="1185">50920</cx:pt>
          <cx:pt idx="1186">50920</cx:pt>
          <cx:pt idx="1187">50920</cx:pt>
          <cx:pt idx="1188">50920</cx:pt>
          <cx:pt idx="1189">50920</cx:pt>
          <cx:pt idx="1190">50920</cx:pt>
          <cx:pt idx="1191">50920</cx:pt>
          <cx:pt idx="1192">50920</cx:pt>
          <cx:pt idx="1193">50920</cx:pt>
          <cx:pt idx="1194">50920</cx:pt>
          <cx:pt idx="1195">50920</cx:pt>
          <cx:pt idx="1196">50737</cx:pt>
          <cx:pt idx="1197">50737</cx:pt>
          <cx:pt idx="1198">50737</cx:pt>
          <cx:pt idx="1199">50737</cx:pt>
          <cx:pt idx="1200">50737</cx:pt>
          <cx:pt idx="1201">50737</cx:pt>
          <cx:pt idx="1202">50737</cx:pt>
          <cx:pt idx="1203">50737</cx:pt>
          <cx:pt idx="1204">50737</cx:pt>
          <cx:pt idx="1205">50737</cx:pt>
          <cx:pt idx="1206">64651</cx:pt>
          <cx:pt idx="1207">64651</cx:pt>
          <cx:pt idx="1208">64651</cx:pt>
          <cx:pt idx="1209">64651</cx:pt>
          <cx:pt idx="1210">64651</cx:pt>
          <cx:pt idx="1211">31507</cx:pt>
          <cx:pt idx="1212">31507</cx:pt>
          <cx:pt idx="1213">42405</cx:pt>
          <cx:pt idx="1214">42405</cx:pt>
          <cx:pt idx="1215">42405</cx:pt>
          <cx:pt idx="1216">42405</cx:pt>
          <cx:pt idx="1217">42405</cx:pt>
          <cx:pt idx="1218">42405</cx:pt>
          <cx:pt idx="1219">50523</cx:pt>
          <cx:pt idx="1220">50523</cx:pt>
          <cx:pt idx="1221">50523</cx:pt>
          <cx:pt idx="1222">35972</cx:pt>
          <cx:pt idx="1223">35972</cx:pt>
          <cx:pt idx="1224">40833</cx:pt>
          <cx:pt idx="1225">40833</cx:pt>
          <cx:pt idx="1226">40833</cx:pt>
          <cx:pt idx="1227">40833</cx:pt>
          <cx:pt idx="1228">40833</cx:pt>
          <cx:pt idx="1229">40833</cx:pt>
          <cx:pt idx="1230">40833</cx:pt>
          <cx:pt idx="1231">36014</cx:pt>
          <cx:pt idx="1232">36014</cx:pt>
          <cx:pt idx="1233">36014</cx:pt>
          <cx:pt idx="1234">36014</cx:pt>
          <cx:pt idx="1235">25746</cx:pt>
          <cx:pt idx="1236">25746</cx:pt>
          <cx:pt idx="1237">25746</cx:pt>
          <cx:pt idx="1238">25746</cx:pt>
          <cx:pt idx="1239">46193</cx:pt>
          <cx:pt idx="1240">46193</cx:pt>
          <cx:pt idx="1241">46193</cx:pt>
          <cx:pt idx="1242">46193</cx:pt>
          <cx:pt idx="1243">46193</cx:pt>
          <cx:pt idx="1244">46193</cx:pt>
          <cx:pt idx="1245">46193</cx:pt>
          <cx:pt idx="1246">46193</cx:pt>
          <cx:pt idx="1247">46193</cx:pt>
          <cx:pt idx="1248">46193</cx:pt>
          <cx:pt idx="1249">50920</cx:pt>
          <cx:pt idx="1250">50920</cx:pt>
          <cx:pt idx="1251">50920</cx:pt>
          <cx:pt idx="1252">50920</cx:pt>
          <cx:pt idx="1253">50920</cx:pt>
          <cx:pt idx="1254">50920</cx:pt>
          <cx:pt idx="1255">50920</cx:pt>
          <cx:pt idx="1256">50920</cx:pt>
          <cx:pt idx="1257">50920</cx:pt>
          <cx:pt idx="1258">50920</cx:pt>
          <cx:pt idx="1259">50920</cx:pt>
          <cx:pt idx="1260">50920</cx:pt>
          <cx:pt idx="1261">50920</cx:pt>
          <cx:pt idx="1262">50920</cx:pt>
          <cx:pt idx="1263">50737</cx:pt>
          <cx:pt idx="1264">50737</cx:pt>
          <cx:pt idx="1265">50737</cx:pt>
          <cx:pt idx="1266">50737</cx:pt>
          <cx:pt idx="1267">50737</cx:pt>
          <cx:pt idx="1268">50737</cx:pt>
          <cx:pt idx="1269">50737</cx:pt>
          <cx:pt idx="1270">50737</cx:pt>
          <cx:pt idx="1271">50737</cx:pt>
          <cx:pt idx="1272">50737</cx:pt>
          <cx:pt idx="1273">64651</cx:pt>
          <cx:pt idx="1274">64651</cx:pt>
          <cx:pt idx="1275">64651</cx:pt>
          <cx:pt idx="1276">64651</cx:pt>
          <cx:pt idx="1277">64651</cx:pt>
          <cx:pt idx="1278">64651</cx:pt>
          <cx:pt idx="1279">31507</cx:pt>
          <cx:pt idx="1280">31507</cx:pt>
          <cx:pt idx="1281">42405</cx:pt>
          <cx:pt idx="1282">42405</cx:pt>
          <cx:pt idx="1283">42405</cx:pt>
          <cx:pt idx="1284">42405</cx:pt>
          <cx:pt idx="1285">42405</cx:pt>
          <cx:pt idx="1286">50523</cx:pt>
          <cx:pt idx="1287">50523</cx:pt>
          <cx:pt idx="1288">50523</cx:pt>
          <cx:pt idx="1289">50523</cx:pt>
          <cx:pt idx="1290">50523</cx:pt>
          <cx:pt idx="1291">50523</cx:pt>
          <cx:pt idx="1292">40833</cx:pt>
          <cx:pt idx="1293">40833</cx:pt>
          <cx:pt idx="1294">40833</cx:pt>
          <cx:pt idx="1295">40833</cx:pt>
          <cx:pt idx="1296">40833</cx:pt>
          <cx:pt idx="1297">40833</cx:pt>
          <cx:pt idx="1298">36014</cx:pt>
          <cx:pt idx="1299">36014</cx:pt>
          <cx:pt idx="1300">36014</cx:pt>
          <cx:pt idx="1301">36014</cx:pt>
          <cx:pt idx="1302">25746</cx:pt>
          <cx:pt idx="1303">25746</cx:pt>
          <cx:pt idx="1304">25746</cx:pt>
          <cx:pt idx="1305">25746</cx:pt>
          <cx:pt idx="1306">25746</cx:pt>
          <cx:pt idx="1307">46193</cx:pt>
          <cx:pt idx="1308">46193</cx:pt>
          <cx:pt idx="1309">46193</cx:pt>
          <cx:pt idx="1310">46193</cx:pt>
          <cx:pt idx="1311">46193</cx:pt>
          <cx:pt idx="1312">46193</cx:pt>
          <cx:pt idx="1313">46193</cx:pt>
          <cx:pt idx="1314">46193</cx:pt>
          <cx:pt idx="1315">46193</cx:pt>
          <cx:pt idx="1316">50920</cx:pt>
          <cx:pt idx="1317">50920</cx:pt>
          <cx:pt idx="1318">50920</cx:pt>
          <cx:pt idx="1319">50920</cx:pt>
          <cx:pt idx="1320">50920</cx:pt>
          <cx:pt idx="1321">50920</cx:pt>
          <cx:pt idx="1322">50920</cx:pt>
          <cx:pt idx="1323">50920</cx:pt>
          <cx:pt idx="1324">50920</cx:pt>
          <cx:pt idx="1325">50920</cx:pt>
          <cx:pt idx="1326">50920</cx:pt>
          <cx:pt idx="1327">50920</cx:pt>
          <cx:pt idx="1328">50920</cx:pt>
          <cx:pt idx="1329">50920</cx:pt>
          <cx:pt idx="1330">50737</cx:pt>
          <cx:pt idx="1331">50737</cx:pt>
          <cx:pt idx="1332">50737</cx:pt>
          <cx:pt idx="1333">50737</cx:pt>
          <cx:pt idx="1334">50737</cx:pt>
          <cx:pt idx="1335">50737</cx:pt>
          <cx:pt idx="1336">50737</cx:pt>
          <cx:pt idx="1337">50737</cx:pt>
          <cx:pt idx="1338">50737</cx:pt>
          <cx:pt idx="1339">50737</cx:pt>
          <cx:pt idx="1340">64651</cx:pt>
          <cx:pt idx="1341">64651</cx:pt>
          <cx:pt idx="1342">64651</cx:pt>
          <cx:pt idx="1343">64651</cx:pt>
          <cx:pt idx="1344">64651</cx:pt>
          <cx:pt idx="1345">64651</cx:pt>
          <cx:pt idx="1346">31507</cx:pt>
          <cx:pt idx="1347">31507</cx:pt>
          <cx:pt idx="1348">42405</cx:pt>
          <cx:pt idx="1349">42405</cx:pt>
          <cx:pt idx="1350">42405</cx:pt>
          <cx:pt idx="1351">42405</cx:pt>
          <cx:pt idx="1352">50523</cx:pt>
          <cx:pt idx="1353">50523</cx:pt>
          <cx:pt idx="1354">50523</cx:pt>
          <cx:pt idx="1355">50523</cx:pt>
          <cx:pt idx="1356">50523</cx:pt>
          <cx:pt idx="1357">50523</cx:pt>
          <cx:pt idx="1358">50523</cx:pt>
          <cx:pt idx="1359">45450</cx:pt>
          <cx:pt idx="1360">45450</cx:pt>
          <cx:pt idx="1361">45450</cx:pt>
          <cx:pt idx="1362">45450</cx:pt>
          <cx:pt idx="1363">40833</cx:pt>
          <cx:pt idx="1364">40833</cx:pt>
          <cx:pt idx="1365">34736</cx:pt>
          <cx:pt idx="1366">34736</cx:pt>
          <cx:pt idx="1367">34736</cx:pt>
          <cx:pt idx="1368">36014</cx:pt>
          <cx:pt idx="1369">16928</cx:pt>
          <cx:pt idx="1370">16928</cx:pt>
          <cx:pt idx="1371">16928</cx:pt>
          <cx:pt idx="1372">16928</cx:pt>
          <cx:pt idx="1373">16928</cx:pt>
          <cx:pt idx="1374">46193</cx:pt>
          <cx:pt idx="1375">46193</cx:pt>
          <cx:pt idx="1376">46193</cx:pt>
          <cx:pt idx="1377">46193</cx:pt>
          <cx:pt idx="1378">46193</cx:pt>
          <cx:pt idx="1379">46193</cx:pt>
          <cx:pt idx="1380">40841</cx:pt>
          <cx:pt idx="1381">40841</cx:pt>
          <cx:pt idx="1382">50920</cx:pt>
          <cx:pt idx="1383">50920</cx:pt>
          <cx:pt idx="1384">50920</cx:pt>
          <cx:pt idx="1385">50920</cx:pt>
          <cx:pt idx="1386">50920</cx:pt>
          <cx:pt idx="1387">50920</cx:pt>
          <cx:pt idx="1388">50920</cx:pt>
          <cx:pt idx="1389">50920</cx:pt>
          <cx:pt idx="1390">50920</cx:pt>
          <cx:pt idx="1391">50920</cx:pt>
          <cx:pt idx="1392">50920</cx:pt>
          <cx:pt idx="1393">50920</cx:pt>
          <cx:pt idx="1394">50920</cx:pt>
          <cx:pt idx="1395">50920</cx:pt>
          <cx:pt idx="1396">50920</cx:pt>
          <cx:pt idx="1397">50737</cx:pt>
          <cx:pt idx="1398">50737</cx:pt>
          <cx:pt idx="1399">50737</cx:pt>
          <cx:pt idx="1400">50737</cx:pt>
          <cx:pt idx="1401">50737</cx:pt>
          <cx:pt idx="1402">50737</cx:pt>
          <cx:pt idx="1403">50737</cx:pt>
          <cx:pt idx="1404">39375</cx:pt>
          <cx:pt idx="1405">39375</cx:pt>
          <cx:pt idx="1406">39375</cx:pt>
          <cx:pt idx="1407">64651</cx:pt>
          <cx:pt idx="1408">64651</cx:pt>
          <cx:pt idx="1409">64651</cx:pt>
          <cx:pt idx="1410">64651</cx:pt>
          <cx:pt idx="1411">64651</cx:pt>
          <cx:pt idx="1412">64651</cx:pt>
          <cx:pt idx="1413">31507</cx:pt>
          <cx:pt idx="1414">31507</cx:pt>
          <cx:pt idx="1415">31507</cx:pt>
          <cx:pt idx="1416">31507</cx:pt>
          <cx:pt idx="1417">42405</cx:pt>
          <cx:pt idx="1418">42405</cx:pt>
          <cx:pt idx="1419">50523</cx:pt>
          <cx:pt idx="1420">50523</cx:pt>
          <cx:pt idx="1421">50523</cx:pt>
          <cx:pt idx="1422">50523</cx:pt>
          <cx:pt idx="1423">50523</cx:pt>
          <cx:pt idx="1424">50523</cx:pt>
          <cx:pt idx="1425">50523</cx:pt>
          <cx:pt idx="1426">45450</cx:pt>
          <cx:pt idx="1427">45450</cx:pt>
          <cx:pt idx="1428">45450</cx:pt>
          <cx:pt idx="1429">45450</cx:pt>
          <cx:pt idx="1430">45450</cx:pt>
          <cx:pt idx="1431">45450</cx:pt>
          <cx:pt idx="1432">34736</cx:pt>
          <cx:pt idx="1433">34736</cx:pt>
          <cx:pt idx="1434">34736</cx:pt>
          <cx:pt idx="1435">36014</cx:pt>
          <cx:pt idx="1436">16928</cx:pt>
          <cx:pt idx="1437">16928</cx:pt>
          <cx:pt idx="1438">16928</cx:pt>
          <cx:pt idx="1439">16928</cx:pt>
          <cx:pt idx="1440">46193</cx:pt>
          <cx:pt idx="1441">46193</cx:pt>
          <cx:pt idx="1442">46193</cx:pt>
          <cx:pt idx="1443">46193</cx:pt>
          <cx:pt idx="1444">46193</cx:pt>
          <cx:pt idx="1445">46193</cx:pt>
          <cx:pt idx="1446">46193</cx:pt>
          <cx:pt idx="1447">40841</cx:pt>
          <cx:pt idx="1448">40841</cx:pt>
          <cx:pt idx="1449">40841</cx:pt>
          <cx:pt idx="1450">50920</cx:pt>
          <cx:pt idx="1451">50920</cx:pt>
          <cx:pt idx="1452">50920</cx:pt>
          <cx:pt idx="1453">50920</cx:pt>
          <cx:pt idx="1454">50920</cx:pt>
          <cx:pt idx="1455">50920</cx:pt>
          <cx:pt idx="1456">50920</cx:pt>
          <cx:pt idx="1457">50920</cx:pt>
          <cx:pt idx="1458">50920</cx:pt>
          <cx:pt idx="1459">50920</cx:pt>
          <cx:pt idx="1460">50920</cx:pt>
          <cx:pt idx="1461">50920</cx:pt>
          <cx:pt idx="1462">50920</cx:pt>
          <cx:pt idx="1463">50920</cx:pt>
          <cx:pt idx="1464">50920</cx:pt>
          <cx:pt idx="1465">50737</cx:pt>
          <cx:pt idx="1466">39375</cx:pt>
          <cx:pt idx="1467">39375</cx:pt>
          <cx:pt idx="1468">39375</cx:pt>
          <cx:pt idx="1469">39375</cx:pt>
          <cx:pt idx="1470">39375</cx:pt>
          <cx:pt idx="1471">39375</cx:pt>
          <cx:pt idx="1472">39375</cx:pt>
          <cx:pt idx="1473">39375</cx:pt>
          <cx:pt idx="1474">64651</cx:pt>
          <cx:pt idx="1475">64651</cx:pt>
          <cx:pt idx="1476">64651</cx:pt>
          <cx:pt idx="1477">64651</cx:pt>
          <cx:pt idx="1478">64651</cx:pt>
          <cx:pt idx="1479">31507</cx:pt>
          <cx:pt idx="1480">31507</cx:pt>
          <cx:pt idx="1481">31507</cx:pt>
          <cx:pt idx="1482">31507</cx:pt>
          <cx:pt idx="1483">31507</cx:pt>
          <cx:pt idx="1484">31507</cx:pt>
          <cx:pt idx="1485">31507</cx:pt>
          <cx:pt idx="1486">50523</cx:pt>
          <cx:pt idx="1487">50523</cx:pt>
          <cx:pt idx="1488">50523</cx:pt>
          <cx:pt idx="1489">50523</cx:pt>
          <cx:pt idx="1490">50523</cx:pt>
          <cx:pt idx="1491">50523</cx:pt>
          <cx:pt idx="1492">50523</cx:pt>
          <cx:pt idx="1493">45450</cx:pt>
          <cx:pt idx="1494">45450</cx:pt>
          <cx:pt idx="1495">45450</cx:pt>
          <cx:pt idx="1496">45450</cx:pt>
          <cx:pt idx="1497">45450</cx:pt>
          <cx:pt idx="1498">34736</cx:pt>
          <cx:pt idx="1499">34736</cx:pt>
          <cx:pt idx="1500">34736</cx:pt>
          <cx:pt idx="1501">34736</cx:pt>
          <cx:pt idx="1502">34736</cx:pt>
          <cx:pt idx="1503">16928</cx:pt>
          <cx:pt idx="1504">16928</cx:pt>
          <cx:pt idx="1505">16928</cx:pt>
          <cx:pt idx="1506">16928</cx:pt>
          <cx:pt idx="1507">46193</cx:pt>
          <cx:pt idx="1508">46193</cx:pt>
          <cx:pt idx="1509">46193</cx:pt>
          <cx:pt idx="1510">46193</cx:pt>
          <cx:pt idx="1511">46193</cx:pt>
          <cx:pt idx="1512">46193</cx:pt>
          <cx:pt idx="1513">40841</cx:pt>
          <cx:pt idx="1514">40841</cx:pt>
          <cx:pt idx="1515">40841</cx:pt>
          <cx:pt idx="1516">40841</cx:pt>
          <cx:pt idx="1517">50920</cx:pt>
          <cx:pt idx="1518">50920</cx:pt>
          <cx:pt idx="1519">50920</cx:pt>
          <cx:pt idx="1520">50920</cx:pt>
          <cx:pt idx="1521">50920</cx:pt>
          <cx:pt idx="1522">50920</cx:pt>
          <cx:pt idx="1523">50920</cx:pt>
          <cx:pt idx="1524">50920</cx:pt>
          <cx:pt idx="1525">50920</cx:pt>
          <cx:pt idx="1526">50920</cx:pt>
          <cx:pt idx="1527">50920</cx:pt>
          <cx:pt idx="1528">57358</cx:pt>
          <cx:pt idx="1529">57358</cx:pt>
          <cx:pt idx="1530">39375</cx:pt>
          <cx:pt idx="1531">39375</cx:pt>
          <cx:pt idx="1532">39375</cx:pt>
          <cx:pt idx="1533">39375</cx:pt>
          <cx:pt idx="1534">39375</cx:pt>
          <cx:pt idx="1535">39375</cx:pt>
          <cx:pt idx="1536">39375</cx:pt>
          <cx:pt idx="1537">39375</cx:pt>
          <cx:pt idx="1538">39375</cx:pt>
          <cx:pt idx="1539">39375</cx:pt>
          <cx:pt idx="1540">39375</cx:pt>
          <cx:pt idx="1541">64651</cx:pt>
          <cx:pt idx="1542">64651</cx:pt>
          <cx:pt idx="1543">64651</cx:pt>
          <cx:pt idx="1544">64651</cx:pt>
          <cx:pt idx="1545">64651</cx:pt>
          <cx:pt idx="1546">31507</cx:pt>
          <cx:pt idx="1547">31507</cx:pt>
          <cx:pt idx="1548">31507</cx:pt>
          <cx:pt idx="1549">31507</cx:pt>
          <cx:pt idx="1550">31507</cx:pt>
          <cx:pt idx="1551">31507</cx:pt>
          <cx:pt idx="1552">31507</cx:pt>
          <cx:pt idx="1553">31507</cx:pt>
          <cx:pt idx="1554">31507</cx:pt>
          <cx:pt idx="1555">50523</cx:pt>
          <cx:pt idx="1556">50523</cx:pt>
          <cx:pt idx="1557">50523</cx:pt>
          <cx:pt idx="1558">50523</cx:pt>
          <cx:pt idx="1559">27305</cx:pt>
          <cx:pt idx="1560">27305</cx:pt>
          <cx:pt idx="1561">24615</cx:pt>
          <cx:pt idx="1562">24615</cx:pt>
          <cx:pt idx="1563">24615</cx:pt>
          <cx:pt idx="1564">24615</cx:pt>
          <cx:pt idx="1565">34736</cx:pt>
          <cx:pt idx="1566">34736</cx:pt>
          <cx:pt idx="1567">34736</cx:pt>
          <cx:pt idx="1568">34736</cx:pt>
          <cx:pt idx="1569">16928</cx:pt>
          <cx:pt idx="1570">16928</cx:pt>
          <cx:pt idx="1571">16928</cx:pt>
          <cx:pt idx="1572">16928</cx:pt>
          <cx:pt idx="1573">46193</cx:pt>
          <cx:pt idx="1574">46193</cx:pt>
          <cx:pt idx="1575">46193</cx:pt>
          <cx:pt idx="1576">46193</cx:pt>
          <cx:pt idx="1577">46193</cx:pt>
          <cx:pt idx="1578">46193</cx:pt>
          <cx:pt idx="1579">40841</cx:pt>
          <cx:pt idx="1580">40841</cx:pt>
          <cx:pt idx="1581">40841</cx:pt>
          <cx:pt idx="1582">40841</cx:pt>
          <cx:pt idx="1583">40841</cx:pt>
          <cx:pt idx="1584">40841</cx:pt>
          <cx:pt idx="1585">40841</cx:pt>
          <cx:pt idx="1586">40841</cx:pt>
          <cx:pt idx="1587">50920</cx:pt>
          <cx:pt idx="1588">50920</cx:pt>
          <cx:pt idx="1589">50920</cx:pt>
          <cx:pt idx="1590">50920</cx:pt>
          <cx:pt idx="1591">50920</cx:pt>
          <cx:pt idx="1592">57358</cx:pt>
          <cx:pt idx="1593">57358</cx:pt>
          <cx:pt idx="1594">57358</cx:pt>
          <cx:pt idx="1595">57358</cx:pt>
          <cx:pt idx="1596">57358</cx:pt>
          <cx:pt idx="1597">39375</cx:pt>
          <cx:pt idx="1598">39375</cx:pt>
          <cx:pt idx="1599">39375</cx:pt>
          <cx:pt idx="1600">39375</cx:pt>
          <cx:pt idx="1601">39375</cx:pt>
          <cx:pt idx="1602">39375</cx:pt>
          <cx:pt idx="1603">39375</cx:pt>
          <cx:pt idx="1604">39375</cx:pt>
          <cx:pt idx="1605">39375</cx:pt>
          <cx:pt idx="1606">39375</cx:pt>
          <cx:pt idx="1607">39375</cx:pt>
          <cx:pt idx="1608">64651</cx:pt>
          <cx:pt idx="1609">64651</cx:pt>
          <cx:pt idx="1610">64651</cx:pt>
          <cx:pt idx="1611">64651</cx:pt>
          <cx:pt idx="1612">64651</cx:pt>
          <cx:pt idx="1613">31507</cx:pt>
          <cx:pt idx="1614">31507</cx:pt>
          <cx:pt idx="1615">31507</cx:pt>
          <cx:pt idx="1616">31507</cx:pt>
          <cx:pt idx="1617">31507</cx:pt>
          <cx:pt idx="1618">31507</cx:pt>
          <cx:pt idx="1619">31507</cx:pt>
          <cx:pt idx="1620">31507</cx:pt>
          <cx:pt idx="1621">31507</cx:pt>
          <cx:pt idx="1622">27305</cx:pt>
          <cx:pt idx="1623">27305</cx:pt>
          <cx:pt idx="1624">27305</cx:pt>
          <cx:pt idx="1625">27305</cx:pt>
          <cx:pt idx="1626">27305</cx:pt>
          <cx:pt idx="1627">27305</cx:pt>
          <cx:pt idx="1628">24615</cx:pt>
          <cx:pt idx="1629">24615</cx:pt>
          <cx:pt idx="1630">24615</cx:pt>
          <cx:pt idx="1631">24615</cx:pt>
          <cx:pt idx="1632">48654</cx:pt>
          <cx:pt idx="1633">48654</cx:pt>
          <cx:pt idx="1634">48654</cx:pt>
          <cx:pt idx="1635">48654</cx:pt>
          <cx:pt idx="1636">48654</cx:pt>
          <cx:pt idx="1637">48654</cx:pt>
          <cx:pt idx="1638">28472</cx:pt>
          <cx:pt idx="1639">28472</cx:pt>
          <cx:pt idx="1640">28472</cx:pt>
          <cx:pt idx="1641">46193</cx:pt>
          <cx:pt idx="1642">46193</cx:pt>
          <cx:pt idx="1643">46193</cx:pt>
          <cx:pt idx="1644">46193</cx:pt>
          <cx:pt idx="1645">40841</cx:pt>
          <cx:pt idx="1646">40841</cx:pt>
          <cx:pt idx="1647">40841</cx:pt>
          <cx:pt idx="1648">40841</cx:pt>
          <cx:pt idx="1649">40841</cx:pt>
          <cx:pt idx="1650">40841</cx:pt>
          <cx:pt idx="1651">40841</cx:pt>
          <cx:pt idx="1652">40841</cx:pt>
          <cx:pt idx="1653">40841</cx:pt>
          <cx:pt idx="1654">50920</cx:pt>
          <cx:pt idx="1655">50920</cx:pt>
          <cx:pt idx="1656">57358</cx:pt>
          <cx:pt idx="1657">57358</cx:pt>
          <cx:pt idx="1658">57358</cx:pt>
          <cx:pt idx="1659">57358</cx:pt>
          <cx:pt idx="1660">57358</cx:pt>
          <cx:pt idx="1661">57358</cx:pt>
          <cx:pt idx="1662">57358</cx:pt>
          <cx:pt idx="1663">57358</cx:pt>
          <cx:pt idx="1664">57358</cx:pt>
          <cx:pt idx="1665">39375</cx:pt>
          <cx:pt idx="1666">39375</cx:pt>
          <cx:pt idx="1667">39375</cx:pt>
          <cx:pt idx="1668">39375</cx:pt>
          <cx:pt idx="1669">39375</cx:pt>
          <cx:pt idx="1670">39375</cx:pt>
          <cx:pt idx="1671">39375</cx:pt>
          <cx:pt idx="1672">39375</cx:pt>
          <cx:pt idx="1673">39375</cx:pt>
          <cx:pt idx="1674">39375</cx:pt>
          <cx:pt idx="1675">67741</cx:pt>
          <cx:pt idx="1676">64651</cx:pt>
          <cx:pt idx="1677">64651</cx:pt>
          <cx:pt idx="1678">64651</cx:pt>
          <cx:pt idx="1679">31507</cx:pt>
          <cx:pt idx="1680">31507</cx:pt>
          <cx:pt idx="1681">31507</cx:pt>
          <cx:pt idx="1682">31507</cx:pt>
          <cx:pt idx="1683">31507</cx:pt>
          <cx:pt idx="1684">31507</cx:pt>
          <cx:pt idx="1685">31507</cx:pt>
          <cx:pt idx="1686">31507</cx:pt>
          <cx:pt idx="1687">31507</cx:pt>
          <cx:pt idx="1688">31507</cx:pt>
          <cx:pt idx="1689">27305</cx:pt>
          <cx:pt idx="1690">27305</cx:pt>
          <cx:pt idx="1691">27305</cx:pt>
          <cx:pt idx="1692">27305</cx:pt>
          <cx:pt idx="1693">27305</cx:pt>
          <cx:pt idx="1694">27305</cx:pt>
          <cx:pt idx="1695">27305</cx:pt>
          <cx:pt idx="1696">24615</cx:pt>
          <cx:pt idx="1697">24615</cx:pt>
          <cx:pt idx="1698">48654</cx:pt>
          <cx:pt idx="1699">48654</cx:pt>
          <cx:pt idx="1700">48654</cx:pt>
          <cx:pt idx="1701">48654</cx:pt>
          <cx:pt idx="1702">48654</cx:pt>
          <cx:pt idx="1703">48654</cx:pt>
          <cx:pt idx="1704">28472</cx:pt>
          <cx:pt idx="1705">28472</cx:pt>
          <cx:pt idx="1706">28472</cx:pt>
          <cx:pt idx="1707">28472</cx:pt>
          <cx:pt idx="1708">28472</cx:pt>
          <cx:pt idx="1709">28472</cx:pt>
          <cx:pt idx="1710">28472</cx:pt>
          <cx:pt idx="1711">28472</cx:pt>
          <cx:pt idx="1712">40841</cx:pt>
          <cx:pt idx="1713">40841</cx:pt>
          <cx:pt idx="1714">40841</cx:pt>
          <cx:pt idx="1715">40841</cx:pt>
          <cx:pt idx="1716">40841</cx:pt>
          <cx:pt idx="1717">40841</cx:pt>
          <cx:pt idx="1718">40841</cx:pt>
          <cx:pt idx="1719">40841</cx:pt>
          <cx:pt idx="1720">40841</cx:pt>
          <cx:pt idx="1721">40841</cx:pt>
          <cx:pt idx="1722">57358</cx:pt>
          <cx:pt idx="1723">57358</cx:pt>
          <cx:pt idx="1724">57358</cx:pt>
          <cx:pt idx="1725">57358</cx:pt>
          <cx:pt idx="1726">57358</cx:pt>
          <cx:pt idx="1727">57358</cx:pt>
          <cx:pt idx="1728">57358</cx:pt>
          <cx:pt idx="1729">57358</cx:pt>
          <cx:pt idx="1730">57358</cx:pt>
          <cx:pt idx="1731">57358</cx:pt>
          <cx:pt idx="1732">39375</cx:pt>
          <cx:pt idx="1733">39375</cx:pt>
          <cx:pt idx="1734">39375</cx:pt>
          <cx:pt idx="1735">39375</cx:pt>
          <cx:pt idx="1736">39375</cx:pt>
          <cx:pt idx="1737">39375</cx:pt>
          <cx:pt idx="1738">39375</cx:pt>
          <cx:pt idx="1739">39375</cx:pt>
          <cx:pt idx="1740">39375</cx:pt>
          <cx:pt idx="1741">67741</cx:pt>
          <cx:pt idx="1742">67741</cx:pt>
          <cx:pt idx="1743">67741</cx:pt>
          <cx:pt idx="1744">67741</cx:pt>
          <cx:pt idx="1745">26931</cx:pt>
          <cx:pt idx="1746">26931</cx:pt>
          <cx:pt idx="1747">31507</cx:pt>
          <cx:pt idx="1748">31507</cx:pt>
          <cx:pt idx="1749">31507</cx:pt>
          <cx:pt idx="1750">31507</cx:pt>
          <cx:pt idx="1751">26931</cx:pt>
          <cx:pt idx="1752">27305</cx:pt>
          <cx:pt idx="1753">27305</cx:pt>
          <cx:pt idx="1754">27305</cx:pt>
          <cx:pt idx="1755">27305</cx:pt>
          <cx:pt idx="1756">27305</cx:pt>
          <cx:pt idx="1757">27305</cx:pt>
          <cx:pt idx="1758">27305</cx:pt>
          <cx:pt idx="1759">27305</cx:pt>
          <cx:pt idx="1760">27305</cx:pt>
          <cx:pt idx="1761">27305</cx:pt>
          <cx:pt idx="1762">24615</cx:pt>
          <cx:pt idx="1763">24615</cx:pt>
          <cx:pt idx="1764">30433</cx:pt>
          <cx:pt idx="1765">30433</cx:pt>
          <cx:pt idx="1766">30433</cx:pt>
          <cx:pt idx="1767">30433</cx:pt>
          <cx:pt idx="1768">30433</cx:pt>
          <cx:pt idx="1769">30433</cx:pt>
          <cx:pt idx="1770">28472</cx:pt>
          <cx:pt idx="1771">28472</cx:pt>
          <cx:pt idx="1772">28472</cx:pt>
          <cx:pt idx="1773">28472</cx:pt>
          <cx:pt idx="1774">28472</cx:pt>
          <cx:pt idx="1775">28472</cx:pt>
          <cx:pt idx="1776">28472</cx:pt>
          <cx:pt idx="1777">40841</cx:pt>
          <cx:pt idx="1778">40841</cx:pt>
          <cx:pt idx="1779">86422</cx:pt>
          <cx:pt idx="1780">49583</cx:pt>
          <cx:pt idx="1781">49583</cx:pt>
          <cx:pt idx="1782">40841</cx:pt>
          <cx:pt idx="1783">40841</cx:pt>
          <cx:pt idx="1784">40841</cx:pt>
          <cx:pt idx="1785">40841</cx:pt>
          <cx:pt idx="1786">40841</cx:pt>
          <cx:pt idx="1787">40841</cx:pt>
          <cx:pt idx="1788">40841</cx:pt>
          <cx:pt idx="1789">57358</cx:pt>
          <cx:pt idx="1790">57358</cx:pt>
          <cx:pt idx="1791">57358</cx:pt>
          <cx:pt idx="1792">57358</cx:pt>
          <cx:pt idx="1793">57358</cx:pt>
          <cx:pt idx="1794">57358</cx:pt>
          <cx:pt idx="1795">57358</cx:pt>
          <cx:pt idx="1796">57358</cx:pt>
          <cx:pt idx="1797">57358</cx:pt>
          <cx:pt idx="1798">57358</cx:pt>
          <cx:pt idx="1799">39375</cx:pt>
          <cx:pt idx="1800">39375</cx:pt>
          <cx:pt idx="1801">39375</cx:pt>
          <cx:pt idx="1802">39375</cx:pt>
          <cx:pt idx="1803">39375</cx:pt>
          <cx:pt idx="1804">39375</cx:pt>
          <cx:pt idx="1805">39375</cx:pt>
          <cx:pt idx="1806">39375</cx:pt>
          <cx:pt idx="1807">67741</cx:pt>
          <cx:pt idx="1808">67741</cx:pt>
          <cx:pt idx="1809">67741</cx:pt>
          <cx:pt idx="1810">67741</cx:pt>
          <cx:pt idx="1811">67741</cx:pt>
          <cx:pt idx="1812">67741</cx:pt>
          <cx:pt idx="1813">67741</cx:pt>
          <cx:pt idx="1814">67741</cx:pt>
          <cx:pt idx="1815">26931</cx:pt>
          <cx:pt idx="1816">26931</cx:pt>
          <cx:pt idx="1817">26931</cx:pt>
          <cx:pt idx="1818">26931</cx:pt>
          <cx:pt idx="1819">27305</cx:pt>
          <cx:pt idx="1820">27305</cx:pt>
          <cx:pt idx="1821">27305</cx:pt>
          <cx:pt idx="1822">27305</cx:pt>
          <cx:pt idx="1823">27305</cx:pt>
          <cx:pt idx="1824">27305</cx:pt>
          <cx:pt idx="1825">27305</cx:pt>
          <cx:pt idx="1826">34872</cx:pt>
          <cx:pt idx="1827">62128</cx:pt>
          <cx:pt idx="1828">62128</cx:pt>
          <cx:pt idx="1829">62128</cx:pt>
          <cx:pt idx="1830">30433</cx:pt>
          <cx:pt idx="1831">30433</cx:pt>
          <cx:pt idx="1832">30433</cx:pt>
          <cx:pt idx="1833">30433</cx:pt>
          <cx:pt idx="1834">30433</cx:pt>
          <cx:pt idx="1835">30433</cx:pt>
          <cx:pt idx="1836">30433</cx:pt>
          <cx:pt idx="1837">28472</cx:pt>
          <cx:pt idx="1838">28472</cx:pt>
          <cx:pt idx="1839">28472</cx:pt>
          <cx:pt idx="1840">28472</cx:pt>
          <cx:pt idx="1841">28472</cx:pt>
          <cx:pt idx="1842">28472</cx:pt>
          <cx:pt idx="1843">86422</cx:pt>
          <cx:pt idx="1844">86422</cx:pt>
          <cx:pt idx="1845">86422</cx:pt>
          <cx:pt idx="1846">49583</cx:pt>
          <cx:pt idx="1847">49583</cx:pt>
          <cx:pt idx="1848">49583</cx:pt>
          <cx:pt idx="1849">63105</cx:pt>
          <cx:pt idx="1850">63105</cx:pt>
          <cx:pt idx="1851">63105</cx:pt>
          <cx:pt idx="1852">63105</cx:pt>
          <cx:pt idx="1853">63105</cx:pt>
          <cx:pt idx="1854">63105</cx:pt>
          <cx:pt idx="1855">63105</cx:pt>
          <cx:pt idx="1856">57358</cx:pt>
          <cx:pt idx="1857">57358</cx:pt>
          <cx:pt idx="1858">57358</cx:pt>
          <cx:pt idx="1859">57358</cx:pt>
          <cx:pt idx="1860">57358</cx:pt>
          <cx:pt idx="1861">57358</cx:pt>
          <cx:pt idx="1862">57358</cx:pt>
          <cx:pt idx="1863">39375</cx:pt>
          <cx:pt idx="1864">39375</cx:pt>
          <cx:pt idx="1865">39375</cx:pt>
          <cx:pt idx="1866">39375</cx:pt>
          <cx:pt idx="1867">39375</cx:pt>
          <cx:pt idx="1868">39375</cx:pt>
          <cx:pt idx="1869">39375</cx:pt>
          <cx:pt idx="1870">39375</cx:pt>
          <cx:pt idx="1871">39375</cx:pt>
          <cx:pt idx="1872">39375</cx:pt>
          <cx:pt idx="1873">67741</cx:pt>
          <cx:pt idx="1874">67741</cx:pt>
          <cx:pt idx="1875">67741</cx:pt>
          <cx:pt idx="1876">67741</cx:pt>
          <cx:pt idx="1877">67741</cx:pt>
          <cx:pt idx="1878">67741</cx:pt>
          <cx:pt idx="1879">67741</cx:pt>
          <cx:pt idx="1880">67741</cx:pt>
          <cx:pt idx="1881">26931</cx:pt>
          <cx:pt idx="1882">26931</cx:pt>
          <cx:pt idx="1883">26931</cx:pt>
          <cx:pt idx="1884">52667</cx:pt>
          <cx:pt idx="1885">52667</cx:pt>
          <cx:pt idx="1886">52667</cx:pt>
          <cx:pt idx="1887">52667</cx:pt>
          <cx:pt idx="1888">52667</cx:pt>
          <cx:pt idx="1889">52667</cx:pt>
          <cx:pt idx="1890">52667</cx:pt>
          <cx:pt idx="1891">34872</cx:pt>
          <cx:pt idx="1892">34872</cx:pt>
          <cx:pt idx="1893">62128</cx:pt>
          <cx:pt idx="1894">62128</cx:pt>
          <cx:pt idx="1895">62128</cx:pt>
          <cx:pt idx="1896">62128</cx:pt>
          <cx:pt idx="1897">62128</cx:pt>
          <cx:pt idx="1898">62128</cx:pt>
          <cx:pt idx="1899">62128</cx:pt>
          <cx:pt idx="1900">62128</cx:pt>
          <cx:pt idx="1901">62128</cx:pt>
          <cx:pt idx="1902">62128</cx:pt>
          <cx:pt idx="1903">28472</cx:pt>
          <cx:pt idx="1904">28472</cx:pt>
          <cx:pt idx="1905">28472</cx:pt>
          <cx:pt idx="1906">28472</cx:pt>
          <cx:pt idx="1907">28472</cx:pt>
          <cx:pt idx="1908">86422</cx:pt>
          <cx:pt idx="1909">86422</cx:pt>
          <cx:pt idx="1910">86422</cx:pt>
          <cx:pt idx="1911">86422</cx:pt>
          <cx:pt idx="1912">49583</cx:pt>
          <cx:pt idx="1913">49583</cx:pt>
          <cx:pt idx="1914">49583</cx:pt>
          <cx:pt idx="1915">49583</cx:pt>
          <cx:pt idx="1916">49583</cx:pt>
          <cx:pt idx="1917">63105</cx:pt>
          <cx:pt idx="1918">63105</cx:pt>
          <cx:pt idx="1919">63105</cx:pt>
          <cx:pt idx="1920">63105</cx:pt>
          <cx:pt idx="1921">63105</cx:pt>
          <cx:pt idx="1922">63105</cx:pt>
          <cx:pt idx="1923">57358</cx:pt>
          <cx:pt idx="1924">57358</cx:pt>
          <cx:pt idx="1925">57358</cx:pt>
          <cx:pt idx="1926">57358</cx:pt>
          <cx:pt idx="1927">57358</cx:pt>
          <cx:pt idx="1928">57358</cx:pt>
          <cx:pt idx="1929">57358</cx:pt>
          <cx:pt idx="1930">39375</cx:pt>
          <cx:pt idx="1931">39375</cx:pt>
          <cx:pt idx="1932">39375</cx:pt>
          <cx:pt idx="1933">39375</cx:pt>
          <cx:pt idx="1934">39375</cx:pt>
          <cx:pt idx="1935">39375</cx:pt>
          <cx:pt idx="1936">39375</cx:pt>
          <cx:pt idx="1937">65129</cx:pt>
          <cx:pt idx="1938">65129</cx:pt>
          <cx:pt idx="1939">39375</cx:pt>
          <cx:pt idx="1940">67741</cx:pt>
          <cx:pt idx="1941">67741</cx:pt>
          <cx:pt idx="1942">67741</cx:pt>
          <cx:pt idx="1943">67741</cx:pt>
          <cx:pt idx="1944">67741</cx:pt>
          <cx:pt idx="1945">67741</cx:pt>
          <cx:pt idx="1946">67741</cx:pt>
          <cx:pt idx="1947">26931</cx:pt>
          <cx:pt idx="1948">26931</cx:pt>
          <cx:pt idx="1949">26931</cx:pt>
          <cx:pt idx="1950">26931</cx:pt>
          <cx:pt idx="1951">52667</cx:pt>
          <cx:pt idx="1952">52667</cx:pt>
          <cx:pt idx="1953">52667</cx:pt>
          <cx:pt idx="1954">52667</cx:pt>
          <cx:pt idx="1955">52667</cx:pt>
          <cx:pt idx="1956">52667</cx:pt>
          <cx:pt idx="1957">34872</cx:pt>
          <cx:pt idx="1958">34872</cx:pt>
          <cx:pt idx="1959">34872</cx:pt>
          <cx:pt idx="1960">34872</cx:pt>
          <cx:pt idx="1961">34872</cx:pt>
          <cx:pt idx="1962">62128</cx:pt>
          <cx:pt idx="1963">62128</cx:pt>
          <cx:pt idx="1964">62128</cx:pt>
          <cx:pt idx="1965">62128</cx:pt>
          <cx:pt idx="1966">62128</cx:pt>
          <cx:pt idx="1967">62128</cx:pt>
          <cx:pt idx="1968">62128</cx:pt>
          <cx:pt idx="1969">62128</cx:pt>
          <cx:pt idx="1970">28472</cx:pt>
          <cx:pt idx="1971">28472</cx:pt>
          <cx:pt idx="1972">28472</cx:pt>
          <cx:pt idx="1973">28472</cx:pt>
          <cx:pt idx="1974">28472</cx:pt>
          <cx:pt idx="1975">86422</cx:pt>
          <cx:pt idx="1976">86422</cx:pt>
          <cx:pt idx="1977">86422</cx:pt>
          <cx:pt idx="1978">86422</cx:pt>
          <cx:pt idx="1979">49583</cx:pt>
          <cx:pt idx="1980">49583</cx:pt>
          <cx:pt idx="1981">49583</cx:pt>
          <cx:pt idx="1982">49583</cx:pt>
          <cx:pt idx="1983">49583</cx:pt>
          <cx:pt idx="1984">63105</cx:pt>
          <cx:pt idx="1985">63105</cx:pt>
          <cx:pt idx="1986">63105</cx:pt>
          <cx:pt idx="1987">63105</cx:pt>
          <cx:pt idx="1988">63105</cx:pt>
          <cx:pt idx="1989">63105</cx:pt>
          <cx:pt idx="1990">57358</cx:pt>
          <cx:pt idx="1991">57358</cx:pt>
          <cx:pt idx="1992">57358</cx:pt>
          <cx:pt idx="1993">57358</cx:pt>
          <cx:pt idx="1994">57358</cx:pt>
          <cx:pt idx="1995">57358</cx:pt>
          <cx:pt idx="1996">57358</cx:pt>
          <cx:pt idx="1997">57358</cx:pt>
          <cx:pt idx="1998">39375</cx:pt>
          <cx:pt idx="1999">39375</cx:pt>
          <cx:pt idx="2000">39375</cx:pt>
          <cx:pt idx="2001">39375</cx:pt>
          <cx:pt idx="2002">39375</cx:pt>
          <cx:pt idx="2003">39375</cx:pt>
          <cx:pt idx="2004">39375</cx:pt>
          <cx:pt idx="2005">65129</cx:pt>
          <cx:pt idx="2006">65129</cx:pt>
          <cx:pt idx="2007">67741</cx:pt>
          <cx:pt idx="2008">67741</cx:pt>
          <cx:pt idx="2009">67741</cx:pt>
          <cx:pt idx="2010">67741</cx:pt>
          <cx:pt idx="2011">67741</cx:pt>
          <cx:pt idx="2012">67741</cx:pt>
          <cx:pt idx="2013">67741</cx:pt>
          <cx:pt idx="2014">26931</cx:pt>
          <cx:pt idx="2015">26931</cx:pt>
          <cx:pt idx="2016">26931</cx:pt>
          <cx:pt idx="2017">26931</cx:pt>
          <cx:pt idx="2018">26931</cx:pt>
          <cx:pt idx="2019">52667</cx:pt>
          <cx:pt idx="2020">52667</cx:pt>
          <cx:pt idx="2021">52667</cx:pt>
          <cx:pt idx="2022">52667</cx:pt>
          <cx:pt idx="2023">52667</cx:pt>
          <cx:pt idx="2024">34872</cx:pt>
          <cx:pt idx="2025">34872</cx:pt>
          <cx:pt idx="2026">34872</cx:pt>
          <cx:pt idx="2027">34872</cx:pt>
          <cx:pt idx="2028">34872</cx:pt>
          <cx:pt idx="2029">34872</cx:pt>
          <cx:pt idx="2030">34872</cx:pt>
          <cx:pt idx="2031">62128</cx:pt>
          <cx:pt idx="2032">62128</cx:pt>
          <cx:pt idx="2033">62128</cx:pt>
          <cx:pt idx="2034">62128</cx:pt>
          <cx:pt idx="2035">62128</cx:pt>
          <cx:pt idx="2036">62128</cx:pt>
          <cx:pt idx="2037">28472</cx:pt>
          <cx:pt idx="2038">28472</cx:pt>
          <cx:pt idx="2039">28472</cx:pt>
          <cx:pt idx="2040">28472</cx:pt>
          <cx:pt idx="2041">36366</cx:pt>
          <cx:pt idx="2042">86422</cx:pt>
          <cx:pt idx="2043">86422</cx:pt>
          <cx:pt idx="2044">86422</cx:pt>
          <cx:pt idx="2045">86422</cx:pt>
          <cx:pt idx="2046">49583</cx:pt>
          <cx:pt idx="2047">49583</cx:pt>
          <cx:pt idx="2048">49583</cx:pt>
          <cx:pt idx="2049">49583</cx:pt>
          <cx:pt idx="2050">63105</cx:pt>
          <cx:pt idx="2051">63105</cx:pt>
          <cx:pt idx="2052">63105</cx:pt>
          <cx:pt idx="2053">63105</cx:pt>
          <cx:pt idx="2054">63105</cx:pt>
          <cx:pt idx="2055">63105</cx:pt>
          <cx:pt idx="2056">63105</cx:pt>
          <cx:pt idx="2057">63105</cx:pt>
          <cx:pt idx="2058">57358</cx:pt>
          <cx:pt idx="2059">57358</cx:pt>
          <cx:pt idx="2060">57358</cx:pt>
          <cx:pt idx="2061">57358</cx:pt>
          <cx:pt idx="2062">57358</cx:pt>
          <cx:pt idx="2063">57358</cx:pt>
          <cx:pt idx="2064">57358</cx:pt>
          <cx:pt idx="2065">39375</cx:pt>
          <cx:pt idx="2066">39375</cx:pt>
          <cx:pt idx="2067">39375</cx:pt>
          <cx:pt idx="2068">39375</cx:pt>
          <cx:pt idx="2069">39375</cx:pt>
          <cx:pt idx="2070">39375</cx:pt>
          <cx:pt idx="2071">65129</cx:pt>
          <cx:pt idx="2072">65129</cx:pt>
          <cx:pt idx="2073">65129</cx:pt>
          <cx:pt idx="2074">67741</cx:pt>
          <cx:pt idx="2075">67741</cx:pt>
          <cx:pt idx="2076">67741</cx:pt>
          <cx:pt idx="2077">67741</cx:pt>
          <cx:pt idx="2078">26931</cx:pt>
          <cx:pt idx="2079">26931</cx:pt>
          <cx:pt idx="2080">26931</cx:pt>
          <cx:pt idx="2081">26931</cx:pt>
          <cx:pt idx="2082">26931</cx:pt>
          <cx:pt idx="2083">26931</cx:pt>
          <cx:pt idx="2084">69931</cx:pt>
          <cx:pt idx="2085">26931</cx:pt>
          <cx:pt idx="2086">26931</cx:pt>
          <cx:pt idx="2087">54821</cx:pt>
          <cx:pt idx="2088">52667</cx:pt>
          <cx:pt idx="2089">52667</cx:pt>
          <cx:pt idx="2090">54821</cx:pt>
          <cx:pt idx="2091">53443</cx:pt>
          <cx:pt idx="2092">53443</cx:pt>
          <cx:pt idx="2093">53443</cx:pt>
          <cx:pt idx="2094">34872</cx:pt>
          <cx:pt idx="2095">34872</cx:pt>
          <cx:pt idx="2096">34872</cx:pt>
          <cx:pt idx="2097">34872</cx:pt>
          <cx:pt idx="2098">34872</cx:pt>
          <cx:pt idx="2099">62128</cx:pt>
          <cx:pt idx="2100">62128</cx:pt>
          <cx:pt idx="2101">62128</cx:pt>
          <cx:pt idx="2102">62128</cx:pt>
          <cx:pt idx="2103">62128</cx:pt>
          <cx:pt idx="2104">29063</cx:pt>
          <cx:pt idx="2105">36366</cx:pt>
          <cx:pt idx="2106">36366</cx:pt>
          <cx:pt idx="2107">36366</cx:pt>
          <cx:pt idx="2108">36366</cx:pt>
          <cx:pt idx="2109">86422</cx:pt>
          <cx:pt idx="2110">86422</cx:pt>
          <cx:pt idx="2111">86422</cx:pt>
          <cx:pt idx="2112">86422</cx:pt>
          <cx:pt idx="2113">49583</cx:pt>
          <cx:pt idx="2114">49583</cx:pt>
          <cx:pt idx="2115">49583</cx:pt>
          <cx:pt idx="2116">63105</cx:pt>
          <cx:pt idx="2117">63105</cx:pt>
          <cx:pt idx="2118">63105</cx:pt>
          <cx:pt idx="2119">63105</cx:pt>
          <cx:pt idx="2120">63105</cx:pt>
          <cx:pt idx="2121">63105</cx:pt>
          <cx:pt idx="2122">63105</cx:pt>
          <cx:pt idx="2123">63105</cx:pt>
          <cx:pt idx="2124">63105</cx:pt>
          <cx:pt idx="2125">63105</cx:pt>
          <cx:pt idx="2126">63105</cx:pt>
          <cx:pt idx="2127">57358</cx:pt>
          <cx:pt idx="2128">57358</cx:pt>
          <cx:pt idx="2129">57358</cx:pt>
          <cx:pt idx="2130">57358</cx:pt>
          <cx:pt idx="2131">57358</cx:pt>
          <cx:pt idx="2132">57358</cx:pt>
          <cx:pt idx="2133">39375</cx:pt>
          <cx:pt idx="2134">39375</cx:pt>
          <cx:pt idx="2135">39375</cx:pt>
          <cx:pt idx="2136">65129</cx:pt>
          <cx:pt idx="2137">65129</cx:pt>
          <cx:pt idx="2138">65129</cx:pt>
          <cx:pt idx="2139">65129</cx:pt>
          <cx:pt idx="2140">65129</cx:pt>
          <cx:pt idx="2141">67741</cx:pt>
          <cx:pt idx="2142">57250</cx:pt>
          <cx:pt idx="2143">57250</cx:pt>
          <cx:pt idx="2144">26931</cx:pt>
          <cx:pt idx="2145">26931</cx:pt>
          <cx:pt idx="2146">26931</cx:pt>
          <cx:pt idx="2147">26931</cx:pt>
          <cx:pt idx="2148">26931</cx:pt>
          <cx:pt idx="2149">69931</cx:pt>
          <cx:pt idx="2150">69931</cx:pt>
          <cx:pt idx="2151">69931</cx:pt>
          <cx:pt idx="2152">69931</cx:pt>
          <cx:pt idx="2153">26931</cx:pt>
          <cx:pt idx="2154">54821</cx:pt>
          <cx:pt idx="2155">54821</cx:pt>
          <cx:pt idx="2156">54821</cx:pt>
          <cx:pt idx="2157">54821</cx:pt>
          <cx:pt idx="2158">53443</cx:pt>
          <cx:pt idx="2159">53443</cx:pt>
          <cx:pt idx="2160">53443</cx:pt>
          <cx:pt idx="2161">53443</cx:pt>
          <cx:pt idx="2162">53443</cx:pt>
          <cx:pt idx="2163">53443</cx:pt>
          <cx:pt idx="2164">53443</cx:pt>
          <cx:pt idx="2165">62128</cx:pt>
          <cx:pt idx="2166">62128</cx:pt>
          <cx:pt idx="2167">62128</cx:pt>
          <cx:pt idx="2168">29063</cx:pt>
          <cx:pt idx="2169">29063</cx:pt>
          <cx:pt idx="2170">29063</cx:pt>
          <cx:pt idx="2171">29063</cx:pt>
          <cx:pt idx="2172">36366</cx:pt>
          <cx:pt idx="2173">36366</cx:pt>
          <cx:pt idx="2174">36366</cx:pt>
          <cx:pt idx="2175">36366</cx:pt>
          <cx:pt idx="2176">36366</cx:pt>
          <cx:pt idx="2177">36366</cx:pt>
          <cx:pt idx="2178">86422</cx:pt>
          <cx:pt idx="2179">86422</cx:pt>
          <cx:pt idx="2180">49583</cx:pt>
          <cx:pt idx="2181">176103</cx:pt>
          <cx:pt idx="2182">176103</cx:pt>
          <cx:pt idx="2183">176103</cx:pt>
          <cx:pt idx="2184">176103</cx:pt>
          <cx:pt idx="2185">176103</cx:pt>
          <cx:pt idx="2186">63105</cx:pt>
          <cx:pt idx="2187">63105</cx:pt>
          <cx:pt idx="2188">176103</cx:pt>
          <cx:pt idx="2189">63105</cx:pt>
          <cx:pt idx="2190">63105</cx:pt>
          <cx:pt idx="2191">63105</cx:pt>
          <cx:pt idx="2192">63105</cx:pt>
          <cx:pt idx="2193">63105</cx:pt>
          <cx:pt idx="2194">57358</cx:pt>
          <cx:pt idx="2195">57358</cx:pt>
          <cx:pt idx="2196">57358</cx:pt>
          <cx:pt idx="2197">57358</cx:pt>
          <cx:pt idx="2198">57358</cx:pt>
          <cx:pt idx="2199">70208</cx:pt>
          <cx:pt idx="2200">70208</cx:pt>
          <cx:pt idx="2201">65129</cx:pt>
          <cx:pt idx="2202">65129</cx:pt>
          <cx:pt idx="2203">65129</cx:pt>
          <cx:pt idx="2204">65129</cx:pt>
          <cx:pt idx="2205">65129</cx:pt>
          <cx:pt idx="2206">65129</cx:pt>
          <cx:pt idx="2207">65129</cx:pt>
          <cx:pt idx="2208">57250</cx:pt>
          <cx:pt idx="2209">57250</cx:pt>
          <cx:pt idx="2210">57250</cx:pt>
          <cx:pt idx="2211">26931</cx:pt>
          <cx:pt idx="2212">26931</cx:pt>
          <cx:pt idx="2213">26931</cx:pt>
          <cx:pt idx="2214">26931</cx:pt>
          <cx:pt idx="2215">69931</cx:pt>
          <cx:pt idx="2216">69931</cx:pt>
          <cx:pt idx="2217">69931</cx:pt>
          <cx:pt idx="2218">69931</cx:pt>
          <cx:pt idx="2219">69931</cx:pt>
          <cx:pt idx="2220">69931</cx:pt>
          <cx:pt idx="2221">54821</cx:pt>
          <cx:pt idx="2222">54821</cx:pt>
          <cx:pt idx="2223">54821</cx:pt>
          <cx:pt idx="2224">54821</cx:pt>
          <cx:pt idx="2225">53443</cx:pt>
          <cx:pt idx="2226">53443</cx:pt>
          <cx:pt idx="2227">53443</cx:pt>
          <cx:pt idx="2228">53443</cx:pt>
          <cx:pt idx="2229">53443</cx:pt>
          <cx:pt idx="2230">53443</cx:pt>
          <cx:pt idx="2231">53443</cx:pt>
          <cx:pt idx="2232">29063</cx:pt>
          <cx:pt idx="2233">29063</cx:pt>
          <cx:pt idx="2234">29063</cx:pt>
          <cx:pt idx="2235">29063</cx:pt>
          <cx:pt idx="2236">29063</cx:pt>
          <cx:pt idx="2237">29063</cx:pt>
          <cx:pt idx="2238">29063</cx:pt>
          <cx:pt idx="2239">29063</cx:pt>
          <cx:pt idx="2240">36366</cx:pt>
          <cx:pt idx="2241">36366</cx:pt>
          <cx:pt idx="2242">36366</cx:pt>
          <cx:pt idx="2243">36366</cx:pt>
          <cx:pt idx="2244">36366</cx:pt>
          <cx:pt idx="2245">36366</cx:pt>
          <cx:pt idx="2246">36366</cx:pt>
          <cx:pt idx="2247">176103</cx:pt>
          <cx:pt idx="2248">176103</cx:pt>
          <cx:pt idx="2249">176103</cx:pt>
          <cx:pt idx="2250">176103</cx:pt>
          <cx:pt idx="2251">176103</cx:pt>
          <cx:pt idx="2252">176103</cx:pt>
          <cx:pt idx="2253">176103</cx:pt>
          <cx:pt idx="2254">176103</cx:pt>
          <cx:pt idx="2255">176103</cx:pt>
          <cx:pt idx="2256">176103</cx:pt>
          <cx:pt idx="2257">176103</cx:pt>
          <cx:pt idx="2258">176103</cx:pt>
          <cx:pt idx="2259">176103</cx:pt>
          <cx:pt idx="2260">176103</cx:pt>
          <cx:pt idx="2261">57358</cx:pt>
          <cx:pt idx="2262">57358</cx:pt>
          <cx:pt idx="2263">57358</cx:pt>
          <cx:pt idx="2264">57358</cx:pt>
          <cx:pt idx="2265">57358</cx:pt>
          <cx:pt idx="2266">70208</cx:pt>
          <cx:pt idx="2267">70208</cx:pt>
          <cx:pt idx="2268">65129</cx:pt>
          <cx:pt idx="2269">65129</cx:pt>
          <cx:pt idx="2270">65129</cx:pt>
          <cx:pt idx="2271">65129</cx:pt>
          <cx:pt idx="2272">65129</cx:pt>
          <cx:pt idx="2273">65129</cx:pt>
          <cx:pt idx="2274">65129</cx:pt>
          <cx:pt idx="2275">57250</cx:pt>
          <cx:pt idx="2276">51081</cx:pt>
          <cx:pt idx="2277">57250</cx:pt>
          <cx:pt idx="2278">51081</cx:pt>
          <cx:pt idx="2279">26931</cx:pt>
          <cx:pt idx="2280">26931</cx:pt>
          <cx:pt idx="2281">26931</cx:pt>
          <cx:pt idx="2282">69931</cx:pt>
          <cx:pt idx="2283">69931</cx:pt>
          <cx:pt idx="2284">69931</cx:pt>
          <cx:pt idx="2285">69931</cx:pt>
          <cx:pt idx="2286">69931</cx:pt>
          <cx:pt idx="2287">69931</cx:pt>
          <cx:pt idx="2288">69931</cx:pt>
          <cx:pt idx="2289">54821</cx:pt>
          <cx:pt idx="2290">69931</cx:pt>
          <cx:pt idx="2291">54821</cx:pt>
          <cx:pt idx="2292">53443</cx:pt>
          <cx:pt idx="2293">53443</cx:pt>
          <cx:pt idx="2294">53443</cx:pt>
          <cx:pt idx="2295">53443</cx:pt>
          <cx:pt idx="2296">53443</cx:pt>
          <cx:pt idx="2297">53443</cx:pt>
          <cx:pt idx="2298">53443</cx:pt>
          <cx:pt idx="2299">53443</cx:pt>
          <cx:pt idx="2300">29063</cx:pt>
          <cx:pt idx="2301">29063</cx:pt>
          <cx:pt idx="2302">31056</cx:pt>
          <cx:pt idx="2303">31056</cx:pt>
          <cx:pt idx="2304">29063</cx:pt>
          <cx:pt idx="2305">29063</cx:pt>
          <cx:pt idx="2306">37129</cx:pt>
          <cx:pt idx="2307">37129</cx:pt>
          <cx:pt idx="2308">36366</cx:pt>
          <cx:pt idx="2309">36366</cx:pt>
          <cx:pt idx="2310">36366</cx:pt>
          <cx:pt idx="2311">36366</cx:pt>
          <cx:pt idx="2312">36366</cx:pt>
          <cx:pt idx="2313">36366</cx:pt>
          <cx:pt idx="2314">176103</cx:pt>
          <cx:pt idx="2315">176103</cx:pt>
          <cx:pt idx="2316">176103</cx:pt>
          <cx:pt idx="2317">176103</cx:pt>
          <cx:pt idx="2318">176103</cx:pt>
          <cx:pt idx="2319">176103</cx:pt>
          <cx:pt idx="2320">176103</cx:pt>
          <cx:pt idx="2321">176103</cx:pt>
          <cx:pt idx="2322">176103</cx:pt>
          <cx:pt idx="2323">176103</cx:pt>
          <cx:pt idx="2324">176103</cx:pt>
          <cx:pt idx="2325">176103</cx:pt>
          <cx:pt idx="2326">176103</cx:pt>
          <cx:pt idx="2327">176103</cx:pt>
          <cx:pt idx="2328">70208</cx:pt>
          <cx:pt idx="2329">57358</cx:pt>
          <cx:pt idx="2330">57358</cx:pt>
          <cx:pt idx="2331">57358</cx:pt>
          <cx:pt idx="2332">70208</cx:pt>
          <cx:pt idx="2333">70208</cx:pt>
          <cx:pt idx="2334">70208</cx:pt>
          <cx:pt idx="2335">70208</cx:pt>
          <cx:pt idx="2336">65129</cx:pt>
          <cx:pt idx="2337">65129</cx:pt>
          <cx:pt idx="2338">65129</cx:pt>
          <cx:pt idx="2339">65129</cx:pt>
          <cx:pt idx="2340">65129</cx:pt>
          <cx:pt idx="2341">65129</cx:pt>
          <cx:pt idx="2342">57250</cx:pt>
          <cx:pt idx="2343">51081</cx:pt>
          <cx:pt idx="2344">51081</cx:pt>
          <cx:pt idx="2345">51081</cx:pt>
          <cx:pt idx="2346">51081</cx:pt>
          <cx:pt idx="2347">67875</cx:pt>
          <cx:pt idx="2348">26931</cx:pt>
          <cx:pt idx="2349">69931</cx:pt>
          <cx:pt idx="2350">69931</cx:pt>
          <cx:pt idx="2351">69931</cx:pt>
          <cx:pt idx="2352">69931</cx:pt>
          <cx:pt idx="2353">69931</cx:pt>
          <cx:pt idx="2354">69931</cx:pt>
          <cx:pt idx="2355">69931</cx:pt>
          <cx:pt idx="2356">69931</cx:pt>
          <cx:pt idx="2357">69931</cx:pt>
          <cx:pt idx="2358">69931</cx:pt>
          <cx:pt idx="2359">53443</cx:pt>
          <cx:pt idx="2360">53443</cx:pt>
          <cx:pt idx="2361">53443</cx:pt>
          <cx:pt idx="2362">53443</cx:pt>
          <cx:pt idx="2363">53443</cx:pt>
          <cx:pt idx="2364">53443</cx:pt>
          <cx:pt idx="2365">53443</cx:pt>
          <cx:pt idx="2366">53443</cx:pt>
          <cx:pt idx="2367">29063</cx:pt>
          <cx:pt idx="2368">31056</cx:pt>
          <cx:pt idx="2369">31056</cx:pt>
          <cx:pt idx="2370">31056</cx:pt>
          <cx:pt idx="2371">29063</cx:pt>
          <cx:pt idx="2372">37129</cx:pt>
          <cx:pt idx="2373">37129</cx:pt>
          <cx:pt idx="2374">37129</cx:pt>
          <cx:pt idx="2375">37129</cx:pt>
          <cx:pt idx="2376">36366</cx:pt>
          <cx:pt idx="2377">36366</cx:pt>
          <cx:pt idx="2378">36366</cx:pt>
          <cx:pt idx="2379">36366</cx:pt>
          <cx:pt idx="2380">36366</cx:pt>
          <cx:pt idx="2381">36366</cx:pt>
          <cx:pt idx="2382">176103</cx:pt>
          <cx:pt idx="2383">176103</cx:pt>
          <cx:pt idx="2384">176103</cx:pt>
          <cx:pt idx="2385">176103</cx:pt>
          <cx:pt idx="2386">176103</cx:pt>
          <cx:pt idx="2387">176103</cx:pt>
          <cx:pt idx="2388">176103</cx:pt>
          <cx:pt idx="2389">176103</cx:pt>
          <cx:pt idx="2390">176103</cx:pt>
          <cx:pt idx="2391">176103</cx:pt>
          <cx:pt idx="2392">176103</cx:pt>
          <cx:pt idx="2393">176103</cx:pt>
          <cx:pt idx="2394">176103</cx:pt>
          <cx:pt idx="2395">70208</cx:pt>
          <cx:pt idx="2396">70208</cx:pt>
          <cx:pt idx="2397">70208</cx:pt>
          <cx:pt idx="2398">70208</cx:pt>
          <cx:pt idx="2399">70208</cx:pt>
          <cx:pt idx="2400">70208</cx:pt>
          <cx:pt idx="2401">70208</cx:pt>
          <cx:pt idx="2402">70208</cx:pt>
          <cx:pt idx="2403">70208</cx:pt>
          <cx:pt idx="2404">65129</cx:pt>
          <cx:pt idx="2405">65129</cx:pt>
          <cx:pt idx="2406">65129</cx:pt>
          <cx:pt idx="2407">65129</cx:pt>
          <cx:pt idx="2408">65129</cx:pt>
          <cx:pt idx="2409">51081</cx:pt>
          <cx:pt idx="2410">51081</cx:pt>
          <cx:pt idx="2411">51081</cx:pt>
          <cx:pt idx="2412">51081</cx:pt>
          <cx:pt idx="2413">51081</cx:pt>
          <cx:pt idx="2414">67875</cx:pt>
          <cx:pt idx="2415">67875</cx:pt>
          <cx:pt idx="2416">67875</cx:pt>
          <cx:pt idx="2417">69931</cx:pt>
          <cx:pt idx="2418">69931</cx:pt>
          <cx:pt idx="2419">69931</cx:pt>
          <cx:pt idx="2420">69931</cx:pt>
          <cx:pt idx="2421">69931</cx:pt>
          <cx:pt idx="2422">69931</cx:pt>
          <cx:pt idx="2423">69931</cx:pt>
          <cx:pt idx="2424">69931</cx:pt>
          <cx:pt idx="2425">69931</cx:pt>
          <cx:pt idx="2426">69931</cx:pt>
          <cx:pt idx="2427">69931</cx:pt>
          <cx:pt idx="2428">69931</cx:pt>
          <cx:pt idx="2429">69931</cx:pt>
          <cx:pt idx="2430">69931</cx:pt>
          <cx:pt idx="2431">69931</cx:pt>
          <cx:pt idx="2432">31056</cx:pt>
          <cx:pt idx="2433">31056</cx:pt>
          <cx:pt idx="2434">31056</cx:pt>
          <cx:pt idx="2435">31056</cx:pt>
          <cx:pt idx="2436">31056</cx:pt>
          <cx:pt idx="2437">31056</cx:pt>
          <cx:pt idx="2438">31056</cx:pt>
          <cx:pt idx="2439">37129</cx:pt>
          <cx:pt idx="2440">37129</cx:pt>
          <cx:pt idx="2441">37129</cx:pt>
          <cx:pt idx="2442">37129</cx:pt>
          <cx:pt idx="2443">36366</cx:pt>
          <cx:pt idx="2444">83494</cx:pt>
          <cx:pt idx="2445">84756</cx:pt>
          <cx:pt idx="2446">84756</cx:pt>
          <cx:pt idx="2447">84756</cx:pt>
          <cx:pt idx="2448">84756</cx:pt>
          <cx:pt idx="2449">84756</cx:pt>
          <cx:pt idx="2450">84756</cx:pt>
          <cx:pt idx="2451">84756</cx:pt>
          <cx:pt idx="2452">176103</cx:pt>
          <cx:pt idx="2453">176103</cx:pt>
          <cx:pt idx="2454">176103</cx:pt>
          <cx:pt idx="2455">176103</cx:pt>
          <cx:pt idx="2456">176103</cx:pt>
          <cx:pt idx="2457">176103</cx:pt>
          <cx:pt idx="2458">176103</cx:pt>
          <cx:pt idx="2459">176103</cx:pt>
          <cx:pt idx="2460">176103</cx:pt>
          <cx:pt idx="2461">176103</cx:pt>
          <cx:pt idx="2462">70208</cx:pt>
          <cx:pt idx="2463">70208</cx:pt>
          <cx:pt idx="2464">70208</cx:pt>
          <cx:pt idx="2465">70208</cx:pt>
          <cx:pt idx="2466">70208</cx:pt>
          <cx:pt idx="2467">70208</cx:pt>
          <cx:pt idx="2468">70208</cx:pt>
          <cx:pt idx="2469">70208</cx:pt>
          <cx:pt idx="2470">70208</cx:pt>
          <cx:pt idx="2471">65129</cx:pt>
          <cx:pt idx="2472">65129</cx:pt>
          <cx:pt idx="2473">65129</cx:pt>
          <cx:pt idx="2474">65129</cx:pt>
          <cx:pt idx="2475">65129</cx:pt>
          <cx:pt idx="2476">51081</cx:pt>
          <cx:pt idx="2477">51081</cx:pt>
          <cx:pt idx="2478">51081</cx:pt>
          <cx:pt idx="2479">51081</cx:pt>
          <cx:pt idx="2480">51081</cx:pt>
          <cx:pt idx="2481">67875</cx:pt>
          <cx:pt idx="2482">67875</cx:pt>
          <cx:pt idx="2483">67875</cx:pt>
          <cx:pt idx="2484">67875</cx:pt>
          <cx:pt idx="2485">69931</cx:pt>
          <cx:pt idx="2486">69931</cx:pt>
          <cx:pt idx="2487">69931</cx:pt>
          <cx:pt idx="2488">69931</cx:pt>
          <cx:pt idx="2489">69931</cx:pt>
          <cx:pt idx="2490">69931</cx:pt>
          <cx:pt idx="2491">69931</cx:pt>
          <cx:pt idx="2492">69931</cx:pt>
          <cx:pt idx="2493">69931</cx:pt>
          <cx:pt idx="2494">69931</cx:pt>
          <cx:pt idx="2495">69931</cx:pt>
          <cx:pt idx="2496">69931</cx:pt>
          <cx:pt idx="2497">69931</cx:pt>
          <cx:pt idx="2498">69931</cx:pt>
          <cx:pt idx="2499">31056</cx:pt>
          <cx:pt idx="2500">31056</cx:pt>
          <cx:pt idx="2501">31056</cx:pt>
          <cx:pt idx="2502">31056</cx:pt>
          <cx:pt idx="2503">31056</cx:pt>
          <cx:pt idx="2504">31056</cx:pt>
          <cx:pt idx="2505">37129</cx:pt>
          <cx:pt idx="2506">37129</cx:pt>
          <cx:pt idx="2507">37129</cx:pt>
          <cx:pt idx="2508">37129</cx:pt>
          <cx:pt idx="2509">37129</cx:pt>
          <cx:pt idx="2510">83494</cx:pt>
          <cx:pt idx="2511">83494</cx:pt>
          <cx:pt idx="2512">84756</cx:pt>
          <cx:pt idx="2513">84756</cx:pt>
          <cx:pt idx="2514">84756</cx:pt>
          <cx:pt idx="2515">84756</cx:pt>
          <cx:pt idx="2516">84756</cx:pt>
          <cx:pt idx="2517">84756</cx:pt>
          <cx:pt idx="2518">84756</cx:pt>
          <cx:pt idx="2519">176103</cx:pt>
          <cx:pt idx="2520">176103</cx:pt>
          <cx:pt idx="2521">176103</cx:pt>
          <cx:pt idx="2522">176103</cx:pt>
          <cx:pt idx="2523">176103</cx:pt>
          <cx:pt idx="2524">176103</cx:pt>
          <cx:pt idx="2525">176103</cx:pt>
          <cx:pt idx="2526">176103</cx:pt>
          <cx:pt idx="2527">176103</cx:pt>
          <cx:pt idx="2528">176103</cx:pt>
          <cx:pt idx="2529">70208</cx:pt>
          <cx:pt idx="2530">70208</cx:pt>
          <cx:pt idx="2531">70208</cx:pt>
          <cx:pt idx="2532">70208</cx:pt>
          <cx:pt idx="2533">70208</cx:pt>
          <cx:pt idx="2534">70208</cx:pt>
          <cx:pt idx="2535">70208</cx:pt>
          <cx:pt idx="2536">70208</cx:pt>
          <cx:pt idx="2537">70208</cx:pt>
          <cx:pt idx="2538">70208</cx:pt>
          <cx:pt idx="2539">65129</cx:pt>
          <cx:pt idx="2540">65129</cx:pt>
          <cx:pt idx="2541">65129</cx:pt>
          <cx:pt idx="2542">65129</cx:pt>
          <cx:pt idx="2543">51081</cx:pt>
          <cx:pt idx="2544">51081</cx:pt>
          <cx:pt idx="2545">51081</cx:pt>
          <cx:pt idx="2546">51081</cx:pt>
          <cx:pt idx="2547">51081</cx:pt>
          <cx:pt idx="2548">67875</cx:pt>
          <cx:pt idx="2549">67875</cx:pt>
          <cx:pt idx="2550">67875</cx:pt>
          <cx:pt idx="2551">67875</cx:pt>
          <cx:pt idx="2552">67875</cx:pt>
          <cx:pt idx="2553">67875</cx:pt>
          <cx:pt idx="2554">69931</cx:pt>
          <cx:pt idx="2555">69931</cx:pt>
          <cx:pt idx="2556">69931</cx:pt>
          <cx:pt idx="2557">69931</cx:pt>
          <cx:pt idx="2558">69931</cx:pt>
          <cx:pt idx="2559">69931</cx:pt>
          <cx:pt idx="2560">69931</cx:pt>
          <cx:pt idx="2561">69931</cx:pt>
          <cx:pt idx="2562">69931</cx:pt>
          <cx:pt idx="2563">69931</cx:pt>
          <cx:pt idx="2564">69931</cx:pt>
          <cx:pt idx="2565">69931</cx:pt>
          <cx:pt idx="2566">40359</cx:pt>
          <cx:pt idx="2567">40359</cx:pt>
          <cx:pt idx="2568">31056</cx:pt>
          <cx:pt idx="2569">31056</cx:pt>
          <cx:pt idx="2570">31056</cx:pt>
          <cx:pt idx="2571">31056</cx:pt>
          <cx:pt idx="2572">37129</cx:pt>
          <cx:pt idx="2573">37129</cx:pt>
          <cx:pt idx="2574">37129</cx:pt>
          <cx:pt idx="2575">37129</cx:pt>
          <cx:pt idx="2576">83494</cx:pt>
          <cx:pt idx="2577">83494</cx:pt>
          <cx:pt idx="2578">83494</cx:pt>
          <cx:pt idx="2579">83494</cx:pt>
          <cx:pt idx="2580">84756</cx:pt>
          <cx:pt idx="2581">83494</cx:pt>
          <cx:pt idx="2582">83494</cx:pt>
          <cx:pt idx="2583">84756</cx:pt>
          <cx:pt idx="2584">84756</cx:pt>
          <cx:pt idx="2585">84756</cx:pt>
          <cx:pt idx="2586">84756</cx:pt>
          <cx:pt idx="2587">176103</cx:pt>
          <cx:pt idx="2588">176103</cx:pt>
          <cx:pt idx="2589">176103</cx:pt>
          <cx:pt idx="2590">176103</cx:pt>
          <cx:pt idx="2591">176103</cx:pt>
          <cx:pt idx="2592">176103</cx:pt>
          <cx:pt idx="2593">176103</cx:pt>
          <cx:pt idx="2594">176103</cx:pt>
          <cx:pt idx="2595">176103</cx:pt>
          <cx:pt idx="2596">70208</cx:pt>
          <cx:pt idx="2597">70208</cx:pt>
          <cx:pt idx="2598">70208</cx:pt>
          <cx:pt idx="2599">70208</cx:pt>
          <cx:pt idx="2600">70208</cx:pt>
          <cx:pt idx="2601">70208</cx:pt>
          <cx:pt idx="2602">70208</cx:pt>
          <cx:pt idx="2603">70208</cx:pt>
          <cx:pt idx="2604">70208</cx:pt>
          <cx:pt idx="2605">70208</cx:pt>
          <cx:pt idx="2606">65129</cx:pt>
          <cx:pt idx="2607">65129</cx:pt>
          <cx:pt idx="2608">65129</cx:pt>
          <cx:pt idx="2609">65129</cx:pt>
          <cx:pt idx="2610">51081</cx:pt>
          <cx:pt idx="2611">51081</cx:pt>
          <cx:pt idx="2612">51081</cx:pt>
          <cx:pt idx="2613">51081</cx:pt>
          <cx:pt idx="2614">51081</cx:pt>
          <cx:pt idx="2615">67875</cx:pt>
          <cx:pt idx="2616">67875</cx:pt>
          <cx:pt idx="2617">67875</cx:pt>
          <cx:pt idx="2618">67875</cx:pt>
          <cx:pt idx="2619">67875</cx:pt>
          <cx:pt idx="2620">67875</cx:pt>
          <cx:pt idx="2621">67875</cx:pt>
          <cx:pt idx="2622">69931</cx:pt>
          <cx:pt idx="2623">69931</cx:pt>
          <cx:pt idx="2624">69931</cx:pt>
          <cx:pt idx="2625">69931</cx:pt>
          <cx:pt idx="2626">69931</cx:pt>
          <cx:pt idx="2627">69931</cx:pt>
          <cx:pt idx="2628">69931</cx:pt>
          <cx:pt idx="2629">69931</cx:pt>
          <cx:pt idx="2630">69931</cx:pt>
          <cx:pt idx="2631">40359</cx:pt>
          <cx:pt idx="2632">40359</cx:pt>
          <cx:pt idx="2633">40359</cx:pt>
          <cx:pt idx="2634">40359</cx:pt>
          <cx:pt idx="2635">31056</cx:pt>
          <cx:pt idx="2636">31056</cx:pt>
          <cx:pt idx="2637">31056</cx:pt>
          <cx:pt idx="2638">37129</cx:pt>
          <cx:pt idx="2639">37129</cx:pt>
          <cx:pt idx="2640">37129</cx:pt>
          <cx:pt idx="2641">37129</cx:pt>
          <cx:pt idx="2642">37129</cx:pt>
          <cx:pt idx="2643">83494</cx:pt>
          <cx:pt idx="2644">83494</cx:pt>
          <cx:pt idx="2645">83494</cx:pt>
          <cx:pt idx="2646">83494</cx:pt>
          <cx:pt idx="2647">83494</cx:pt>
          <cx:pt idx="2648">83494</cx:pt>
          <cx:pt idx="2649">83494</cx:pt>
          <cx:pt idx="2650">83494</cx:pt>
          <cx:pt idx="2651">83494</cx:pt>
          <cx:pt idx="2652">83494</cx:pt>
          <cx:pt idx="2653">176103</cx:pt>
          <cx:pt idx="2654">176103</cx:pt>
          <cx:pt idx="2655">176103</cx:pt>
          <cx:pt idx="2656">176103</cx:pt>
          <cx:pt idx="2657">176103</cx:pt>
          <cx:pt idx="2658">176103</cx:pt>
          <cx:pt idx="2659">176103</cx:pt>
          <cx:pt idx="2660">176103</cx:pt>
          <cx:pt idx="2661">176103</cx:pt>
          <cx:pt idx="2662">176103</cx:pt>
          <cx:pt idx="2663">70208</cx:pt>
          <cx:pt idx="2664">70208</cx:pt>
          <cx:pt idx="2665">70208</cx:pt>
          <cx:pt idx="2666">70208</cx:pt>
          <cx:pt idx="2667">70208</cx:pt>
          <cx:pt idx="2668">70208</cx:pt>
          <cx:pt idx="2669">70208</cx:pt>
          <cx:pt idx="2670">70208</cx:pt>
          <cx:pt idx="2671">70208</cx:pt>
          <cx:pt idx="2672">65129</cx:pt>
          <cx:pt idx="2673">65129</cx:pt>
          <cx:pt idx="2674">65129</cx:pt>
          <cx:pt idx="2675">65129</cx:pt>
          <cx:pt idx="2676">65129</cx:pt>
          <cx:pt idx="2677">51081</cx:pt>
          <cx:pt idx="2678">51081</cx:pt>
          <cx:pt idx="2679">51081</cx:pt>
          <cx:pt idx="2680">67875</cx:pt>
          <cx:pt idx="2681">67875</cx:pt>
          <cx:pt idx="2682">67875</cx:pt>
          <cx:pt idx="2683">67875</cx:pt>
          <cx:pt idx="2684">67875</cx:pt>
          <cx:pt idx="2685">67875</cx:pt>
          <cx:pt idx="2686">67875</cx:pt>
          <cx:pt idx="2687">67875</cx:pt>
          <cx:pt idx="2688">67875</cx:pt>
          <cx:pt idx="2689">67875</cx:pt>
          <cx:pt idx="2690">67875</cx:pt>
          <cx:pt idx="2691">69931</cx:pt>
          <cx:pt idx="2692">69931</cx:pt>
          <cx:pt idx="2693">69931</cx:pt>
          <cx:pt idx="2694">69931</cx:pt>
          <cx:pt idx="2695">40359</cx:pt>
          <cx:pt idx="2696">40359</cx:pt>
          <cx:pt idx="2697">40359</cx:pt>
          <cx:pt idx="2698">40359</cx:pt>
          <cx:pt idx="2699">40359</cx:pt>
          <cx:pt idx="2700">40359</cx:pt>
          <cx:pt idx="2701">40359</cx:pt>
          <cx:pt idx="2702">31056</cx:pt>
          <cx:pt idx="2703">31056</cx:pt>
          <cx:pt idx="2704">37129</cx:pt>
          <cx:pt idx="2705">37129</cx:pt>
          <cx:pt idx="2706">37129</cx:pt>
          <cx:pt idx="2707">37129</cx:pt>
          <cx:pt idx="2708">37129</cx:pt>
          <cx:pt idx="2709">37129</cx:pt>
          <cx:pt idx="2710">37129</cx:pt>
          <cx:pt idx="2711">83494</cx:pt>
          <cx:pt idx="2712">83494</cx:pt>
          <cx:pt idx="2713">83494</cx:pt>
          <cx:pt idx="2714">83494</cx:pt>
          <cx:pt idx="2715">83494</cx:pt>
          <cx:pt idx="2716">83494</cx:pt>
          <cx:pt idx="2717">83494</cx:pt>
          <cx:pt idx="2718">83494</cx:pt>
          <cx:pt idx="2719">83494</cx:pt>
          <cx:pt idx="2720">83494</cx:pt>
          <cx:pt idx="2721">176103</cx:pt>
          <cx:pt idx="2722">176103</cx:pt>
          <cx:pt idx="2723">176103</cx:pt>
          <cx:pt idx="2724">176103</cx:pt>
          <cx:pt idx="2725">176103</cx:pt>
          <cx:pt idx="2726">176103</cx:pt>
          <cx:pt idx="2727">176103</cx:pt>
          <cx:pt idx="2728">176103</cx:pt>
          <cx:pt idx="2729">176103</cx:pt>
          <cx:pt idx="2730">70208</cx:pt>
          <cx:pt idx="2731">70208</cx:pt>
          <cx:pt idx="2732">70208</cx:pt>
          <cx:pt idx="2733">70208</cx:pt>
          <cx:pt idx="2734">70208</cx:pt>
          <cx:pt idx="2735">70208</cx:pt>
          <cx:pt idx="2736">70208</cx:pt>
          <cx:pt idx="2737">70208</cx:pt>
          <cx:pt idx="2738">70208</cx:pt>
          <cx:pt idx="2739">65129</cx:pt>
          <cx:pt idx="2740">65129</cx:pt>
          <cx:pt idx="2741">65129</cx:pt>
          <cx:pt idx="2742">65129</cx:pt>
          <cx:pt idx="2743">65129</cx:pt>
          <cx:pt idx="2744">51081</cx:pt>
          <cx:pt idx="2745">51081</cx:pt>
          <cx:pt idx="2746">67875</cx:pt>
          <cx:pt idx="2747">67875</cx:pt>
          <cx:pt idx="2748">67875</cx:pt>
          <cx:pt idx="2749">67875</cx:pt>
          <cx:pt idx="2750">67875</cx:pt>
          <cx:pt idx="2751">67875</cx:pt>
          <cx:pt idx="2752">67875</cx:pt>
          <cx:pt idx="2753">67875</cx:pt>
          <cx:pt idx="2754">67875</cx:pt>
          <cx:pt idx="2755">67875</cx:pt>
          <cx:pt idx="2756">67875</cx:pt>
          <cx:pt idx="2757">67875</cx:pt>
          <cx:pt idx="2758">67875</cx:pt>
          <cx:pt idx="2759">69931</cx:pt>
          <cx:pt idx="2760">69931</cx:pt>
          <cx:pt idx="2761">40359</cx:pt>
          <cx:pt idx="2762">40359</cx:pt>
          <cx:pt idx="2763">40359</cx:pt>
          <cx:pt idx="2764">40359</cx:pt>
          <cx:pt idx="2765">40359</cx:pt>
          <cx:pt idx="2766">40359</cx:pt>
          <cx:pt idx="2767">40359</cx:pt>
          <cx:pt idx="2768">40359</cx:pt>
          <cx:pt idx="2769">31056</cx:pt>
          <cx:pt idx="2770">37129</cx:pt>
          <cx:pt idx="2771">37129</cx:pt>
          <cx:pt idx="2772">37129</cx:pt>
          <cx:pt idx="2773">37129</cx:pt>
          <cx:pt idx="2774">37129</cx:pt>
          <cx:pt idx="2775">37129</cx:pt>
          <cx:pt idx="2776">37129</cx:pt>
          <cx:pt idx="2777">37129</cx:pt>
          <cx:pt idx="2778">83494</cx:pt>
          <cx:pt idx="2779">83494</cx:pt>
          <cx:pt idx="2780">83494</cx:pt>
          <cx:pt idx="2781">83494</cx:pt>
          <cx:pt idx="2782">83494</cx:pt>
          <cx:pt idx="2783">83494</cx:pt>
          <cx:pt idx="2784">83494</cx:pt>
          <cx:pt idx="2785">83494</cx:pt>
          <cx:pt idx="2786">83494</cx:pt>
          <cx:pt idx="2787">83494</cx:pt>
          <cx:pt idx="2788">83494</cx:pt>
          <cx:pt idx="2789">176103</cx:pt>
          <cx:pt idx="2790">176103</cx:pt>
          <cx:pt idx="2791">176103</cx:pt>
          <cx:pt idx="2792">176103</cx:pt>
          <cx:pt idx="2793">176103</cx:pt>
          <cx:pt idx="2794">176103</cx:pt>
          <cx:pt idx="2795">176103</cx:pt>
          <cx:pt idx="2796">176103</cx:pt>
          <cx:pt idx="2797">70208</cx:pt>
          <cx:pt idx="2798">70208</cx:pt>
          <cx:pt idx="2799">70208</cx:pt>
          <cx:pt idx="2800">70208</cx:pt>
          <cx:pt idx="2801">70208</cx:pt>
          <cx:pt idx="2802">70208</cx:pt>
          <cx:pt idx="2803">70208</cx:pt>
          <cx:pt idx="2804">70208</cx:pt>
          <cx:pt idx="2805">70208</cx:pt>
          <cx:pt idx="2806">65129</cx:pt>
          <cx:pt idx="2807">65129</cx:pt>
          <cx:pt idx="2808">65129</cx:pt>
          <cx:pt idx="2809">65129</cx:pt>
          <cx:pt idx="2810">65129</cx:pt>
          <cx:pt idx="2811">51081</cx:pt>
          <cx:pt idx="2812">51081</cx:pt>
          <cx:pt idx="2813">67875</cx:pt>
          <cx:pt idx="2814">67875</cx:pt>
          <cx:pt idx="2815">67875</cx:pt>
          <cx:pt idx="2816">67875</cx:pt>
          <cx:pt idx="2817">67875</cx:pt>
          <cx:pt idx="2818">67875</cx:pt>
          <cx:pt idx="2819">67875</cx:pt>
          <cx:pt idx="2820">67875</cx:pt>
          <cx:pt idx="2821">67875</cx:pt>
          <cx:pt idx="2822">67875</cx:pt>
          <cx:pt idx="2823">67875</cx:pt>
          <cx:pt idx="2824">67875</cx:pt>
          <cx:pt idx="2825">67875</cx:pt>
          <cx:pt idx="2826">67875</cx:pt>
          <cx:pt idx="2827">60625</cx:pt>
          <cx:pt idx="2828">40359</cx:pt>
          <cx:pt idx="2829">40359</cx:pt>
          <cx:pt idx="2830">40359</cx:pt>
          <cx:pt idx="2831">40359</cx:pt>
          <cx:pt idx="2832">40359</cx:pt>
          <cx:pt idx="2833">40359</cx:pt>
          <cx:pt idx="2834">40359</cx:pt>
          <cx:pt idx="2835">40359</cx:pt>
          <cx:pt idx="2836">40359</cx:pt>
          <cx:pt idx="2837">37129</cx:pt>
          <cx:pt idx="2838">37129</cx:pt>
          <cx:pt idx="2839">37129</cx:pt>
          <cx:pt idx="2840">37129</cx:pt>
          <cx:pt idx="2841">37129</cx:pt>
          <cx:pt idx="2842">37129</cx:pt>
          <cx:pt idx="2843">37129</cx:pt>
          <cx:pt idx="2844">37129</cx:pt>
          <cx:pt idx="2845">37129</cx:pt>
          <cx:pt idx="2846">83494</cx:pt>
          <cx:pt idx="2847">83494</cx:pt>
          <cx:pt idx="2848">83494</cx:pt>
          <cx:pt idx="2849">83494</cx:pt>
          <cx:pt idx="2850">83494</cx:pt>
          <cx:pt idx="2851">83494</cx:pt>
          <cx:pt idx="2852">83494</cx:pt>
          <cx:pt idx="2853">83494</cx:pt>
          <cx:pt idx="2854">83494</cx:pt>
          <cx:pt idx="2855">176103</cx:pt>
          <cx:pt idx="2856">176103</cx:pt>
          <cx:pt idx="2857">176103</cx:pt>
          <cx:pt idx="2858">176103</cx:pt>
          <cx:pt idx="2859">176103</cx:pt>
          <cx:pt idx="2860">176103</cx:pt>
          <cx:pt idx="2861">176103</cx:pt>
          <cx:pt idx="2862">176103</cx:pt>
          <cx:pt idx="2863">176103</cx:pt>
          <cx:pt idx="2864">70208</cx:pt>
          <cx:pt idx="2865">70208</cx:pt>
          <cx:pt idx="2866">70208</cx:pt>
          <cx:pt idx="2867">70208</cx:pt>
          <cx:pt idx="2868">70208</cx:pt>
          <cx:pt idx="2869">70208</cx:pt>
          <cx:pt idx="2870">70208</cx:pt>
          <cx:pt idx="2871">70208</cx:pt>
          <cx:pt idx="2872">70208</cx:pt>
          <cx:pt idx="2873">65129</cx:pt>
          <cx:pt idx="2874">65129</cx:pt>
          <cx:pt idx="2875">65129</cx:pt>
          <cx:pt idx="2876">65129</cx:pt>
          <cx:pt idx="2877">65129</cx:pt>
          <cx:pt idx="2878">49543</cx:pt>
          <cx:pt idx="2879">49543</cx:pt>
          <cx:pt idx="2880">49543</cx:pt>
          <cx:pt idx="2881">67875</cx:pt>
          <cx:pt idx="2882">67875</cx:pt>
          <cx:pt idx="2883">67875</cx:pt>
          <cx:pt idx="2884">67875</cx:pt>
          <cx:pt idx="2885">67875</cx:pt>
          <cx:pt idx="2886">67875</cx:pt>
          <cx:pt idx="2887">67875</cx:pt>
          <cx:pt idx="2888">67875</cx:pt>
          <cx:pt idx="2889">67875</cx:pt>
          <cx:pt idx="2890">67875</cx:pt>
          <cx:pt idx="2891">60625</cx:pt>
          <cx:pt idx="2892">60625</cx:pt>
          <cx:pt idx="2893">60625</cx:pt>
          <cx:pt idx="2894">60625</cx:pt>
          <cx:pt idx="2895">60625</cx:pt>
          <cx:pt idx="2896">40359</cx:pt>
          <cx:pt idx="2897">40359</cx:pt>
          <cx:pt idx="2898">40359</cx:pt>
          <cx:pt idx="2899">40359</cx:pt>
          <cx:pt idx="2900">40359</cx:pt>
          <cx:pt idx="2901">40359</cx:pt>
          <cx:pt idx="2902">40359</cx:pt>
          <cx:pt idx="2903">37129</cx:pt>
          <cx:pt idx="2904">37129</cx:pt>
          <cx:pt idx="2905">37129</cx:pt>
          <cx:pt idx="2906">37129</cx:pt>
          <cx:pt idx="2907">37129</cx:pt>
          <cx:pt idx="2908">37129</cx:pt>
          <cx:pt idx="2909">37129</cx:pt>
          <cx:pt idx="2910">37129</cx:pt>
          <cx:pt idx="2911">37129</cx:pt>
          <cx:pt idx="2912">37129</cx:pt>
          <cx:pt idx="2913">37661</cx:pt>
          <cx:pt idx="2914">37661</cx:pt>
          <cx:pt idx="2915">83494</cx:pt>
          <cx:pt idx="2916">83494</cx:pt>
          <cx:pt idx="2917">83494</cx:pt>
          <cx:pt idx="2918">83494</cx:pt>
          <cx:pt idx="2919">83494</cx:pt>
          <cx:pt idx="2920">83494</cx:pt>
          <cx:pt idx="2921">83494</cx:pt>
          <cx:pt idx="2922">176103</cx:pt>
          <cx:pt idx="2923">176103</cx:pt>
          <cx:pt idx="2924">176103</cx:pt>
          <cx:pt idx="2925">176103</cx:pt>
          <cx:pt idx="2926">176103</cx:pt>
          <cx:pt idx="2927">176103</cx:pt>
          <cx:pt idx="2928">176103</cx:pt>
          <cx:pt idx="2929">176103</cx:pt>
          <cx:pt idx="2930">70208</cx:pt>
          <cx:pt idx="2931">70208</cx:pt>
          <cx:pt idx="2932">70208</cx:pt>
          <cx:pt idx="2933">70208</cx:pt>
          <cx:pt idx="2934">70208</cx:pt>
          <cx:pt idx="2935">70208</cx:pt>
          <cx:pt idx="2936">70208</cx:pt>
          <cx:pt idx="2937">70208</cx:pt>
          <cx:pt idx="2938">70208</cx:pt>
          <cx:pt idx="2939">70208</cx:pt>
          <cx:pt idx="2940">65129</cx:pt>
          <cx:pt idx="2941">65129</cx:pt>
          <cx:pt idx="2942">65129</cx:pt>
          <cx:pt idx="2943">65129</cx:pt>
          <cx:pt idx="2944">65129</cx:pt>
          <cx:pt idx="2945">49543</cx:pt>
          <cx:pt idx="2946">49543</cx:pt>
          <cx:pt idx="2947">49543</cx:pt>
          <cx:pt idx="2948">49543</cx:pt>
          <cx:pt idx="2949">67875</cx:pt>
          <cx:pt idx="2950">67875</cx:pt>
          <cx:pt idx="2951">67875</cx:pt>
          <cx:pt idx="2952">67875</cx:pt>
          <cx:pt idx="2953">67875</cx:pt>
          <cx:pt idx="2954">60625</cx:pt>
          <cx:pt idx="2955">60625</cx:pt>
          <cx:pt idx="2956">60625</cx:pt>
          <cx:pt idx="2957">60625</cx:pt>
          <cx:pt idx="2958">60625</cx:pt>
          <cx:pt idx="2959">60625</cx:pt>
          <cx:pt idx="2960">60625</cx:pt>
          <cx:pt idx="2961">60625</cx:pt>
          <cx:pt idx="2962">60625</cx:pt>
          <cx:pt idx="2963">60625</cx:pt>
          <cx:pt idx="2964">60625</cx:pt>
          <cx:pt idx="2965">40359</cx:pt>
          <cx:pt idx="2966">40359</cx:pt>
          <cx:pt idx="2967">40359</cx:pt>
          <cx:pt idx="2968">40359</cx:pt>
          <cx:pt idx="2969">40359</cx:pt>
          <cx:pt idx="2970">37129</cx:pt>
          <cx:pt idx="2971">37129</cx:pt>
          <cx:pt idx="2972">37129</cx:pt>
          <cx:pt idx="2973">37129</cx:pt>
          <cx:pt idx="2974">37129</cx:pt>
          <cx:pt idx="2975">37129</cx:pt>
          <cx:pt idx="2976">37129</cx:pt>
          <cx:pt idx="2977">37129</cx:pt>
          <cx:pt idx="2978">37129</cx:pt>
          <cx:pt idx="2979">67783</cx:pt>
          <cx:pt idx="2980">67783</cx:pt>
          <cx:pt idx="2981">37661</cx:pt>
          <cx:pt idx="2982">37661</cx:pt>
          <cx:pt idx="2983">37661</cx:pt>
          <cx:pt idx="2984">37661</cx:pt>
          <cx:pt idx="2985">72649</cx:pt>
          <cx:pt idx="2986">72649</cx:pt>
          <cx:pt idx="2987">72649</cx:pt>
          <cx:pt idx="2988">72649</cx:pt>
          <cx:pt idx="2989">72649</cx:pt>
          <cx:pt idx="2990">72649</cx:pt>
          <cx:pt idx="2991">72649</cx:pt>
          <cx:pt idx="2992">53036</cx:pt>
          <cx:pt idx="2993">53036</cx:pt>
          <cx:pt idx="2994">53036</cx:pt>
          <cx:pt idx="2995">53036</cx:pt>
          <cx:pt idx="2996">42981</cx:pt>
          <cx:pt idx="2997">42981</cx:pt>
          <cx:pt idx="2998">42981</cx:pt>
          <cx:pt idx="2999">42981</cx:pt>
          <cx:pt idx="3000">42981</cx:pt>
          <cx:pt idx="3001">42981</cx:pt>
          <cx:pt idx="3002">42981</cx:pt>
          <cx:pt idx="3003">70208</cx:pt>
          <cx:pt idx="3004">70208</cx:pt>
          <cx:pt idx="3005">70208</cx:pt>
          <cx:pt idx="3006">70208</cx:pt>
          <cx:pt idx="3007">65129</cx:pt>
          <cx:pt idx="3008">65129</cx:pt>
          <cx:pt idx="3009">65129</cx:pt>
          <cx:pt idx="3010">65129</cx:pt>
          <cx:pt idx="3011">65129</cx:pt>
          <cx:pt idx="3012">49375</cx:pt>
          <cx:pt idx="3013">49375</cx:pt>
          <cx:pt idx="3014">49375</cx:pt>
          <cx:pt idx="3015">49375</cx:pt>
          <cx:pt idx="3016">49375</cx:pt>
          <cx:pt idx="3017">49375</cx:pt>
          <cx:pt idx="3018">67875</cx:pt>
          <cx:pt idx="3019">67875</cx:pt>
          <cx:pt idx="3020">67875</cx:pt>
          <cx:pt idx="3021">60625</cx:pt>
          <cx:pt idx="3022">60625</cx:pt>
          <cx:pt idx="3023">60625</cx:pt>
          <cx:pt idx="3024">60625</cx:pt>
          <cx:pt idx="3025">60625</cx:pt>
          <cx:pt idx="3026">60625</cx:pt>
          <cx:pt idx="3027">60625</cx:pt>
          <cx:pt idx="3028">60625</cx:pt>
          <cx:pt idx="3029">60625</cx:pt>
          <cx:pt idx="3030">60625</cx:pt>
          <cx:pt idx="3031">60625</cx:pt>
          <cx:pt idx="3032">60625</cx:pt>
          <cx:pt idx="3033">40359</cx:pt>
          <cx:pt idx="3034">40359</cx:pt>
          <cx:pt idx="3035">40359</cx:pt>
          <cx:pt idx="3036">37129</cx:pt>
          <cx:pt idx="3037">37129</cx:pt>
          <cx:pt idx="3038">37129</cx:pt>
          <cx:pt idx="3039">45607</cx:pt>
          <cx:pt idx="3040">45607</cx:pt>
          <cx:pt idx="3041">45607</cx:pt>
          <cx:pt idx="3042">45607</cx:pt>
          <cx:pt idx="3043">67783</cx:pt>
          <cx:pt idx="3044">67783</cx:pt>
          <cx:pt idx="3045">67783</cx:pt>
          <cx:pt idx="3046">67783</cx:pt>
          <cx:pt idx="3047">67783</cx:pt>
          <cx:pt idx="3048">37661</cx:pt>
          <cx:pt idx="3049">37661</cx:pt>
          <cx:pt idx="3050">37661</cx:pt>
          <cx:pt idx="3051">37661</cx:pt>
          <cx:pt idx="3052">37661</cx:pt>
          <cx:pt idx="3053">72649</cx:pt>
          <cx:pt idx="3054">72649</cx:pt>
          <cx:pt idx="3055">72649</cx:pt>
          <cx:pt idx="3056">72649</cx:pt>
          <cx:pt idx="3057">72649</cx:pt>
          <cx:pt idx="3058">72649</cx:pt>
          <cx:pt idx="3059">72649</cx:pt>
          <cx:pt idx="3060">53036</cx:pt>
          <cx:pt idx="3061">53036</cx:pt>
          <cx:pt idx="3062">42981</cx:pt>
          <cx:pt idx="3063">42981</cx:pt>
          <cx:pt idx="3064">42981</cx:pt>
          <cx:pt idx="3065">42981</cx:pt>
          <cx:pt idx="3066">42981</cx:pt>
          <cx:pt idx="3067">42981</cx:pt>
          <cx:pt idx="3068">42981</cx:pt>
          <cx:pt idx="3069">66354</cx:pt>
          <cx:pt idx="3070">66354</cx:pt>
          <cx:pt idx="3071">66354</cx:pt>
          <cx:pt idx="3072">66354</cx:pt>
          <cx:pt idx="3073">66354</cx:pt>
          <cx:pt idx="3074">66354</cx:pt>
          <cx:pt idx="3075">66354</cx:pt>
          <cx:pt idx="3076">66354</cx:pt>
          <cx:pt idx="3077">66354</cx:pt>
          <cx:pt idx="3078">66354</cx:pt>
          <cx:pt idx="3079">49375</cx:pt>
          <cx:pt idx="3080">49375</cx:pt>
          <cx:pt idx="3081">49375</cx:pt>
          <cx:pt idx="3082">49375</cx:pt>
          <cx:pt idx="3083">49375</cx:pt>
          <cx:pt idx="3084">49375</cx:pt>
          <cx:pt idx="3085">49375</cx:pt>
          <cx:pt idx="3086">57241</cx:pt>
          <cx:pt idx="3087">57241</cx:pt>
          <cx:pt idx="3088">57241</cx:pt>
          <cx:pt idx="3089">57241</cx:pt>
          <cx:pt idx="3090">60625</cx:pt>
          <cx:pt idx="3091">60625</cx:pt>
          <cx:pt idx="3092">60625</cx:pt>
          <cx:pt idx="3093">60625</cx:pt>
          <cx:pt idx="3094">60625</cx:pt>
          <cx:pt idx="3095">60625</cx:pt>
          <cx:pt idx="3096">60625</cx:pt>
          <cx:pt idx="3097">60625</cx:pt>
          <cx:pt idx="3098">60625</cx:pt>
          <cx:pt idx="3099">60625</cx:pt>
          <cx:pt idx="3100">45607</cx:pt>
          <cx:pt idx="3101">45607</cx:pt>
          <cx:pt idx="3102">45607</cx:pt>
          <cx:pt idx="3103">45607</cx:pt>
          <cx:pt idx="3104">45607</cx:pt>
          <cx:pt idx="3105">45607</cx:pt>
          <cx:pt idx="3106">45607</cx:pt>
          <cx:pt idx="3107">45607</cx:pt>
          <cx:pt idx="3108">45607</cx:pt>
          <cx:pt idx="3109">67783</cx:pt>
          <cx:pt idx="3110">67783</cx:pt>
          <cx:pt idx="3111">67783</cx:pt>
          <cx:pt idx="3112">67783</cx:pt>
          <cx:pt idx="3113">67783</cx:pt>
          <cx:pt idx="3114">67783</cx:pt>
          <cx:pt idx="3115">67783</cx:pt>
          <cx:pt idx="3116">37661</cx:pt>
          <cx:pt idx="3117">37661</cx:pt>
          <cx:pt idx="3118">37661</cx:pt>
          <cx:pt idx="3119">37661</cx:pt>
          <cx:pt idx="3120">37661</cx:pt>
          <cx:pt idx="3121">72649</cx:pt>
          <cx:pt idx="3122">72649</cx:pt>
          <cx:pt idx="3123">72649</cx:pt>
          <cx:pt idx="3124">72649</cx:pt>
          <cx:pt idx="3125">72649</cx:pt>
          <cx:pt idx="3126">72649</cx:pt>
          <cx:pt idx="3127">53036</cx:pt>
          <cx:pt idx="3128">53036</cx:pt>
          <cx:pt idx="3129">42981</cx:pt>
          <cx:pt idx="3130">42981</cx:pt>
          <cx:pt idx="3131">42981</cx:pt>
          <cx:pt idx="3132">42981</cx:pt>
          <cx:pt idx="3133">42981</cx:pt>
          <cx:pt idx="3134">42981</cx:pt>
          <cx:pt idx="3135">42981</cx:pt>
          <cx:pt idx="3136">66354</cx:pt>
          <cx:pt idx="3137">66354</cx:pt>
          <cx:pt idx="3138">66354</cx:pt>
          <cx:pt idx="3139">66354</cx:pt>
          <cx:pt idx="3140">66354</cx:pt>
          <cx:pt idx="3141">66354</cx:pt>
          <cx:pt idx="3142">66354</cx:pt>
          <cx:pt idx="3143">66354</cx:pt>
          <cx:pt idx="3144">66354</cx:pt>
          <cx:pt idx="3145">66354</cx:pt>
          <cx:pt idx="3146">49543</cx:pt>
          <cx:pt idx="3147">49543</cx:pt>
          <cx:pt idx="3148">49375</cx:pt>
          <cx:pt idx="3149">49375</cx:pt>
          <cx:pt idx="3150">49375</cx:pt>
          <cx:pt idx="3151">49375</cx:pt>
          <cx:pt idx="3152">57241</cx:pt>
          <cx:pt idx="3153">57241</cx:pt>
          <cx:pt idx="3154">57241</cx:pt>
          <cx:pt idx="3155">57241</cx:pt>
          <cx:pt idx="3156">57241</cx:pt>
          <cx:pt idx="3157">57241</cx:pt>
          <cx:pt idx="3158">57241</cx:pt>
          <cx:pt idx="3159">57241</cx:pt>
          <cx:pt idx="3160">57241</cx:pt>
          <cx:pt idx="3161">57241</cx:pt>
          <cx:pt idx="3162">60625</cx:pt>
          <cx:pt idx="3163">60625</cx:pt>
          <cx:pt idx="3164">60625</cx:pt>
          <cx:pt idx="3165">60625</cx:pt>
          <cx:pt idx="3166">45607</cx:pt>
          <cx:pt idx="3167">45607</cx:pt>
          <cx:pt idx="3168">45607</cx:pt>
          <cx:pt idx="3169">45607</cx:pt>
          <cx:pt idx="3170">45607</cx:pt>
          <cx:pt idx="3171">45607</cx:pt>
          <cx:pt idx="3172">45607</cx:pt>
          <cx:pt idx="3173">45607</cx:pt>
          <cx:pt idx="3174">45607</cx:pt>
          <cx:pt idx="3175">45607</cx:pt>
          <cx:pt idx="3176">67783</cx:pt>
          <cx:pt idx="3177">67783</cx:pt>
          <cx:pt idx="3178">67783</cx:pt>
          <cx:pt idx="3179">67783</cx:pt>
          <cx:pt idx="3180">67783</cx:pt>
          <cx:pt idx="3181">67783</cx:pt>
          <cx:pt idx="3182">67783</cx:pt>
          <cx:pt idx="3183">37661</cx:pt>
          <cx:pt idx="3184">37661</cx:pt>
          <cx:pt idx="3185">37661</cx:pt>
          <cx:pt idx="3186">37661</cx:pt>
          <cx:pt idx="3187">37661</cx:pt>
          <cx:pt idx="3188">37661</cx:pt>
          <cx:pt idx="3189">72649</cx:pt>
          <cx:pt idx="3190">72649</cx:pt>
          <cx:pt idx="3191">72649</cx:pt>
          <cx:pt idx="3192">72649</cx:pt>
          <cx:pt idx="3193">72649</cx:pt>
          <cx:pt idx="3194">53036</cx:pt>
          <cx:pt idx="3195">53036</cx:pt>
          <cx:pt idx="3196">49515</cx:pt>
          <cx:pt idx="3197">42981</cx:pt>
          <cx:pt idx="3198">42981</cx:pt>
          <cx:pt idx="3199">42981</cx:pt>
          <cx:pt idx="3200">42981</cx:pt>
          <cx:pt idx="3201">42981</cx:pt>
          <cx:pt idx="3202">42981</cx:pt>
          <cx:pt idx="3203">66354</cx:pt>
          <cx:pt idx="3204">66354</cx:pt>
          <cx:pt idx="3205">66354</cx:pt>
          <cx:pt idx="3206">66354</cx:pt>
          <cx:pt idx="3207">66354</cx:pt>
          <cx:pt idx="3208">66354</cx:pt>
          <cx:pt idx="3209">66354</cx:pt>
          <cx:pt idx="3210">66354</cx:pt>
          <cx:pt idx="3211">66354</cx:pt>
          <cx:pt idx="3212">66354</cx:pt>
        </cx:lvl>
      </cx:numDim>
    </cx:data>
  </cx:chartData>
  <cx:chart>
    <cx:title pos="t" align="ctr" overlay="0">
      <cx:tx>
        <cx:txData>
          <cx:v>Providence Images Income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Providence Images Income Distribution</a:t>
          </a:r>
        </a:p>
      </cx:txPr>
    </cx:title>
    <cx:plotArea>
      <cx:plotAreaRegion>
        <cx:series layoutId="clusteredColumn" uniqueId="{08E89FEC-5134-4BF0-8AAF-A4963FD8D23F}">
          <cx:spPr>
            <a:solidFill>
              <a:schemeClr val="accent1"/>
            </a:solidFill>
          </cx:spPr>
          <cx:dataPt idx="6">
            <cx:spPr>
              <a:solidFill>
                <a:srgbClr val="FF0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labels!$B$1:$B$6132</cx:f>
        <cx:lvl ptCount="6132" formatCode="General">
          <cx:pt idx="0">29491</cx:pt>
          <cx:pt idx="1">29491</cx:pt>
          <cx:pt idx="2">29491</cx:pt>
          <cx:pt idx="3">29491</cx:pt>
          <cx:pt idx="4">29491</cx:pt>
          <cx:pt idx="5">29491</cx:pt>
          <cx:pt idx="6">66364</cx:pt>
          <cx:pt idx="7">46875</cx:pt>
          <cx:pt idx="8">46875</cx:pt>
          <cx:pt idx="9">29808</cx:pt>
          <cx:pt idx="10">29808</cx:pt>
          <cx:pt idx="11">29808</cx:pt>
          <cx:pt idx="12">29808</cx:pt>
          <cx:pt idx="13">29808</cx:pt>
          <cx:pt idx="14">29808</cx:pt>
          <cx:pt idx="15">29808</cx:pt>
          <cx:pt idx="16">29808</cx:pt>
          <cx:pt idx="17">29808</cx:pt>
          <cx:pt idx="18">29808</cx:pt>
          <cx:pt idx="19">29808</cx:pt>
          <cx:pt idx="20">29808</cx:pt>
          <cx:pt idx="21">29808</cx:pt>
          <cx:pt idx="22">29808</cx:pt>
          <cx:pt idx="23">29808</cx:pt>
          <cx:pt idx="24">29808</cx:pt>
          <cx:pt idx="25">29808</cx:pt>
          <cx:pt idx="26">29808</cx:pt>
          <cx:pt idx="27">29808</cx:pt>
          <cx:pt idx="28">29808</cx:pt>
          <cx:pt idx="29">29808</cx:pt>
          <cx:pt idx="30">29808</cx:pt>
          <cx:pt idx="31">29808</cx:pt>
          <cx:pt idx="32">29491</cx:pt>
          <cx:pt idx="33">29491</cx:pt>
          <cx:pt idx="34">29491</cx:pt>
          <cx:pt idx="35">29491</cx:pt>
          <cx:pt idx="36">29491</cx:pt>
          <cx:pt idx="37">29491</cx:pt>
          <cx:pt idx="38">29491</cx:pt>
          <cx:pt idx="39">29491</cx:pt>
          <cx:pt idx="40">29491</cx:pt>
          <cx:pt idx="41">66364</cx:pt>
          <cx:pt idx="42">66364</cx:pt>
          <cx:pt idx="43">66364</cx:pt>
          <cx:pt idx="44">46875</cx:pt>
          <cx:pt idx="45">46875</cx:pt>
          <cx:pt idx="46">46875</cx:pt>
          <cx:pt idx="47">29808</cx:pt>
          <cx:pt idx="48">29808</cx:pt>
          <cx:pt idx="49">29808</cx:pt>
          <cx:pt idx="50">29808</cx:pt>
          <cx:pt idx="51">29808</cx:pt>
          <cx:pt idx="52">29808</cx:pt>
          <cx:pt idx="53">29808</cx:pt>
          <cx:pt idx="54">29808</cx:pt>
          <cx:pt idx="55">29808</cx:pt>
          <cx:pt idx="56">29808</cx:pt>
          <cx:pt idx="57">29808</cx:pt>
          <cx:pt idx="58">29808</cx:pt>
          <cx:pt idx="59">29808</cx:pt>
          <cx:pt idx="60">29808</cx:pt>
          <cx:pt idx="61">29808</cx:pt>
          <cx:pt idx="62">29808</cx:pt>
          <cx:pt idx="63">29808</cx:pt>
          <cx:pt idx="64">29808</cx:pt>
          <cx:pt idx="65">29808</cx:pt>
          <cx:pt idx="66">29808</cx:pt>
          <cx:pt idx="67">29808</cx:pt>
          <cx:pt idx="68">29808</cx:pt>
          <cx:pt idx="69">29808</cx:pt>
          <cx:pt idx="70">29808</cx:pt>
          <cx:pt idx="71">29491</cx:pt>
          <cx:pt idx="72">29491</cx:pt>
          <cx:pt idx="73">29491</cx:pt>
          <cx:pt idx="74">29491</cx:pt>
          <cx:pt idx="75">29491</cx:pt>
          <cx:pt idx="76">29491</cx:pt>
          <cx:pt idx="77">29491</cx:pt>
          <cx:pt idx="78">29491</cx:pt>
          <cx:pt idx="79">29491</cx:pt>
          <cx:pt idx="80">66364</cx:pt>
          <cx:pt idx="81">66364</cx:pt>
          <cx:pt idx="82">66364</cx:pt>
          <cx:pt idx="83">66364</cx:pt>
          <cx:pt idx="84">66364</cx:pt>
          <cx:pt idx="85">46875</cx:pt>
          <cx:pt idx="86">46875</cx:pt>
          <cx:pt idx="87">46875</cx:pt>
          <cx:pt idx="88">46875</cx:pt>
          <cx:pt idx="89">46875</cx:pt>
          <cx:pt idx="90">29808</cx:pt>
          <cx:pt idx="91">29808</cx:pt>
          <cx:pt idx="92">26369</cx:pt>
          <cx:pt idx="93">29808</cx:pt>
          <cx:pt idx="94">29808</cx:pt>
          <cx:pt idx="95">29808</cx:pt>
          <cx:pt idx="96">29808</cx:pt>
          <cx:pt idx="97">29808</cx:pt>
          <cx:pt idx="98">29808</cx:pt>
          <cx:pt idx="99">29808</cx:pt>
          <cx:pt idx="100">29808</cx:pt>
          <cx:pt idx="101">29808</cx:pt>
          <cx:pt idx="102">29808</cx:pt>
          <cx:pt idx="103">29808</cx:pt>
          <cx:pt idx="104">29808</cx:pt>
          <cx:pt idx="105">29808</cx:pt>
          <cx:pt idx="106">29808</cx:pt>
          <cx:pt idx="107">29808</cx:pt>
          <cx:pt idx="108">29808</cx:pt>
          <cx:pt idx="109">29808</cx:pt>
          <cx:pt idx="110">29808</cx:pt>
          <cx:pt idx="111">29808</cx:pt>
          <cx:pt idx="112">29808</cx:pt>
          <cx:pt idx="113">29808</cx:pt>
          <cx:pt idx="114">29491</cx:pt>
          <cx:pt idx="115">31891</cx:pt>
          <cx:pt idx="116">31891</cx:pt>
          <cx:pt idx="117">31891</cx:pt>
          <cx:pt idx="118">31891</cx:pt>
          <cx:pt idx="119">31891</cx:pt>
          <cx:pt idx="120">31891</cx:pt>
          <cx:pt idx="121">31891</cx:pt>
          <cx:pt idx="122">31891</cx:pt>
          <cx:pt idx="123">66364</cx:pt>
          <cx:pt idx="124">66364</cx:pt>
          <cx:pt idx="125">66364</cx:pt>
          <cx:pt idx="126">66364</cx:pt>
          <cx:pt idx="127">66364</cx:pt>
          <cx:pt idx="128">66364</cx:pt>
          <cx:pt idx="129">46875</cx:pt>
          <cx:pt idx="130">46875</cx:pt>
          <cx:pt idx="131">46875</cx:pt>
          <cx:pt idx="132">46875</cx:pt>
          <cx:pt idx="133">46875</cx:pt>
          <cx:pt idx="134">46875</cx:pt>
          <cx:pt idx="135">46875</cx:pt>
          <cx:pt idx="136">26369</cx:pt>
          <cx:pt idx="137">26369</cx:pt>
          <cx:pt idx="138">29808</cx:pt>
          <cx:pt idx="139">29808</cx:pt>
          <cx:pt idx="140">29808</cx:pt>
          <cx:pt idx="141">29808</cx:pt>
          <cx:pt idx="142">29808</cx:pt>
          <cx:pt idx="143">29808</cx:pt>
          <cx:pt idx="144">29808</cx:pt>
          <cx:pt idx="145">29808</cx:pt>
          <cx:pt idx="146">29808</cx:pt>
          <cx:pt idx="147">29808</cx:pt>
          <cx:pt idx="148">29808</cx:pt>
          <cx:pt idx="149">29808</cx:pt>
          <cx:pt idx="150">29808</cx:pt>
          <cx:pt idx="151">29808</cx:pt>
          <cx:pt idx="152">29808</cx:pt>
          <cx:pt idx="153">29808</cx:pt>
          <cx:pt idx="154">29808</cx:pt>
          <cx:pt idx="155">29808</cx:pt>
          <cx:pt idx="156">29808</cx:pt>
          <cx:pt idx="157">29808</cx:pt>
          <cx:pt idx="158">29808</cx:pt>
          <cx:pt idx="159">29491</cx:pt>
          <cx:pt idx="160">31891</cx:pt>
          <cx:pt idx="161">31891</cx:pt>
          <cx:pt idx="162">31891</cx:pt>
          <cx:pt idx="163">31891</cx:pt>
          <cx:pt idx="164">31891</cx:pt>
          <cx:pt idx="165">31891</cx:pt>
          <cx:pt idx="166">31891</cx:pt>
          <cx:pt idx="167">31891</cx:pt>
          <cx:pt idx="168">66364</cx:pt>
          <cx:pt idx="169">66364</cx:pt>
          <cx:pt idx="170">66364</cx:pt>
          <cx:pt idx="171">66364</cx:pt>
          <cx:pt idx="172">66364</cx:pt>
          <cx:pt idx="173">66364</cx:pt>
          <cx:pt idx="174">66364</cx:pt>
          <cx:pt idx="175">46875</cx:pt>
          <cx:pt idx="176">46875</cx:pt>
          <cx:pt idx="177">46875</cx:pt>
          <cx:pt idx="178">46875</cx:pt>
          <cx:pt idx="179">46875</cx:pt>
          <cx:pt idx="180">46875</cx:pt>
          <cx:pt idx="181">46875</cx:pt>
          <cx:pt idx="182">46875</cx:pt>
          <cx:pt idx="183">46875</cx:pt>
          <cx:pt idx="184">46875</cx:pt>
          <cx:pt idx="185">26369</cx:pt>
          <cx:pt idx="186">26369</cx:pt>
          <cx:pt idx="187">29808</cx:pt>
          <cx:pt idx="188">29808</cx:pt>
          <cx:pt idx="189">29808</cx:pt>
          <cx:pt idx="190">29808</cx:pt>
          <cx:pt idx="191">29808</cx:pt>
          <cx:pt idx="192">29808</cx:pt>
          <cx:pt idx="193">29808</cx:pt>
          <cx:pt idx="194">29808</cx:pt>
          <cx:pt idx="195">29808</cx:pt>
          <cx:pt idx="196">29808</cx:pt>
          <cx:pt idx="197">29808</cx:pt>
          <cx:pt idx="198">29808</cx:pt>
          <cx:pt idx="199">29808</cx:pt>
          <cx:pt idx="200">29808</cx:pt>
          <cx:pt idx="201">29808</cx:pt>
          <cx:pt idx="202">29808</cx:pt>
          <cx:pt idx="203">29808</cx:pt>
          <cx:pt idx="204">29808</cx:pt>
          <cx:pt idx="205">29808</cx:pt>
          <cx:pt idx="206">29808</cx:pt>
          <cx:pt idx="207">31891</cx:pt>
          <cx:pt idx="208">31891</cx:pt>
          <cx:pt idx="209">31891</cx:pt>
          <cx:pt idx="210">31891</cx:pt>
          <cx:pt idx="211">31891</cx:pt>
          <cx:pt idx="212">31891</cx:pt>
          <cx:pt idx="213">31891</cx:pt>
          <cx:pt idx="214">31891</cx:pt>
          <cx:pt idx="215">31891</cx:pt>
          <cx:pt idx="216">66364</cx:pt>
          <cx:pt idx="217">66364</cx:pt>
          <cx:pt idx="218">66364</cx:pt>
          <cx:pt idx="219">66364</cx:pt>
          <cx:pt idx="220">66364</cx:pt>
          <cx:pt idx="221">66364</cx:pt>
          <cx:pt idx="222">66364</cx:pt>
          <cx:pt idx="223">66364</cx:pt>
          <cx:pt idx="224">46875</cx:pt>
          <cx:pt idx="225">46875</cx:pt>
          <cx:pt idx="226">46875</cx:pt>
          <cx:pt idx="227">46875</cx:pt>
          <cx:pt idx="228">46875</cx:pt>
          <cx:pt idx="229">46875</cx:pt>
          <cx:pt idx="230">46875</cx:pt>
          <cx:pt idx="231">46875</cx:pt>
          <cx:pt idx="232">46875</cx:pt>
          <cx:pt idx="233">46875</cx:pt>
          <cx:pt idx="234">46875</cx:pt>
          <cx:pt idx="235">46875</cx:pt>
          <cx:pt idx="236">46875</cx:pt>
          <cx:pt idx="237">46875</cx:pt>
          <cx:pt idx="238">46875</cx:pt>
          <cx:pt idx="239">46875</cx:pt>
          <cx:pt idx="240">46875</cx:pt>
          <cx:pt idx="241">46875</cx:pt>
          <cx:pt idx="242">46875</cx:pt>
          <cx:pt idx="243">26369</cx:pt>
          <cx:pt idx="244">26369</cx:pt>
          <cx:pt idx="245">26369</cx:pt>
          <cx:pt idx="246">29808</cx:pt>
          <cx:pt idx="247">29808</cx:pt>
          <cx:pt idx="248">29808</cx:pt>
          <cx:pt idx="249">29808</cx:pt>
          <cx:pt idx="250">29808</cx:pt>
          <cx:pt idx="251">29808</cx:pt>
          <cx:pt idx="252">29808</cx:pt>
          <cx:pt idx="253">29808</cx:pt>
          <cx:pt idx="254">29808</cx:pt>
          <cx:pt idx="255">26369</cx:pt>
          <cx:pt idx="256">29808</cx:pt>
          <cx:pt idx="257">29808</cx:pt>
          <cx:pt idx="258">29808</cx:pt>
          <cx:pt idx="259">29808</cx:pt>
          <cx:pt idx="260">29808</cx:pt>
          <cx:pt idx="261">29808</cx:pt>
          <cx:pt idx="262">29808</cx:pt>
          <cx:pt idx="263">29808</cx:pt>
          <cx:pt idx="264">29808</cx:pt>
          <cx:pt idx="265">31891</cx:pt>
          <cx:pt idx="266">31891</cx:pt>
          <cx:pt idx="267">31891</cx:pt>
          <cx:pt idx="268">31891</cx:pt>
          <cx:pt idx="269">31891</cx:pt>
          <cx:pt idx="270">31891</cx:pt>
          <cx:pt idx="271">31891</cx:pt>
          <cx:pt idx="272">31891</cx:pt>
          <cx:pt idx="273">31891</cx:pt>
          <cx:pt idx="274">31891</cx:pt>
          <cx:pt idx="275">66364</cx:pt>
          <cx:pt idx="276">66364</cx:pt>
          <cx:pt idx="277">66364</cx:pt>
          <cx:pt idx="278">66364</cx:pt>
          <cx:pt idx="279">66364</cx:pt>
          <cx:pt idx="280">66364</cx:pt>
          <cx:pt idx="281">66364</cx:pt>
          <cx:pt idx="282">66364</cx:pt>
          <cx:pt idx="283">66364</cx:pt>
          <cx:pt idx="284">46875</cx:pt>
          <cx:pt idx="285">46875</cx:pt>
          <cx:pt idx="286">46875</cx:pt>
          <cx:pt idx="287">46875</cx:pt>
          <cx:pt idx="288">46875</cx:pt>
          <cx:pt idx="289">46875</cx:pt>
          <cx:pt idx="290">46875</cx:pt>
          <cx:pt idx="291">46875</cx:pt>
          <cx:pt idx="292">46875</cx:pt>
          <cx:pt idx="293">46875</cx:pt>
          <cx:pt idx="294">46875</cx:pt>
          <cx:pt idx="295">46875</cx:pt>
          <cx:pt idx="296">46875</cx:pt>
          <cx:pt idx="297">46875</cx:pt>
          <cx:pt idx="298">46875</cx:pt>
          <cx:pt idx="299">46875</cx:pt>
          <cx:pt idx="300">46875</cx:pt>
          <cx:pt idx="301">26369</cx:pt>
          <cx:pt idx="302">26369</cx:pt>
          <cx:pt idx="303">26369</cx:pt>
          <cx:pt idx="304">26369</cx:pt>
          <cx:pt idx="305">26369</cx:pt>
          <cx:pt idx="306">29808</cx:pt>
          <cx:pt idx="307">29808</cx:pt>
          <cx:pt idx="308">29808</cx:pt>
          <cx:pt idx="309">29808</cx:pt>
          <cx:pt idx="310">29808</cx:pt>
          <cx:pt idx="311">29808</cx:pt>
          <cx:pt idx="312">26369</cx:pt>
          <cx:pt idx="313">26369</cx:pt>
          <cx:pt idx="314">26369</cx:pt>
          <cx:pt idx="315">29808</cx:pt>
          <cx:pt idx="316">29808</cx:pt>
          <cx:pt idx="317">29808</cx:pt>
          <cx:pt idx="318">29808</cx:pt>
          <cx:pt idx="319">29808</cx:pt>
          <cx:pt idx="320">29808</cx:pt>
          <cx:pt idx="321">29808</cx:pt>
          <cx:pt idx="322">29808</cx:pt>
          <cx:pt idx="323">31891</cx:pt>
          <cx:pt idx="324">31891</cx:pt>
          <cx:pt idx="325">31891</cx:pt>
          <cx:pt idx="326">31891</cx:pt>
          <cx:pt idx="327">31891</cx:pt>
          <cx:pt idx="328">31891</cx:pt>
          <cx:pt idx="329">31891</cx:pt>
          <cx:pt idx="330">31891</cx:pt>
          <cx:pt idx="331">31891</cx:pt>
          <cx:pt idx="332">31891</cx:pt>
          <cx:pt idx="333">66364</cx:pt>
          <cx:pt idx="334">66364</cx:pt>
          <cx:pt idx="335">66364</cx:pt>
          <cx:pt idx="336">66364</cx:pt>
          <cx:pt idx="337">66364</cx:pt>
          <cx:pt idx="338">66364</cx:pt>
          <cx:pt idx="339">66364</cx:pt>
          <cx:pt idx="340">66364</cx:pt>
          <cx:pt idx="341">66364</cx:pt>
          <cx:pt idx="342">66364</cx:pt>
          <cx:pt idx="343">46875</cx:pt>
          <cx:pt idx="344">46875</cx:pt>
          <cx:pt idx="345">46875</cx:pt>
          <cx:pt idx="346">46875</cx:pt>
          <cx:pt idx="347">46875</cx:pt>
          <cx:pt idx="348">46875</cx:pt>
          <cx:pt idx="349">46875</cx:pt>
          <cx:pt idx="350">46875</cx:pt>
          <cx:pt idx="351">46875</cx:pt>
          <cx:pt idx="352">46875</cx:pt>
          <cx:pt idx="353">46875</cx:pt>
          <cx:pt idx="354">46875</cx:pt>
          <cx:pt idx="355">46875</cx:pt>
          <cx:pt idx="356">46875</cx:pt>
          <cx:pt idx="357">46875</cx:pt>
          <cx:pt idx="358">46875</cx:pt>
          <cx:pt idx="359">26369</cx:pt>
          <cx:pt idx="360">26369</cx:pt>
          <cx:pt idx="361">26369</cx:pt>
          <cx:pt idx="362">26369</cx:pt>
          <cx:pt idx="363">26369</cx:pt>
          <cx:pt idx="364">26369</cx:pt>
          <cx:pt idx="365">29808</cx:pt>
          <cx:pt idx="366">29808</cx:pt>
          <cx:pt idx="367">29808</cx:pt>
          <cx:pt idx="368">29808</cx:pt>
          <cx:pt idx="369">29808</cx:pt>
          <cx:pt idx="370">26369</cx:pt>
          <cx:pt idx="371">26369</cx:pt>
          <cx:pt idx="372">26369</cx:pt>
          <cx:pt idx="373">29808</cx:pt>
          <cx:pt idx="374">29808</cx:pt>
          <cx:pt idx="375">29808</cx:pt>
          <cx:pt idx="376">29808</cx:pt>
          <cx:pt idx="377">29808</cx:pt>
          <cx:pt idx="378">29808</cx:pt>
          <cx:pt idx="379">29808</cx:pt>
          <cx:pt idx="380">29808</cx:pt>
          <cx:pt idx="381">29808</cx:pt>
          <cx:pt idx="382">31891</cx:pt>
          <cx:pt idx="383">31891</cx:pt>
          <cx:pt idx="384">31891</cx:pt>
          <cx:pt idx="385">31891</cx:pt>
          <cx:pt idx="386">31891</cx:pt>
          <cx:pt idx="387">31891</cx:pt>
          <cx:pt idx="388">31891</cx:pt>
          <cx:pt idx="389">31891</cx:pt>
          <cx:pt idx="390">31891</cx:pt>
          <cx:pt idx="391">31891</cx:pt>
          <cx:pt idx="392">31891</cx:pt>
          <cx:pt idx="393">66364</cx:pt>
          <cx:pt idx="394">66364</cx:pt>
          <cx:pt idx="395">66364</cx:pt>
          <cx:pt idx="396">66364</cx:pt>
          <cx:pt idx="397">66364</cx:pt>
          <cx:pt idx="398">66364</cx:pt>
          <cx:pt idx="399">66364</cx:pt>
          <cx:pt idx="400">66364</cx:pt>
          <cx:pt idx="401">66364</cx:pt>
          <cx:pt idx="402">66364</cx:pt>
          <cx:pt idx="403">66364</cx:pt>
          <cx:pt idx="404">46875</cx:pt>
          <cx:pt idx="405">46875</cx:pt>
          <cx:pt idx="406">46875</cx:pt>
          <cx:pt idx="407">46875</cx:pt>
          <cx:pt idx="408">46875</cx:pt>
          <cx:pt idx="409">46875</cx:pt>
          <cx:pt idx="410">46875</cx:pt>
          <cx:pt idx="411">46875</cx:pt>
          <cx:pt idx="412">46875</cx:pt>
          <cx:pt idx="413">46875</cx:pt>
          <cx:pt idx="414">46875</cx:pt>
          <cx:pt idx="415">46875</cx:pt>
          <cx:pt idx="416">46875</cx:pt>
          <cx:pt idx="417">46875</cx:pt>
          <cx:pt idx="418">26369</cx:pt>
          <cx:pt idx="419">26369</cx:pt>
          <cx:pt idx="420">26369</cx:pt>
          <cx:pt idx="421">26369</cx:pt>
          <cx:pt idx="422">26369</cx:pt>
          <cx:pt idx="423">26369</cx:pt>
          <cx:pt idx="424">26369</cx:pt>
          <cx:pt idx="425">29808</cx:pt>
          <cx:pt idx="426">26369</cx:pt>
          <cx:pt idx="427">26369</cx:pt>
          <cx:pt idx="428">26369</cx:pt>
          <cx:pt idx="429">26369</cx:pt>
          <cx:pt idx="430">26369</cx:pt>
          <cx:pt idx="431">26369</cx:pt>
          <cx:pt idx="432">29808</cx:pt>
          <cx:pt idx="433">29808</cx:pt>
          <cx:pt idx="434">29808</cx:pt>
          <cx:pt idx="435">29808</cx:pt>
          <cx:pt idx="436">29808</cx:pt>
          <cx:pt idx="437">29808</cx:pt>
          <cx:pt idx="438">29808</cx:pt>
          <cx:pt idx="439">29808</cx:pt>
          <cx:pt idx="440">29808</cx:pt>
          <cx:pt idx="441">41674</cx:pt>
          <cx:pt idx="442">31891</cx:pt>
          <cx:pt idx="443">31891</cx:pt>
          <cx:pt idx="444">31891</cx:pt>
          <cx:pt idx="445">31891</cx:pt>
          <cx:pt idx="446">31891</cx:pt>
          <cx:pt idx="447">31891</cx:pt>
          <cx:pt idx="448">31891</cx:pt>
          <cx:pt idx="449">31891</cx:pt>
          <cx:pt idx="450">31891</cx:pt>
          <cx:pt idx="451">31891</cx:pt>
          <cx:pt idx="452">66364</cx:pt>
          <cx:pt idx="453">66364</cx:pt>
          <cx:pt idx="454">66364</cx:pt>
          <cx:pt idx="455">66364</cx:pt>
          <cx:pt idx="456">66364</cx:pt>
          <cx:pt idx="457">66364</cx:pt>
          <cx:pt idx="458">66364</cx:pt>
          <cx:pt idx="459">66364</cx:pt>
          <cx:pt idx="460">66364</cx:pt>
          <cx:pt idx="461">66364</cx:pt>
          <cx:pt idx="462">27401</cx:pt>
          <cx:pt idx="463">27401</cx:pt>
          <cx:pt idx="464">27401</cx:pt>
          <cx:pt idx="465">46875</cx:pt>
          <cx:pt idx="466">46875</cx:pt>
          <cx:pt idx="467">46875</cx:pt>
          <cx:pt idx="468">46875</cx:pt>
          <cx:pt idx="469">46875</cx:pt>
          <cx:pt idx="470">46875</cx:pt>
          <cx:pt idx="471">46875</cx:pt>
          <cx:pt idx="472">46875</cx:pt>
          <cx:pt idx="473">46875</cx:pt>
          <cx:pt idx="474">46875</cx:pt>
          <cx:pt idx="475">46875</cx:pt>
          <cx:pt idx="476">26369</cx:pt>
          <cx:pt idx="477">26369</cx:pt>
          <cx:pt idx="478">26369</cx:pt>
          <cx:pt idx="479">26369</cx:pt>
          <cx:pt idx="480">26369</cx:pt>
          <cx:pt idx="481">26369</cx:pt>
          <cx:pt idx="482">26369</cx:pt>
          <cx:pt idx="483">26369</cx:pt>
          <cx:pt idx="484">26369</cx:pt>
          <cx:pt idx="485">26369</cx:pt>
          <cx:pt idx="486">26369</cx:pt>
          <cx:pt idx="487">26369</cx:pt>
          <cx:pt idx="488">26369</cx:pt>
          <cx:pt idx="489">26369</cx:pt>
          <cx:pt idx="490">26369</cx:pt>
          <cx:pt idx="491">26369</cx:pt>
          <cx:pt idx="492">29808</cx:pt>
          <cx:pt idx="493">29808</cx:pt>
          <cx:pt idx="494">29808</cx:pt>
          <cx:pt idx="495">29808</cx:pt>
          <cx:pt idx="496">29808</cx:pt>
          <cx:pt idx="497">29808</cx:pt>
          <cx:pt idx="498">29808</cx:pt>
          <cx:pt idx="499">29808</cx:pt>
          <cx:pt idx="500">41674</cx:pt>
          <cx:pt idx="501">41674</cx:pt>
          <cx:pt idx="502">41674</cx:pt>
          <cx:pt idx="503">42079</cx:pt>
          <cx:pt idx="504">42079</cx:pt>
          <cx:pt idx="505">42079</cx:pt>
          <cx:pt idx="506">42079</cx:pt>
          <cx:pt idx="507">42079</cx:pt>
          <cx:pt idx="508">42079</cx:pt>
          <cx:pt idx="509">42079</cx:pt>
          <cx:pt idx="510">42079</cx:pt>
          <cx:pt idx="511">66364</cx:pt>
          <cx:pt idx="512">66364</cx:pt>
          <cx:pt idx="513">66364</cx:pt>
          <cx:pt idx="514">66364</cx:pt>
          <cx:pt idx="515">66364</cx:pt>
          <cx:pt idx="516">66364</cx:pt>
          <cx:pt idx="517">27401</cx:pt>
          <cx:pt idx="518">27401</cx:pt>
          <cx:pt idx="519">27401</cx:pt>
          <cx:pt idx="520">27401</cx:pt>
          <cx:pt idx="521">27401</cx:pt>
          <cx:pt idx="522">27401</cx:pt>
          <cx:pt idx="523">27401</cx:pt>
          <cx:pt idx="524">46875</cx:pt>
          <cx:pt idx="525">46875</cx:pt>
          <cx:pt idx="526">46875</cx:pt>
          <cx:pt idx="527">46875</cx:pt>
          <cx:pt idx="528">46875</cx:pt>
          <cx:pt idx="529">46875</cx:pt>
          <cx:pt idx="530">46875</cx:pt>
          <cx:pt idx="531">46875</cx:pt>
          <cx:pt idx="532">46875</cx:pt>
          <cx:pt idx="533">46875</cx:pt>
          <cx:pt idx="534">46875</cx:pt>
          <cx:pt idx="535">26369</cx:pt>
          <cx:pt idx="536">26369</cx:pt>
          <cx:pt idx="537">26369</cx:pt>
          <cx:pt idx="538">26369</cx:pt>
          <cx:pt idx="539">26369</cx:pt>
          <cx:pt idx="540">26369</cx:pt>
          <cx:pt idx="541">26369</cx:pt>
          <cx:pt idx="542">26369</cx:pt>
          <cx:pt idx="543">26369</cx:pt>
          <cx:pt idx="544">26369</cx:pt>
          <cx:pt idx="545">26369</cx:pt>
          <cx:pt idx="546">26369</cx:pt>
          <cx:pt idx="547">26369</cx:pt>
          <cx:pt idx="548">26369</cx:pt>
          <cx:pt idx="549">26369</cx:pt>
          <cx:pt idx="550">26369</cx:pt>
          <cx:pt idx="551">29808</cx:pt>
          <cx:pt idx="552">29808</cx:pt>
          <cx:pt idx="553">29808</cx:pt>
          <cx:pt idx="554">29808</cx:pt>
          <cx:pt idx="555">29808</cx:pt>
          <cx:pt idx="556">29808</cx:pt>
          <cx:pt idx="557">29808</cx:pt>
          <cx:pt idx="558">29808</cx:pt>
          <cx:pt idx="559">41674</cx:pt>
          <cx:pt idx="560">41674</cx:pt>
          <cx:pt idx="561">41674</cx:pt>
          <cx:pt idx="562">42079</cx:pt>
          <cx:pt idx="563">42079</cx:pt>
          <cx:pt idx="564">42079</cx:pt>
          <cx:pt idx="565">42079</cx:pt>
          <cx:pt idx="566">42079</cx:pt>
          <cx:pt idx="567">42079</cx:pt>
          <cx:pt idx="568">42079</cx:pt>
          <cx:pt idx="569">42079</cx:pt>
          <cx:pt idx="570">42079</cx:pt>
          <cx:pt idx="571">66364</cx:pt>
          <cx:pt idx="572">66364</cx:pt>
          <cx:pt idx="573">66364</cx:pt>
          <cx:pt idx="574">27401</cx:pt>
          <cx:pt idx="575">27401</cx:pt>
          <cx:pt idx="576">27401</cx:pt>
          <cx:pt idx="577">27401</cx:pt>
          <cx:pt idx="578">27401</cx:pt>
          <cx:pt idx="579">27401</cx:pt>
          <cx:pt idx="580">27401</cx:pt>
          <cx:pt idx="581">27401</cx:pt>
          <cx:pt idx="582">27401</cx:pt>
          <cx:pt idx="583">46875</cx:pt>
          <cx:pt idx="584">46875</cx:pt>
          <cx:pt idx="585">46875</cx:pt>
          <cx:pt idx="586">46875</cx:pt>
          <cx:pt idx="587">46875</cx:pt>
          <cx:pt idx="588">46875</cx:pt>
          <cx:pt idx="589">46875</cx:pt>
          <cx:pt idx="590">46875</cx:pt>
          <cx:pt idx="591">46875</cx:pt>
          <cx:pt idx="592">46875</cx:pt>
          <cx:pt idx="593">46875</cx:pt>
          <cx:pt idx="594">26369</cx:pt>
          <cx:pt idx="595">26369</cx:pt>
          <cx:pt idx="596">26369</cx:pt>
          <cx:pt idx="597">26369</cx:pt>
          <cx:pt idx="598">26369</cx:pt>
          <cx:pt idx="599">26369</cx:pt>
          <cx:pt idx="600">26369</cx:pt>
          <cx:pt idx="601">26369</cx:pt>
          <cx:pt idx="602">26369</cx:pt>
          <cx:pt idx="603">26369</cx:pt>
          <cx:pt idx="604">26369</cx:pt>
          <cx:pt idx="605">26369</cx:pt>
          <cx:pt idx="606">26369</cx:pt>
          <cx:pt idx="607">26369</cx:pt>
          <cx:pt idx="608">26369</cx:pt>
          <cx:pt idx="609">26369</cx:pt>
          <cx:pt idx="610">29808</cx:pt>
          <cx:pt idx="611">29808</cx:pt>
          <cx:pt idx="612">29808</cx:pt>
          <cx:pt idx="613">29808</cx:pt>
          <cx:pt idx="614">29808</cx:pt>
          <cx:pt idx="615">29808</cx:pt>
          <cx:pt idx="616">29808</cx:pt>
          <cx:pt idx="617">29808</cx:pt>
          <cx:pt idx="618">41674</cx:pt>
          <cx:pt idx="619">41674</cx:pt>
          <cx:pt idx="620">41674</cx:pt>
          <cx:pt idx="621">41674</cx:pt>
          <cx:pt idx="622">41674</cx:pt>
          <cx:pt idx="623">42079</cx:pt>
          <cx:pt idx="624">42079</cx:pt>
          <cx:pt idx="625">42079</cx:pt>
          <cx:pt idx="626">42079</cx:pt>
          <cx:pt idx="627">42079</cx:pt>
          <cx:pt idx="628">42079</cx:pt>
          <cx:pt idx="629">42079</cx:pt>
          <cx:pt idx="630">66364</cx:pt>
          <cx:pt idx="631">66364</cx:pt>
          <cx:pt idx="632">27401</cx:pt>
          <cx:pt idx="633">27401</cx:pt>
          <cx:pt idx="634">27401</cx:pt>
          <cx:pt idx="635">27401</cx:pt>
          <cx:pt idx="636">27401</cx:pt>
          <cx:pt idx="637">27401</cx:pt>
          <cx:pt idx="638">27401</cx:pt>
          <cx:pt idx="639">27401</cx:pt>
          <cx:pt idx="640">27401</cx:pt>
          <cx:pt idx="641">27401</cx:pt>
          <cx:pt idx="642">46875</cx:pt>
          <cx:pt idx="643">46875</cx:pt>
          <cx:pt idx="644">46875</cx:pt>
          <cx:pt idx="645">46875</cx:pt>
          <cx:pt idx="646">46875</cx:pt>
          <cx:pt idx="647">46875</cx:pt>
          <cx:pt idx="648">46875</cx:pt>
          <cx:pt idx="649">46875</cx:pt>
          <cx:pt idx="650">46875</cx:pt>
          <cx:pt idx="651">46875</cx:pt>
          <cx:pt idx="652">46875</cx:pt>
          <cx:pt idx="653">26369</cx:pt>
          <cx:pt idx="654">26369</cx:pt>
          <cx:pt idx="655">26369</cx:pt>
          <cx:pt idx="656">26369</cx:pt>
          <cx:pt idx="657">26369</cx:pt>
          <cx:pt idx="658">26369</cx:pt>
          <cx:pt idx="659">26369</cx:pt>
          <cx:pt idx="660">26369</cx:pt>
          <cx:pt idx="661">26369</cx:pt>
          <cx:pt idx="662">26369</cx:pt>
          <cx:pt idx="663">26369</cx:pt>
          <cx:pt idx="664">26369</cx:pt>
          <cx:pt idx="665">26369</cx:pt>
          <cx:pt idx="666">26369</cx:pt>
          <cx:pt idx="667">26369</cx:pt>
          <cx:pt idx="668">26369</cx:pt>
          <cx:pt idx="669">29808</cx:pt>
          <cx:pt idx="670">29808</cx:pt>
          <cx:pt idx="671">29808</cx:pt>
          <cx:pt idx="672">29808</cx:pt>
          <cx:pt idx="673">29808</cx:pt>
          <cx:pt idx="674">29808</cx:pt>
          <cx:pt idx="675">29808</cx:pt>
          <cx:pt idx="676">29808</cx:pt>
          <cx:pt idx="677">41674</cx:pt>
          <cx:pt idx="678">41674</cx:pt>
          <cx:pt idx="679">41674</cx:pt>
          <cx:pt idx="680">41674</cx:pt>
          <cx:pt idx="681">41674</cx:pt>
          <cx:pt idx="682">42079</cx:pt>
          <cx:pt idx="683">42079</cx:pt>
          <cx:pt idx="684">42079</cx:pt>
          <cx:pt idx="685">42079</cx:pt>
          <cx:pt idx="686">42079</cx:pt>
          <cx:pt idx="687">42079</cx:pt>
          <cx:pt idx="688">42079</cx:pt>
          <cx:pt idx="689">66364</cx:pt>
          <cx:pt idx="690">66364</cx:pt>
          <cx:pt idx="691">27401</cx:pt>
          <cx:pt idx="692">27401</cx:pt>
          <cx:pt idx="693">27401</cx:pt>
          <cx:pt idx="694">27401</cx:pt>
          <cx:pt idx="695">27401</cx:pt>
          <cx:pt idx="696">27401</cx:pt>
          <cx:pt idx="697">27401</cx:pt>
          <cx:pt idx="698">27401</cx:pt>
          <cx:pt idx="699">27401</cx:pt>
          <cx:pt idx="700">27401</cx:pt>
          <cx:pt idx="701">19552</cx:pt>
          <cx:pt idx="702">19552</cx:pt>
          <cx:pt idx="703">19552</cx:pt>
          <cx:pt idx="704">19552</cx:pt>
          <cx:pt idx="705">19552</cx:pt>
          <cx:pt idx="706">19552</cx:pt>
          <cx:pt idx="707">19552</cx:pt>
          <cx:pt idx="708">19552</cx:pt>
          <cx:pt idx="709">19552</cx:pt>
          <cx:pt idx="710">19552</cx:pt>
          <cx:pt idx="711">19552</cx:pt>
          <cx:pt idx="712">26369</cx:pt>
          <cx:pt idx="713">26369</cx:pt>
          <cx:pt idx="714">26369</cx:pt>
          <cx:pt idx="715">26369</cx:pt>
          <cx:pt idx="716">26369</cx:pt>
          <cx:pt idx="717">26369</cx:pt>
          <cx:pt idx="718">26369</cx:pt>
          <cx:pt idx="719">26369</cx:pt>
          <cx:pt idx="720">26369</cx:pt>
          <cx:pt idx="721">26369</cx:pt>
          <cx:pt idx="722">26369</cx:pt>
          <cx:pt idx="723">26369</cx:pt>
          <cx:pt idx="724">26369</cx:pt>
          <cx:pt idx="725">26369</cx:pt>
          <cx:pt idx="726">26369</cx:pt>
          <cx:pt idx="727">29808</cx:pt>
          <cx:pt idx="728">29808</cx:pt>
          <cx:pt idx="729">29808</cx:pt>
          <cx:pt idx="730">29808</cx:pt>
          <cx:pt idx="731">29808</cx:pt>
          <cx:pt idx="732">29808</cx:pt>
          <cx:pt idx="733">29808</cx:pt>
          <cx:pt idx="734">29808</cx:pt>
          <cx:pt idx="735">29808</cx:pt>
          <cx:pt idx="736">41674</cx:pt>
          <cx:pt idx="737">41674</cx:pt>
          <cx:pt idx="738">41674</cx:pt>
          <cx:pt idx="739">41674</cx:pt>
          <cx:pt idx="740">41674</cx:pt>
          <cx:pt idx="741">42079</cx:pt>
          <cx:pt idx="742">42079</cx:pt>
          <cx:pt idx="743">42079</cx:pt>
          <cx:pt idx="744">42079</cx:pt>
          <cx:pt idx="745">42079</cx:pt>
          <cx:pt idx="746">42079</cx:pt>
          <cx:pt idx="747">42079</cx:pt>
          <cx:pt idx="748">42079</cx:pt>
          <cx:pt idx="749">66364</cx:pt>
          <cx:pt idx="750">27401</cx:pt>
          <cx:pt idx="751">27401</cx:pt>
          <cx:pt idx="752">27401</cx:pt>
          <cx:pt idx="753">27401</cx:pt>
          <cx:pt idx="754">27401</cx:pt>
          <cx:pt idx="755">27401</cx:pt>
          <cx:pt idx="756">27401</cx:pt>
          <cx:pt idx="757">27401</cx:pt>
          <cx:pt idx="758">27401</cx:pt>
          <cx:pt idx="759">27401</cx:pt>
          <cx:pt idx="760">19552</cx:pt>
          <cx:pt idx="761">19552</cx:pt>
          <cx:pt idx="762">19552</cx:pt>
          <cx:pt idx="763">19552</cx:pt>
          <cx:pt idx="764">19552</cx:pt>
          <cx:pt idx="765">19552</cx:pt>
          <cx:pt idx="766">19552</cx:pt>
          <cx:pt idx="767">19552</cx:pt>
          <cx:pt idx="768">19552</cx:pt>
          <cx:pt idx="769">19552</cx:pt>
          <cx:pt idx="770">19552</cx:pt>
          <cx:pt idx="771">26369</cx:pt>
          <cx:pt idx="772">26369</cx:pt>
          <cx:pt idx="773">26369</cx:pt>
          <cx:pt idx="774">26369</cx:pt>
          <cx:pt idx="775">26369</cx:pt>
          <cx:pt idx="776">26369</cx:pt>
          <cx:pt idx="777">26369</cx:pt>
          <cx:pt idx="778">26369</cx:pt>
          <cx:pt idx="779">26369</cx:pt>
          <cx:pt idx="780">26369</cx:pt>
          <cx:pt idx="781">26369</cx:pt>
          <cx:pt idx="782">26369</cx:pt>
          <cx:pt idx="783">26369</cx:pt>
          <cx:pt idx="784">26369</cx:pt>
          <cx:pt idx="785">26369</cx:pt>
          <cx:pt idx="786">29808</cx:pt>
          <cx:pt idx="787">29808</cx:pt>
          <cx:pt idx="788">29808</cx:pt>
          <cx:pt idx="789">29808</cx:pt>
          <cx:pt idx="790">29808</cx:pt>
          <cx:pt idx="791">29808</cx:pt>
          <cx:pt idx="792">29808</cx:pt>
          <cx:pt idx="793">29808</cx:pt>
          <cx:pt idx="794">29808</cx:pt>
          <cx:pt idx="795">41674</cx:pt>
          <cx:pt idx="796">41674</cx:pt>
          <cx:pt idx="797">41674</cx:pt>
          <cx:pt idx="798">41674</cx:pt>
          <cx:pt idx="799">41674</cx:pt>
          <cx:pt idx="800">42079</cx:pt>
          <cx:pt idx="801">42079</cx:pt>
          <cx:pt idx="802">42079</cx:pt>
          <cx:pt idx="803">42079</cx:pt>
          <cx:pt idx="804">42079</cx:pt>
          <cx:pt idx="805">42079</cx:pt>
          <cx:pt idx="806">42079</cx:pt>
          <cx:pt idx="807">42079</cx:pt>
          <cx:pt idx="808">66364</cx:pt>
          <cx:pt idx="809">27401</cx:pt>
          <cx:pt idx="810">27401</cx:pt>
          <cx:pt idx="811">27401</cx:pt>
          <cx:pt idx="812">27401</cx:pt>
          <cx:pt idx="813">27401</cx:pt>
          <cx:pt idx="814">27401</cx:pt>
          <cx:pt idx="815">27401</cx:pt>
          <cx:pt idx="816">27401</cx:pt>
          <cx:pt idx="817">27401</cx:pt>
          <cx:pt idx="818">27401</cx:pt>
          <cx:pt idx="819">27401</cx:pt>
          <cx:pt idx="820">27401</cx:pt>
          <cx:pt idx="821">19552</cx:pt>
          <cx:pt idx="822">19552</cx:pt>
          <cx:pt idx="823">19552</cx:pt>
          <cx:pt idx="824">19552</cx:pt>
          <cx:pt idx="825">19552</cx:pt>
          <cx:pt idx="826">19552</cx:pt>
          <cx:pt idx="827">19552</cx:pt>
          <cx:pt idx="828">19552</cx:pt>
          <cx:pt idx="829">26369</cx:pt>
          <cx:pt idx="830">26369</cx:pt>
          <cx:pt idx="831">26369</cx:pt>
          <cx:pt idx="832">26369</cx:pt>
          <cx:pt idx="833">26369</cx:pt>
          <cx:pt idx="834">26369</cx:pt>
          <cx:pt idx="835">26369</cx:pt>
          <cx:pt idx="836">26369</cx:pt>
          <cx:pt idx="837">26369</cx:pt>
          <cx:pt idx="838">26369</cx:pt>
          <cx:pt idx="839">26369</cx:pt>
          <cx:pt idx="840">26369</cx:pt>
          <cx:pt idx="841">26369</cx:pt>
          <cx:pt idx="842">26369</cx:pt>
          <cx:pt idx="843">26369</cx:pt>
          <cx:pt idx="844">26369</cx:pt>
          <cx:pt idx="845">26369</cx:pt>
          <cx:pt idx="846">26369</cx:pt>
          <cx:pt idx="847">29808</cx:pt>
          <cx:pt idx="848">29808</cx:pt>
          <cx:pt idx="849">29808</cx:pt>
          <cx:pt idx="850">29808</cx:pt>
          <cx:pt idx="851">29808</cx:pt>
          <cx:pt idx="852">29808</cx:pt>
          <cx:pt idx="853">29808</cx:pt>
          <cx:pt idx="854">53134</cx:pt>
          <cx:pt idx="855">53134</cx:pt>
          <cx:pt idx="856">41674</cx:pt>
          <cx:pt idx="857">41674</cx:pt>
          <cx:pt idx="858">41674</cx:pt>
          <cx:pt idx="859">42079</cx:pt>
          <cx:pt idx="860">42079</cx:pt>
          <cx:pt idx="861">42079</cx:pt>
          <cx:pt idx="862">42079</cx:pt>
          <cx:pt idx="863">42079</cx:pt>
          <cx:pt idx="864">42079</cx:pt>
          <cx:pt idx="865">42079</cx:pt>
          <cx:pt idx="866">42079</cx:pt>
          <cx:pt idx="867">56308</cx:pt>
          <cx:pt idx="868">56308</cx:pt>
          <cx:pt idx="869">56308</cx:pt>
          <cx:pt idx="870">56308</cx:pt>
          <cx:pt idx="871">56308</cx:pt>
          <cx:pt idx="872">56308</cx:pt>
          <cx:pt idx="873">27401</cx:pt>
          <cx:pt idx="874">27401</cx:pt>
          <cx:pt idx="875">27401</cx:pt>
          <cx:pt idx="876">27401</cx:pt>
          <cx:pt idx="877">27401</cx:pt>
          <cx:pt idx="878">27401</cx:pt>
          <cx:pt idx="879">27401</cx:pt>
          <cx:pt idx="880">19552</cx:pt>
          <cx:pt idx="881">19552</cx:pt>
          <cx:pt idx="882">19552</cx:pt>
          <cx:pt idx="883">19552</cx:pt>
          <cx:pt idx="884">19552</cx:pt>
          <cx:pt idx="885">19552</cx:pt>
          <cx:pt idx="886">19552</cx:pt>
          <cx:pt idx="887">19552</cx:pt>
          <cx:pt idx="888">26369</cx:pt>
          <cx:pt idx="889">26369</cx:pt>
          <cx:pt idx="890">26369</cx:pt>
          <cx:pt idx="891">26369</cx:pt>
          <cx:pt idx="892">26369</cx:pt>
          <cx:pt idx="893">26369</cx:pt>
          <cx:pt idx="894">26369</cx:pt>
          <cx:pt idx="895">26369</cx:pt>
          <cx:pt idx="896">26369</cx:pt>
          <cx:pt idx="897">26369</cx:pt>
          <cx:pt idx="898">26369</cx:pt>
          <cx:pt idx="899">26369</cx:pt>
          <cx:pt idx="900">26369</cx:pt>
          <cx:pt idx="901">26369</cx:pt>
          <cx:pt idx="902">26369</cx:pt>
          <cx:pt idx="903">26369</cx:pt>
          <cx:pt idx="904">26369</cx:pt>
          <cx:pt idx="905">26369</cx:pt>
          <cx:pt idx="906">26369</cx:pt>
          <cx:pt idx="907">37577</cx:pt>
          <cx:pt idx="908">37577</cx:pt>
          <cx:pt idx="909">37577</cx:pt>
          <cx:pt idx="910">37577</cx:pt>
          <cx:pt idx="911">29808</cx:pt>
          <cx:pt idx="912">29808</cx:pt>
          <cx:pt idx="913">53134</cx:pt>
          <cx:pt idx="914">53134</cx:pt>
          <cx:pt idx="915">53134</cx:pt>
          <cx:pt idx="916">53134</cx:pt>
          <cx:pt idx="917">53134</cx:pt>
          <cx:pt idx="918">42079</cx:pt>
          <cx:pt idx="919">42079</cx:pt>
          <cx:pt idx="920">42079</cx:pt>
          <cx:pt idx="921">42079</cx:pt>
          <cx:pt idx="922">42079</cx:pt>
          <cx:pt idx="923">42079</cx:pt>
          <cx:pt idx="924">42079</cx:pt>
          <cx:pt idx="925">42079</cx:pt>
          <cx:pt idx="926">56308</cx:pt>
          <cx:pt idx="927">56308</cx:pt>
          <cx:pt idx="928">56308</cx:pt>
          <cx:pt idx="929">56308</cx:pt>
          <cx:pt idx="930">56308</cx:pt>
          <cx:pt idx="931">56308</cx:pt>
          <cx:pt idx="932">56308</cx:pt>
          <cx:pt idx="933">56308</cx:pt>
          <cx:pt idx="934">56308</cx:pt>
          <cx:pt idx="935">56308</cx:pt>
          <cx:pt idx="936">56308</cx:pt>
          <cx:pt idx="937">56308</cx:pt>
          <cx:pt idx="938">19552</cx:pt>
          <cx:pt idx="939">19552</cx:pt>
          <cx:pt idx="940">19552</cx:pt>
          <cx:pt idx="941">19552</cx:pt>
          <cx:pt idx="942">19552</cx:pt>
          <cx:pt idx="943">19552</cx:pt>
          <cx:pt idx="944">19552</cx:pt>
          <cx:pt idx="945">19552</cx:pt>
          <cx:pt idx="946">19552</cx:pt>
          <cx:pt idx="947">29295</cx:pt>
          <cx:pt idx="948">29295</cx:pt>
          <cx:pt idx="949">29295</cx:pt>
          <cx:pt idx="950">29295</cx:pt>
          <cx:pt idx="951">29295</cx:pt>
          <cx:pt idx="952">29295</cx:pt>
          <cx:pt idx="953">29295</cx:pt>
          <cx:pt idx="954">29295</cx:pt>
          <cx:pt idx="955">26369</cx:pt>
          <cx:pt idx="956">26369</cx:pt>
          <cx:pt idx="957">26369</cx:pt>
          <cx:pt idx="958">26369</cx:pt>
          <cx:pt idx="959">26369</cx:pt>
          <cx:pt idx="960">26369</cx:pt>
          <cx:pt idx="961">26369</cx:pt>
          <cx:pt idx="962">26369</cx:pt>
          <cx:pt idx="963">26369</cx:pt>
          <cx:pt idx="964">37577</cx:pt>
          <cx:pt idx="965">37577</cx:pt>
          <cx:pt idx="966">37577</cx:pt>
          <cx:pt idx="967">37577</cx:pt>
          <cx:pt idx="968">37577</cx:pt>
          <cx:pt idx="969">37577</cx:pt>
          <cx:pt idx="970">22452</cx:pt>
          <cx:pt idx="971">22452</cx:pt>
          <cx:pt idx="972">53134</cx:pt>
          <cx:pt idx="973">53134</cx:pt>
          <cx:pt idx="974">53134</cx:pt>
          <cx:pt idx="975">53134</cx:pt>
          <cx:pt idx="976">53134</cx:pt>
          <cx:pt idx="977">42079</cx:pt>
          <cx:pt idx="978">42079</cx:pt>
          <cx:pt idx="979">42079</cx:pt>
          <cx:pt idx="980">42079</cx:pt>
          <cx:pt idx="981">42079</cx:pt>
          <cx:pt idx="982">42079</cx:pt>
          <cx:pt idx="983">42079</cx:pt>
          <cx:pt idx="984">42079</cx:pt>
          <cx:pt idx="985">56308</cx:pt>
          <cx:pt idx="986">56308</cx:pt>
          <cx:pt idx="987">56308</cx:pt>
          <cx:pt idx="988">56308</cx:pt>
          <cx:pt idx="989">56308</cx:pt>
          <cx:pt idx="990">56308</cx:pt>
          <cx:pt idx="991">56308</cx:pt>
          <cx:pt idx="992">56308</cx:pt>
          <cx:pt idx="993">56308</cx:pt>
          <cx:pt idx="994">56308</cx:pt>
          <cx:pt idx="995">56308</cx:pt>
          <cx:pt idx="996">56308</cx:pt>
          <cx:pt idx="997">26604</cx:pt>
          <cx:pt idx="998">19552</cx:pt>
          <cx:pt idx="999">19552</cx:pt>
          <cx:pt idx="1000">19552</cx:pt>
          <cx:pt idx="1001">19552</cx:pt>
          <cx:pt idx="1002">19552</cx:pt>
          <cx:pt idx="1003">19552</cx:pt>
          <cx:pt idx="1004">19552</cx:pt>
          <cx:pt idx="1005">19552</cx:pt>
          <cx:pt idx="1006">29295</cx:pt>
          <cx:pt idx="1007">29295</cx:pt>
          <cx:pt idx="1008">29295</cx:pt>
          <cx:pt idx="1009">29295</cx:pt>
          <cx:pt idx="1010">29295</cx:pt>
          <cx:pt idx="1011">29295</cx:pt>
          <cx:pt idx="1012">29295</cx:pt>
          <cx:pt idx="1013">29295</cx:pt>
          <cx:pt idx="1014">29295</cx:pt>
          <cx:pt idx="1015">26369</cx:pt>
          <cx:pt idx="1016">26369</cx:pt>
          <cx:pt idx="1017">26369</cx:pt>
          <cx:pt idx="1018">26369</cx:pt>
          <cx:pt idx="1019">26369</cx:pt>
          <cx:pt idx="1020">37577</cx:pt>
          <cx:pt idx="1021">37577</cx:pt>
          <cx:pt idx="1022">37577</cx:pt>
          <cx:pt idx="1023">37577</cx:pt>
          <cx:pt idx="1024">37577</cx:pt>
          <cx:pt idx="1025">37577</cx:pt>
          <cx:pt idx="1026">37577</cx:pt>
          <cx:pt idx="1027">37577</cx:pt>
          <cx:pt idx="1028">37577</cx:pt>
          <cx:pt idx="1029">22452</cx:pt>
          <cx:pt idx="1030">22452</cx:pt>
          <cx:pt idx="1031">53134</cx:pt>
          <cx:pt idx="1032">53134</cx:pt>
          <cx:pt idx="1033">53134</cx:pt>
          <cx:pt idx="1034">53134</cx:pt>
          <cx:pt idx="1035">42079</cx:pt>
          <cx:pt idx="1036">42079</cx:pt>
          <cx:pt idx="1037">42079</cx:pt>
          <cx:pt idx="1038">30170</cx:pt>
          <cx:pt idx="1039">30170</cx:pt>
          <cx:pt idx="1040">30170</cx:pt>
          <cx:pt idx="1041">30170</cx:pt>
          <cx:pt idx="1042">30170</cx:pt>
          <cx:pt idx="1043">30170</cx:pt>
          <cx:pt idx="1044">30170</cx:pt>
          <cx:pt idx="1045">56308</cx:pt>
          <cx:pt idx="1046">56308</cx:pt>
          <cx:pt idx="1047">56308</cx:pt>
          <cx:pt idx="1048">56308</cx:pt>
          <cx:pt idx="1049">56308</cx:pt>
          <cx:pt idx="1050">56308</cx:pt>
          <cx:pt idx="1051">56308</cx:pt>
          <cx:pt idx="1052">56308</cx:pt>
          <cx:pt idx="1053">56308</cx:pt>
          <cx:pt idx="1054">56308</cx:pt>
          <cx:pt idx="1055">56308</cx:pt>
          <cx:pt idx="1056">26604</cx:pt>
          <cx:pt idx="1057">26604</cx:pt>
          <cx:pt idx="1058">26604</cx:pt>
          <cx:pt idx="1059">26604</cx:pt>
          <cx:pt idx="1060">26604</cx:pt>
          <cx:pt idx="1061">26604</cx:pt>
          <cx:pt idx="1062">26604</cx:pt>
          <cx:pt idx="1063">19552</cx:pt>
          <cx:pt idx="1064">26604</cx:pt>
          <cx:pt idx="1065">29295</cx:pt>
          <cx:pt idx="1066">29295</cx:pt>
          <cx:pt idx="1067">29295</cx:pt>
          <cx:pt idx="1068">29295</cx:pt>
          <cx:pt idx="1069">29295</cx:pt>
          <cx:pt idx="1070">29295</cx:pt>
          <cx:pt idx="1071">29295</cx:pt>
          <cx:pt idx="1072">29295</cx:pt>
          <cx:pt idx="1073">29295</cx:pt>
          <cx:pt idx="1074">29295</cx:pt>
          <cx:pt idx="1075">26369</cx:pt>
          <cx:pt idx="1076">26369</cx:pt>
          <cx:pt idx="1077">37577</cx:pt>
          <cx:pt idx="1078">37577</cx:pt>
          <cx:pt idx="1079">37577</cx:pt>
          <cx:pt idx="1080">37577</cx:pt>
          <cx:pt idx="1081">37577</cx:pt>
          <cx:pt idx="1082">37577</cx:pt>
          <cx:pt idx="1083">37577</cx:pt>
          <cx:pt idx="1084">37577</cx:pt>
          <cx:pt idx="1085">37577</cx:pt>
          <cx:pt idx="1086">37577</cx:pt>
          <cx:pt idx="1087">37577</cx:pt>
          <cx:pt idx="1088">22452</cx:pt>
          <cx:pt idx="1089">22452</cx:pt>
          <cx:pt idx="1090">53134</cx:pt>
          <cx:pt idx="1091">53134</cx:pt>
          <cx:pt idx="1092">53134</cx:pt>
          <cx:pt idx="1093">53134</cx:pt>
          <cx:pt idx="1094">53134</cx:pt>
          <cx:pt idx="1095">42079</cx:pt>
          <cx:pt idx="1096">30170</cx:pt>
          <cx:pt idx="1097">30170</cx:pt>
          <cx:pt idx="1098">30170</cx:pt>
          <cx:pt idx="1099">30170</cx:pt>
          <cx:pt idx="1100">30170</cx:pt>
          <cx:pt idx="1101">30170</cx:pt>
          <cx:pt idx="1102">30170</cx:pt>
          <cx:pt idx="1103">30170</cx:pt>
          <cx:pt idx="1104">56308</cx:pt>
          <cx:pt idx="1105">56308</cx:pt>
          <cx:pt idx="1106">56308</cx:pt>
          <cx:pt idx="1107">56308</cx:pt>
          <cx:pt idx="1108">56308</cx:pt>
          <cx:pt idx="1109">56308</cx:pt>
          <cx:pt idx="1110">56308</cx:pt>
          <cx:pt idx="1111">56308</cx:pt>
          <cx:pt idx="1112">56308</cx:pt>
          <cx:pt idx="1113">56308</cx:pt>
          <cx:pt idx="1114">56308</cx:pt>
          <cx:pt idx="1115">26604</cx:pt>
          <cx:pt idx="1116">26604</cx:pt>
          <cx:pt idx="1117">26604</cx:pt>
          <cx:pt idx="1118">26604</cx:pt>
          <cx:pt idx="1119">26604</cx:pt>
          <cx:pt idx="1120">26604</cx:pt>
          <cx:pt idx="1121">26604</cx:pt>
          <cx:pt idx="1122">26604</cx:pt>
          <cx:pt idx="1123">26604</cx:pt>
          <cx:pt idx="1124">29295</cx:pt>
          <cx:pt idx="1125">29295</cx:pt>
          <cx:pt idx="1126">29295</cx:pt>
          <cx:pt idx="1127">29295</cx:pt>
          <cx:pt idx="1128">29295</cx:pt>
          <cx:pt idx="1129">29295</cx:pt>
          <cx:pt idx="1130">29295</cx:pt>
          <cx:pt idx="1131">29295</cx:pt>
          <cx:pt idx="1132">29295</cx:pt>
          <cx:pt idx="1133">29295</cx:pt>
          <cx:pt idx="1134">29295</cx:pt>
          <cx:pt idx="1135">37577</cx:pt>
          <cx:pt idx="1136">37577</cx:pt>
          <cx:pt idx="1137">37577</cx:pt>
          <cx:pt idx="1138">37577</cx:pt>
          <cx:pt idx="1139">37577</cx:pt>
          <cx:pt idx="1140">37577</cx:pt>
          <cx:pt idx="1141">37577</cx:pt>
          <cx:pt idx="1142">37577</cx:pt>
          <cx:pt idx="1143">37577</cx:pt>
          <cx:pt idx="1144">37577</cx:pt>
          <cx:pt idx="1145">37577</cx:pt>
          <cx:pt idx="1146">22452</cx:pt>
          <cx:pt idx="1147">22452</cx:pt>
          <cx:pt idx="1148">22452</cx:pt>
          <cx:pt idx="1149">53134</cx:pt>
          <cx:pt idx="1150">53134</cx:pt>
          <cx:pt idx="1151">53134</cx:pt>
          <cx:pt idx="1152">53134</cx:pt>
          <cx:pt idx="1153">53134</cx:pt>
          <cx:pt idx="1154">30170</cx:pt>
          <cx:pt idx="1155">30170</cx:pt>
          <cx:pt idx="1156">30170</cx:pt>
          <cx:pt idx="1157">30170</cx:pt>
          <cx:pt idx="1158">30170</cx:pt>
          <cx:pt idx="1159">30170</cx:pt>
          <cx:pt idx="1160">30170</cx:pt>
          <cx:pt idx="1161">30170</cx:pt>
          <cx:pt idx="1162">30170</cx:pt>
          <cx:pt idx="1163">30170</cx:pt>
          <cx:pt idx="1164">56308</cx:pt>
          <cx:pt idx="1165">56308</cx:pt>
          <cx:pt idx="1166">56308</cx:pt>
          <cx:pt idx="1167">56308</cx:pt>
          <cx:pt idx="1168">56308</cx:pt>
          <cx:pt idx="1169">56308</cx:pt>
          <cx:pt idx="1170">56308</cx:pt>
          <cx:pt idx="1171">56308</cx:pt>
          <cx:pt idx="1172">56308</cx:pt>
          <cx:pt idx="1173">56308</cx:pt>
          <cx:pt idx="1174">26604</cx:pt>
          <cx:pt idx="1175">26604</cx:pt>
          <cx:pt idx="1176">26604</cx:pt>
          <cx:pt idx="1177">26604</cx:pt>
          <cx:pt idx="1178">26604</cx:pt>
          <cx:pt idx="1179">26604</cx:pt>
          <cx:pt idx="1180">26604</cx:pt>
          <cx:pt idx="1181">26604</cx:pt>
          <cx:pt idx="1182">29295</cx:pt>
          <cx:pt idx="1183">29295</cx:pt>
          <cx:pt idx="1184">29295</cx:pt>
          <cx:pt idx="1185">29295</cx:pt>
          <cx:pt idx="1186">29295</cx:pt>
          <cx:pt idx="1187">29295</cx:pt>
          <cx:pt idx="1188">29295</cx:pt>
          <cx:pt idx="1189">29295</cx:pt>
          <cx:pt idx="1190">29295</cx:pt>
          <cx:pt idx="1191">29295</cx:pt>
          <cx:pt idx="1192">29295</cx:pt>
          <cx:pt idx="1193">29295</cx:pt>
          <cx:pt idx="1194">29295</cx:pt>
          <cx:pt idx="1195">29295</cx:pt>
          <cx:pt idx="1196">37577</cx:pt>
          <cx:pt idx="1197">37577</cx:pt>
          <cx:pt idx="1198">37577</cx:pt>
          <cx:pt idx="1199">37577</cx:pt>
          <cx:pt idx="1200">37577</cx:pt>
          <cx:pt idx="1201">37577</cx:pt>
          <cx:pt idx="1202">37577</cx:pt>
          <cx:pt idx="1203">22452</cx:pt>
          <cx:pt idx="1204">22452</cx:pt>
          <cx:pt idx="1205">22452</cx:pt>
          <cx:pt idx="1206">22452</cx:pt>
          <cx:pt idx="1207">22452</cx:pt>
          <cx:pt idx="1208">53134</cx:pt>
          <cx:pt idx="1209">53134</cx:pt>
          <cx:pt idx="1210">53134</cx:pt>
          <cx:pt idx="1211">53134</cx:pt>
          <cx:pt idx="1212">53134</cx:pt>
          <cx:pt idx="1213">30170</cx:pt>
          <cx:pt idx="1214">30170</cx:pt>
          <cx:pt idx="1215">30170</cx:pt>
          <cx:pt idx="1216">30170</cx:pt>
          <cx:pt idx="1217">30170</cx:pt>
          <cx:pt idx="1218">30170</cx:pt>
          <cx:pt idx="1219">30170</cx:pt>
          <cx:pt idx="1220">30170</cx:pt>
          <cx:pt idx="1221">30170</cx:pt>
          <cx:pt idx="1222">30170</cx:pt>
          <cx:pt idx="1223">30170</cx:pt>
          <cx:pt idx="1224">56308</cx:pt>
          <cx:pt idx="1225">56308</cx:pt>
          <cx:pt idx="1226">56308</cx:pt>
          <cx:pt idx="1227">56308</cx:pt>
          <cx:pt idx="1228">56308</cx:pt>
          <cx:pt idx="1229">56308</cx:pt>
          <cx:pt idx="1230">56308</cx:pt>
          <cx:pt idx="1231">56308</cx:pt>
          <cx:pt idx="1232">56308</cx:pt>
          <cx:pt idx="1233">56308</cx:pt>
          <cx:pt idx="1234">26604</cx:pt>
          <cx:pt idx="1235">26604</cx:pt>
          <cx:pt idx="1236">26604</cx:pt>
          <cx:pt idx="1237">26604</cx:pt>
          <cx:pt idx="1238">26604</cx:pt>
          <cx:pt idx="1239">26604</cx:pt>
          <cx:pt idx="1240">29295</cx:pt>
          <cx:pt idx="1241">29295</cx:pt>
          <cx:pt idx="1242">29295</cx:pt>
          <cx:pt idx="1243">29295</cx:pt>
          <cx:pt idx="1244">29295</cx:pt>
          <cx:pt idx="1245">29295</cx:pt>
          <cx:pt idx="1246">29295</cx:pt>
          <cx:pt idx="1247">29295</cx:pt>
          <cx:pt idx="1248">29295</cx:pt>
          <cx:pt idx="1249">29295</cx:pt>
          <cx:pt idx="1250">29295</cx:pt>
          <cx:pt idx="1251">29295</cx:pt>
          <cx:pt idx="1252">29295</cx:pt>
          <cx:pt idx="1253">29295</cx:pt>
          <cx:pt idx="1254">29295</cx:pt>
          <cx:pt idx="1255">37577</cx:pt>
          <cx:pt idx="1256">37577</cx:pt>
          <cx:pt idx="1257">37577</cx:pt>
          <cx:pt idx="1258">37577</cx:pt>
          <cx:pt idx="1259">37577</cx:pt>
          <cx:pt idx="1260">37577</cx:pt>
          <cx:pt idx="1261">22452</cx:pt>
          <cx:pt idx="1262">22452</cx:pt>
          <cx:pt idx="1263">22452</cx:pt>
          <cx:pt idx="1264">22452</cx:pt>
          <cx:pt idx="1265">22452</cx:pt>
          <cx:pt idx="1266">22452</cx:pt>
          <cx:pt idx="1267">53134</cx:pt>
          <cx:pt idx="1268">53134</cx:pt>
          <cx:pt idx="1269">53134</cx:pt>
          <cx:pt idx="1270">53134</cx:pt>
          <cx:pt idx="1271">53134</cx:pt>
          <cx:pt idx="1272">30170</cx:pt>
          <cx:pt idx="1273">30170</cx:pt>
          <cx:pt idx="1274">30170</cx:pt>
          <cx:pt idx="1275">30170</cx:pt>
          <cx:pt idx="1276">30170</cx:pt>
          <cx:pt idx="1277">30170</cx:pt>
          <cx:pt idx="1278">30170</cx:pt>
          <cx:pt idx="1279">30170</cx:pt>
          <cx:pt idx="1280">30170</cx:pt>
          <cx:pt idx="1281">30170</cx:pt>
          <cx:pt idx="1282">30170</cx:pt>
          <cx:pt idx="1283">30170</cx:pt>
          <cx:pt idx="1284">30170</cx:pt>
          <cx:pt idx="1285">56308</cx:pt>
          <cx:pt idx="1286">56308</cx:pt>
          <cx:pt idx="1287">56308</cx:pt>
          <cx:pt idx="1288">56308</cx:pt>
          <cx:pt idx="1289">56308</cx:pt>
          <cx:pt idx="1290">56308</cx:pt>
          <cx:pt idx="1291">56308</cx:pt>
          <cx:pt idx="1292">56308</cx:pt>
          <cx:pt idx="1293">26604</cx:pt>
          <cx:pt idx="1294">26604</cx:pt>
          <cx:pt idx="1295">26604</cx:pt>
          <cx:pt idx="1296">26604</cx:pt>
          <cx:pt idx="1297">26604</cx:pt>
          <cx:pt idx="1298">29295</cx:pt>
          <cx:pt idx="1299">29295</cx:pt>
          <cx:pt idx="1300">29295</cx:pt>
          <cx:pt idx="1301">29295</cx:pt>
          <cx:pt idx="1302">29295</cx:pt>
          <cx:pt idx="1303">29295</cx:pt>
          <cx:pt idx="1304">29295</cx:pt>
          <cx:pt idx="1305">29295</cx:pt>
          <cx:pt idx="1306">29295</cx:pt>
          <cx:pt idx="1307">29295</cx:pt>
          <cx:pt idx="1308">29295</cx:pt>
          <cx:pt idx="1309">29295</cx:pt>
          <cx:pt idx="1310">29295</cx:pt>
          <cx:pt idx="1311">29295</cx:pt>
          <cx:pt idx="1312">29295</cx:pt>
          <cx:pt idx="1313">29295</cx:pt>
          <cx:pt idx="1314">37577</cx:pt>
          <cx:pt idx="1315">37577</cx:pt>
          <cx:pt idx="1316">37577</cx:pt>
          <cx:pt idx="1317">37577</cx:pt>
          <cx:pt idx="1318">37577</cx:pt>
          <cx:pt idx="1319">22452</cx:pt>
          <cx:pt idx="1320">22452</cx:pt>
          <cx:pt idx="1321">22452</cx:pt>
          <cx:pt idx="1322">22452</cx:pt>
          <cx:pt idx="1323">22452</cx:pt>
          <cx:pt idx="1324">22452</cx:pt>
          <cx:pt idx="1325">22452</cx:pt>
          <cx:pt idx="1326">53134</cx:pt>
          <cx:pt idx="1327">53134</cx:pt>
          <cx:pt idx="1328">53134</cx:pt>
          <cx:pt idx="1329">53134</cx:pt>
          <cx:pt idx="1330">53134</cx:pt>
          <cx:pt idx="1331">30170</cx:pt>
          <cx:pt idx="1332">30170</cx:pt>
          <cx:pt idx="1333">30170</cx:pt>
          <cx:pt idx="1334">30170</cx:pt>
          <cx:pt idx="1335">30170</cx:pt>
          <cx:pt idx="1336">30170</cx:pt>
          <cx:pt idx="1337">30170</cx:pt>
          <cx:pt idx="1338">30170</cx:pt>
          <cx:pt idx="1339">30170</cx:pt>
          <cx:pt idx="1340">30170</cx:pt>
          <cx:pt idx="1341">30170</cx:pt>
          <cx:pt idx="1342">30170</cx:pt>
          <cx:pt idx="1343">30170</cx:pt>
          <cx:pt idx="1344">30170</cx:pt>
          <cx:pt idx="1345">56308</cx:pt>
          <cx:pt idx="1346">56308</cx:pt>
          <cx:pt idx="1347">56308</cx:pt>
          <cx:pt idx="1348">56308</cx:pt>
          <cx:pt idx="1349">56308</cx:pt>
          <cx:pt idx="1350">56308</cx:pt>
          <cx:pt idx="1351">56308</cx:pt>
          <cx:pt idx="1352">26604</cx:pt>
          <cx:pt idx="1353">26604</cx:pt>
          <cx:pt idx="1354">26604</cx:pt>
          <cx:pt idx="1355">26604</cx:pt>
          <cx:pt idx="1356">26604</cx:pt>
          <cx:pt idx="1357">29295</cx:pt>
          <cx:pt idx="1358">29295</cx:pt>
          <cx:pt idx="1359">29295</cx:pt>
          <cx:pt idx="1360">29295</cx:pt>
          <cx:pt idx="1361">29295</cx:pt>
          <cx:pt idx="1362">29295</cx:pt>
          <cx:pt idx="1363">29295</cx:pt>
          <cx:pt idx="1364">29295</cx:pt>
          <cx:pt idx="1365">29295</cx:pt>
          <cx:pt idx="1366">29295</cx:pt>
          <cx:pt idx="1367">29295</cx:pt>
          <cx:pt idx="1368">29295</cx:pt>
          <cx:pt idx="1369">29295</cx:pt>
          <cx:pt idx="1370">29295</cx:pt>
          <cx:pt idx="1371">29295</cx:pt>
          <cx:pt idx="1372">29295</cx:pt>
          <cx:pt idx="1373">37577</cx:pt>
          <cx:pt idx="1374">37577</cx:pt>
          <cx:pt idx="1375">37577</cx:pt>
          <cx:pt idx="1376">37577</cx:pt>
          <cx:pt idx="1377">22452</cx:pt>
          <cx:pt idx="1378">22452</cx:pt>
          <cx:pt idx="1379">22452</cx:pt>
          <cx:pt idx="1380">22452</cx:pt>
          <cx:pt idx="1381">22452</cx:pt>
          <cx:pt idx="1382">22452</cx:pt>
          <cx:pt idx="1383">22452</cx:pt>
          <cx:pt idx="1384">22452</cx:pt>
          <cx:pt idx="1385">20851</cx:pt>
          <cx:pt idx="1386">20851</cx:pt>
          <cx:pt idx="1387">20851</cx:pt>
          <cx:pt idx="1388">20851</cx:pt>
          <cx:pt idx="1389">53134</cx:pt>
          <cx:pt idx="1390">30170</cx:pt>
          <cx:pt idx="1391">30170</cx:pt>
          <cx:pt idx="1392">30170</cx:pt>
          <cx:pt idx="1393">13982</cx:pt>
          <cx:pt idx="1394">30170</cx:pt>
          <cx:pt idx="1395">30170</cx:pt>
          <cx:pt idx="1396">30170</cx:pt>
          <cx:pt idx="1397">30170</cx:pt>
          <cx:pt idx="1398">30170</cx:pt>
          <cx:pt idx="1399">30170</cx:pt>
          <cx:pt idx="1400">30170</cx:pt>
          <cx:pt idx="1401">30170</cx:pt>
          <cx:pt idx="1402">30170</cx:pt>
          <cx:pt idx="1403">30170</cx:pt>
          <cx:pt idx="1404">26604</cx:pt>
          <cx:pt idx="1405">26604</cx:pt>
          <cx:pt idx="1406">26604</cx:pt>
          <cx:pt idx="1407">26604</cx:pt>
          <cx:pt idx="1408">26604</cx:pt>
          <cx:pt idx="1409">26604</cx:pt>
          <cx:pt idx="1410">26604</cx:pt>
          <cx:pt idx="1411">26604</cx:pt>
          <cx:pt idx="1412">26604</cx:pt>
          <cx:pt idx="1413">26604</cx:pt>
          <cx:pt idx="1414">26604</cx:pt>
          <cx:pt idx="1415">26604</cx:pt>
          <cx:pt idx="1416">29295</cx:pt>
          <cx:pt idx="1417">25449</cx:pt>
          <cx:pt idx="1418">25449</cx:pt>
          <cx:pt idx="1419">25449</cx:pt>
          <cx:pt idx="1420">25449</cx:pt>
          <cx:pt idx="1421">29295</cx:pt>
          <cx:pt idx="1422">29295</cx:pt>
          <cx:pt idx="1423">29295</cx:pt>
          <cx:pt idx="1424">29295</cx:pt>
          <cx:pt idx="1425">29295</cx:pt>
          <cx:pt idx="1426">29295</cx:pt>
          <cx:pt idx="1427">29295</cx:pt>
          <cx:pt idx="1428">37577</cx:pt>
          <cx:pt idx="1429">37577</cx:pt>
          <cx:pt idx="1430">37577</cx:pt>
          <cx:pt idx="1431">37577</cx:pt>
          <cx:pt idx="1432">37577</cx:pt>
          <cx:pt idx="1433">37577</cx:pt>
          <cx:pt idx="1434">37577</cx:pt>
          <cx:pt idx="1435">37577</cx:pt>
          <cx:pt idx="1436">22452</cx:pt>
          <cx:pt idx="1437">22452</cx:pt>
          <cx:pt idx="1438">11736</cx:pt>
          <cx:pt idx="1439">22452</cx:pt>
          <cx:pt idx="1440">22452</cx:pt>
          <cx:pt idx="1441">22452</cx:pt>
          <cx:pt idx="1442">22452</cx:pt>
          <cx:pt idx="1443">22452</cx:pt>
          <cx:pt idx="1444">20851</cx:pt>
          <cx:pt idx="1445">20851</cx:pt>
          <cx:pt idx="1446">20851</cx:pt>
          <cx:pt idx="1447">20851</cx:pt>
          <cx:pt idx="1448">20851</cx:pt>
          <cx:pt idx="1449">13982</cx:pt>
          <cx:pt idx="1450">13982</cx:pt>
          <cx:pt idx="1451">13982</cx:pt>
          <cx:pt idx="1452">13982</cx:pt>
          <cx:pt idx="1453">30170</cx:pt>
          <cx:pt idx="1454">30170</cx:pt>
          <cx:pt idx="1455">30170</cx:pt>
          <cx:pt idx="1456">30170</cx:pt>
          <cx:pt idx="1457">30170</cx:pt>
          <cx:pt idx="1458">30170</cx:pt>
          <cx:pt idx="1459">13982</cx:pt>
          <cx:pt idx="1460">13982</cx:pt>
          <cx:pt idx="1461">13982</cx:pt>
          <cx:pt idx="1462">13982</cx:pt>
          <cx:pt idx="1463">26604</cx:pt>
          <cx:pt idx="1464">26604</cx:pt>
          <cx:pt idx="1465">26604</cx:pt>
          <cx:pt idx="1466">26604</cx:pt>
          <cx:pt idx="1467">26604</cx:pt>
          <cx:pt idx="1468">26604</cx:pt>
          <cx:pt idx="1469">26604</cx:pt>
          <cx:pt idx="1470">26604</cx:pt>
          <cx:pt idx="1471">26604</cx:pt>
          <cx:pt idx="1472">26604</cx:pt>
          <cx:pt idx="1473">26604</cx:pt>
          <cx:pt idx="1474">26604</cx:pt>
          <cx:pt idx="1475">29295</cx:pt>
          <cx:pt idx="1476">25449</cx:pt>
          <cx:pt idx="1477">25449</cx:pt>
          <cx:pt idx="1478">25449</cx:pt>
          <cx:pt idx="1479">25449</cx:pt>
          <cx:pt idx="1480">25449</cx:pt>
          <cx:pt idx="1481">25449</cx:pt>
          <cx:pt idx="1482">25449</cx:pt>
          <cx:pt idx="1483">29295</cx:pt>
          <cx:pt idx="1484">29295</cx:pt>
          <cx:pt idx="1485">29295</cx:pt>
          <cx:pt idx="1486">29295</cx:pt>
          <cx:pt idx="1487">37577</cx:pt>
          <cx:pt idx="1488">37577</cx:pt>
          <cx:pt idx="1489">37577</cx:pt>
          <cx:pt idx="1490">37577</cx:pt>
          <cx:pt idx="1491">37577</cx:pt>
          <cx:pt idx="1492">37577</cx:pt>
          <cx:pt idx="1493">37577</cx:pt>
          <cx:pt idx="1494">37577</cx:pt>
          <cx:pt idx="1495">37577</cx:pt>
          <cx:pt idx="1496">11736</cx:pt>
          <cx:pt idx="1497">11736</cx:pt>
          <cx:pt idx="1498">22452</cx:pt>
          <cx:pt idx="1499">22452</cx:pt>
          <cx:pt idx="1500">22452</cx:pt>
          <cx:pt idx="1501">22452</cx:pt>
          <cx:pt idx="1502">22452</cx:pt>
          <cx:pt idx="1503">20851</cx:pt>
          <cx:pt idx="1504">20851</cx:pt>
          <cx:pt idx="1505">20851</cx:pt>
          <cx:pt idx="1506">20851</cx:pt>
          <cx:pt idx="1507">20851</cx:pt>
          <cx:pt idx="1508">13982</cx:pt>
          <cx:pt idx="1509">13982</cx:pt>
          <cx:pt idx="1510">13982</cx:pt>
          <cx:pt idx="1511">13982</cx:pt>
          <cx:pt idx="1512">30170</cx:pt>
          <cx:pt idx="1513">30170</cx:pt>
          <cx:pt idx="1514">30170</cx:pt>
          <cx:pt idx="1515">13982</cx:pt>
          <cx:pt idx="1516">13982</cx:pt>
          <cx:pt idx="1517">13982</cx:pt>
          <cx:pt idx="1518">13982</cx:pt>
          <cx:pt idx="1519">13982</cx:pt>
          <cx:pt idx="1520">13982</cx:pt>
          <cx:pt idx="1521">13982</cx:pt>
          <cx:pt idx="1522">35197</cx:pt>
          <cx:pt idx="1523">35197</cx:pt>
          <cx:pt idx="1524">35197</cx:pt>
          <cx:pt idx="1525">35197</cx:pt>
          <cx:pt idx="1526">35197</cx:pt>
          <cx:pt idx="1527">26604</cx:pt>
          <cx:pt idx="1528">26604</cx:pt>
          <cx:pt idx="1529">26604</cx:pt>
          <cx:pt idx="1530">26604</cx:pt>
          <cx:pt idx="1531">26604</cx:pt>
          <cx:pt idx="1532">26604</cx:pt>
          <cx:pt idx="1533">26604</cx:pt>
          <cx:pt idx="1534">26604</cx:pt>
          <cx:pt idx="1535">25449</cx:pt>
          <cx:pt idx="1536">25449</cx:pt>
          <cx:pt idx="1537">25449</cx:pt>
          <cx:pt idx="1538">25449</cx:pt>
          <cx:pt idx="1539">25449</cx:pt>
          <cx:pt idx="1540">25449</cx:pt>
          <cx:pt idx="1541">25449</cx:pt>
          <cx:pt idx="1542">25449</cx:pt>
          <cx:pt idx="1543">25449</cx:pt>
          <cx:pt idx="1544">29295</cx:pt>
          <cx:pt idx="1545">37577</cx:pt>
          <cx:pt idx="1546">37577</cx:pt>
          <cx:pt idx="1547">37577</cx:pt>
          <cx:pt idx="1548">37577</cx:pt>
          <cx:pt idx="1549">37577</cx:pt>
          <cx:pt idx="1550">37577</cx:pt>
          <cx:pt idx="1551">37577</cx:pt>
          <cx:pt idx="1552">37577</cx:pt>
          <cx:pt idx="1553">37577</cx:pt>
          <cx:pt idx="1554">11736</cx:pt>
          <cx:pt idx="1555">11736</cx:pt>
          <cx:pt idx="1556">11736</cx:pt>
          <cx:pt idx="1557">11736</cx:pt>
          <cx:pt idx="1558">22452</cx:pt>
          <cx:pt idx="1559">22452</cx:pt>
          <cx:pt idx="1560">22452</cx:pt>
          <cx:pt idx="1561">22452</cx:pt>
          <cx:pt idx="1562">32667</cx:pt>
          <cx:pt idx="1563">20851</cx:pt>
          <cx:pt idx="1564">20851</cx:pt>
          <cx:pt idx="1565">20851</cx:pt>
          <cx:pt idx="1566">20851</cx:pt>
          <cx:pt idx="1567">13982</cx:pt>
          <cx:pt idx="1568">13982</cx:pt>
          <cx:pt idx="1569">13982</cx:pt>
          <cx:pt idx="1570">13982</cx:pt>
          <cx:pt idx="1571">30170</cx:pt>
          <cx:pt idx="1572">30170</cx:pt>
          <cx:pt idx="1573">30170</cx:pt>
          <cx:pt idx="1574">13982</cx:pt>
          <cx:pt idx="1575">13982</cx:pt>
          <cx:pt idx="1576">13982</cx:pt>
          <cx:pt idx="1577">13982</cx:pt>
          <cx:pt idx="1578">13982</cx:pt>
          <cx:pt idx="1579">13982</cx:pt>
          <cx:pt idx="1580">13982</cx:pt>
          <cx:pt idx="1581">35197</cx:pt>
          <cx:pt idx="1582">35197</cx:pt>
          <cx:pt idx="1583">35197</cx:pt>
          <cx:pt idx="1584">35197</cx:pt>
          <cx:pt idx="1585">35197</cx:pt>
          <cx:pt idx="1586">44954</cx:pt>
          <cx:pt idx="1587">44954</cx:pt>
          <cx:pt idx="1588">44954</cx:pt>
          <cx:pt idx="1589">44954</cx:pt>
          <cx:pt idx="1590">26604</cx:pt>
          <cx:pt idx="1591">26604</cx:pt>
          <cx:pt idx="1592">26604</cx:pt>
          <cx:pt idx="1593">44954</cx:pt>
          <cx:pt idx="1594">25449</cx:pt>
          <cx:pt idx="1595">25449</cx:pt>
          <cx:pt idx="1596">25449</cx:pt>
          <cx:pt idx="1597">25449</cx:pt>
          <cx:pt idx="1598">25449</cx:pt>
          <cx:pt idx="1599">25449</cx:pt>
          <cx:pt idx="1600">25449</cx:pt>
          <cx:pt idx="1601">25449</cx:pt>
          <cx:pt idx="1602">25449</cx:pt>
          <cx:pt idx="1603">25449</cx:pt>
          <cx:pt idx="1604">25449</cx:pt>
          <cx:pt idx="1605">37577</cx:pt>
          <cx:pt idx="1606">37577</cx:pt>
          <cx:pt idx="1607">37577</cx:pt>
          <cx:pt idx="1608">37577</cx:pt>
          <cx:pt idx="1609">37577</cx:pt>
          <cx:pt idx="1610">37577</cx:pt>
          <cx:pt idx="1611">37577</cx:pt>
          <cx:pt idx="1612">11736</cx:pt>
          <cx:pt idx="1613">11736</cx:pt>
          <cx:pt idx="1614">11736</cx:pt>
          <cx:pt idx="1615">11736</cx:pt>
          <cx:pt idx="1616">11736</cx:pt>
          <cx:pt idx="1617">11736</cx:pt>
          <cx:pt idx="1618">22452</cx:pt>
          <cx:pt idx="1619">22452</cx:pt>
          <cx:pt idx="1620">22452</cx:pt>
          <cx:pt idx="1621">32667</cx:pt>
          <cx:pt idx="1622">32667</cx:pt>
          <cx:pt idx="1623">32667</cx:pt>
          <cx:pt idx="1624">32667</cx:pt>
          <cx:pt idx="1625">32667</cx:pt>
          <cx:pt idx="1626">13982</cx:pt>
          <cx:pt idx="1627">13982</cx:pt>
          <cx:pt idx="1628">13982</cx:pt>
          <cx:pt idx="1629">13982</cx:pt>
          <cx:pt idx="1630">13982</cx:pt>
          <cx:pt idx="1631">13982</cx:pt>
          <cx:pt idx="1632">13982</cx:pt>
          <cx:pt idx="1633">13982</cx:pt>
          <cx:pt idx="1634">13982</cx:pt>
          <cx:pt idx="1635">13982</cx:pt>
          <cx:pt idx="1636">13982</cx:pt>
          <cx:pt idx="1637">13982</cx:pt>
          <cx:pt idx="1638">13982</cx:pt>
          <cx:pt idx="1639">13982</cx:pt>
          <cx:pt idx="1640">35197</cx:pt>
          <cx:pt idx="1641">35197</cx:pt>
          <cx:pt idx="1642">35197</cx:pt>
          <cx:pt idx="1643">35197</cx:pt>
          <cx:pt idx="1644">35197</cx:pt>
          <cx:pt idx="1645">44954</cx:pt>
          <cx:pt idx="1646">44954</cx:pt>
          <cx:pt idx="1647">44954</cx:pt>
          <cx:pt idx="1648">44954</cx:pt>
          <cx:pt idx="1649">44954</cx:pt>
          <cx:pt idx="1650">26604</cx:pt>
          <cx:pt idx="1651">44954</cx:pt>
          <cx:pt idx="1652">44954</cx:pt>
          <cx:pt idx="1653">25449</cx:pt>
          <cx:pt idx="1654">25449</cx:pt>
          <cx:pt idx="1655">25449</cx:pt>
          <cx:pt idx="1656">25449</cx:pt>
          <cx:pt idx="1657">25449</cx:pt>
          <cx:pt idx="1658">25449</cx:pt>
          <cx:pt idx="1659">24489</cx:pt>
          <cx:pt idx="1660">25449</cx:pt>
          <cx:pt idx="1661">25449</cx:pt>
          <cx:pt idx="1662">25449</cx:pt>
          <cx:pt idx="1663">25449</cx:pt>
          <cx:pt idx="1664">25449</cx:pt>
          <cx:pt idx="1665">25449</cx:pt>
          <cx:pt idx="1666">37577</cx:pt>
          <cx:pt idx="1667">37577</cx:pt>
          <cx:pt idx="1668">37577</cx:pt>
          <cx:pt idx="1669">37577</cx:pt>
          <cx:pt idx="1670">37577</cx:pt>
          <cx:pt idx="1671">11736</cx:pt>
          <cx:pt idx="1672">11736</cx:pt>
          <cx:pt idx="1673">11736</cx:pt>
          <cx:pt idx="1674">11736</cx:pt>
          <cx:pt idx="1675">22452</cx:pt>
          <cx:pt idx="1676">22452</cx:pt>
          <cx:pt idx="1677">22452</cx:pt>
          <cx:pt idx="1678">22452</cx:pt>
          <cx:pt idx="1679">32667</cx:pt>
          <cx:pt idx="1680">32667</cx:pt>
          <cx:pt idx="1681">32667</cx:pt>
          <cx:pt idx="1682">32667</cx:pt>
          <cx:pt idx="1683">32667</cx:pt>
          <cx:pt idx="1684">32667</cx:pt>
          <cx:pt idx="1685">32667</cx:pt>
          <cx:pt idx="1686">13982</cx:pt>
          <cx:pt idx="1687">13982</cx:pt>
          <cx:pt idx="1688">13982</cx:pt>
          <cx:pt idx="1689">13982</cx:pt>
          <cx:pt idx="1690">13982</cx:pt>
          <cx:pt idx="1691">13982</cx:pt>
          <cx:pt idx="1692">13982</cx:pt>
          <cx:pt idx="1693">13982</cx:pt>
          <cx:pt idx="1694">13982</cx:pt>
          <cx:pt idx="1695">13982</cx:pt>
          <cx:pt idx="1696">13982</cx:pt>
          <cx:pt idx="1697">13982</cx:pt>
          <cx:pt idx="1698">13982</cx:pt>
          <cx:pt idx="1699">35197</cx:pt>
          <cx:pt idx="1700">35197</cx:pt>
          <cx:pt idx="1701">35197</cx:pt>
          <cx:pt idx="1702">35197</cx:pt>
          <cx:pt idx="1703">44954</cx:pt>
          <cx:pt idx="1704">44954</cx:pt>
          <cx:pt idx="1705">44954</cx:pt>
          <cx:pt idx="1706">44954</cx:pt>
          <cx:pt idx="1707">44954</cx:pt>
          <cx:pt idx="1708">44954</cx:pt>
          <cx:pt idx="1709">44954</cx:pt>
          <cx:pt idx="1710">44954</cx:pt>
          <cx:pt idx="1711">25449</cx:pt>
          <cx:pt idx="1712">25449</cx:pt>
          <cx:pt idx="1713">25449</cx:pt>
          <cx:pt idx="1714">25449</cx:pt>
          <cx:pt idx="1715">25449</cx:pt>
          <cx:pt idx="1716">24489</cx:pt>
          <cx:pt idx="1717">24489</cx:pt>
          <cx:pt idx="1718">25449</cx:pt>
          <cx:pt idx="1719">25449</cx:pt>
          <cx:pt idx="1720">25449</cx:pt>
          <cx:pt idx="1721">25449</cx:pt>
          <cx:pt idx="1722">25449</cx:pt>
          <cx:pt idx="1723">25449</cx:pt>
          <cx:pt idx="1724">25449</cx:pt>
          <cx:pt idx="1725">37577</cx:pt>
          <cx:pt idx="1726">37577</cx:pt>
          <cx:pt idx="1727">37577</cx:pt>
          <cx:pt idx="1728">11736</cx:pt>
          <cx:pt idx="1729">11736</cx:pt>
          <cx:pt idx="1730">22452</cx:pt>
          <cx:pt idx="1731">22452</cx:pt>
          <cx:pt idx="1732">22452</cx:pt>
          <cx:pt idx="1733">22452</cx:pt>
          <cx:pt idx="1734">22452</cx:pt>
          <cx:pt idx="1735">32667</cx:pt>
          <cx:pt idx="1736">32667</cx:pt>
          <cx:pt idx="1737">32667</cx:pt>
          <cx:pt idx="1738">32667</cx:pt>
          <cx:pt idx="1739">32667</cx:pt>
          <cx:pt idx="1740">32667</cx:pt>
          <cx:pt idx="1741">32667</cx:pt>
          <cx:pt idx="1742">32667</cx:pt>
          <cx:pt idx="1743">32667</cx:pt>
          <cx:pt idx="1744">32667</cx:pt>
          <cx:pt idx="1745">13982</cx:pt>
          <cx:pt idx="1746">13982</cx:pt>
          <cx:pt idx="1747">13982</cx:pt>
          <cx:pt idx="1748">13982</cx:pt>
          <cx:pt idx="1749">13982</cx:pt>
          <cx:pt idx="1750">13982</cx:pt>
          <cx:pt idx="1751">13982</cx:pt>
          <cx:pt idx="1752">13982</cx:pt>
          <cx:pt idx="1753">13982</cx:pt>
          <cx:pt idx="1754">13982</cx:pt>
          <cx:pt idx="1755">35197</cx:pt>
          <cx:pt idx="1756">35197</cx:pt>
          <cx:pt idx="1757">35197</cx:pt>
          <cx:pt idx="1758">35197</cx:pt>
          <cx:pt idx="1759">44954</cx:pt>
          <cx:pt idx="1760">44954</cx:pt>
          <cx:pt idx="1761">44954</cx:pt>
          <cx:pt idx="1762">44954</cx:pt>
          <cx:pt idx="1763">44954</cx:pt>
          <cx:pt idx="1764">44954</cx:pt>
          <cx:pt idx="1765">44954</cx:pt>
          <cx:pt idx="1766">44954</cx:pt>
          <cx:pt idx="1767">44954</cx:pt>
          <cx:pt idx="1768">25449</cx:pt>
          <cx:pt idx="1769">25449</cx:pt>
          <cx:pt idx="1770">25449</cx:pt>
          <cx:pt idx="1771">25449</cx:pt>
          <cx:pt idx="1772">24489</cx:pt>
          <cx:pt idx="1773">24489</cx:pt>
          <cx:pt idx="1774">25449</cx:pt>
          <cx:pt idx="1775">25449</cx:pt>
          <cx:pt idx="1776">25449</cx:pt>
          <cx:pt idx="1777">25449</cx:pt>
          <cx:pt idx="1778">25449</cx:pt>
          <cx:pt idx="1779">25449</cx:pt>
          <cx:pt idx="1780">25449</cx:pt>
          <cx:pt idx="1781">26958</cx:pt>
          <cx:pt idx="1782">59922</cx:pt>
          <cx:pt idx="1783">59922</cx:pt>
          <cx:pt idx="1784">59922</cx:pt>
          <cx:pt idx="1785">59922</cx:pt>
          <cx:pt idx="1786">59922</cx:pt>
          <cx:pt idx="1787">59922</cx:pt>
          <cx:pt idx="1788">32667</cx:pt>
          <cx:pt idx="1789">32667</cx:pt>
          <cx:pt idx="1790">32667</cx:pt>
          <cx:pt idx="1791">32667</cx:pt>
          <cx:pt idx="1792">32667</cx:pt>
          <cx:pt idx="1793">32667</cx:pt>
          <cx:pt idx="1794">32667</cx:pt>
          <cx:pt idx="1795">32667</cx:pt>
          <cx:pt idx="1796">32667</cx:pt>
          <cx:pt idx="1797">32667</cx:pt>
          <cx:pt idx="1798">32667</cx:pt>
          <cx:pt idx="1799">32667</cx:pt>
          <cx:pt idx="1800">32667</cx:pt>
          <cx:pt idx="1801">13982</cx:pt>
          <cx:pt idx="1802">13982</cx:pt>
          <cx:pt idx="1803">13982</cx:pt>
          <cx:pt idx="1804">13982</cx:pt>
          <cx:pt idx="1805">13982</cx:pt>
          <cx:pt idx="1806">13982</cx:pt>
          <cx:pt idx="1807">13982</cx:pt>
          <cx:pt idx="1808">35197</cx:pt>
          <cx:pt idx="1809">35197</cx:pt>
          <cx:pt idx="1810">35197</cx:pt>
          <cx:pt idx="1811">35197</cx:pt>
          <cx:pt idx="1812">44954</cx:pt>
          <cx:pt idx="1813">44954</cx:pt>
          <cx:pt idx="1814">44954</cx:pt>
          <cx:pt idx="1815">44954</cx:pt>
          <cx:pt idx="1816">44954</cx:pt>
          <cx:pt idx="1817">44954</cx:pt>
          <cx:pt idx="1818">44954</cx:pt>
          <cx:pt idx="1819">44954</cx:pt>
          <cx:pt idx="1820">44954</cx:pt>
          <cx:pt idx="1821">25449</cx:pt>
          <cx:pt idx="1822">25449</cx:pt>
          <cx:pt idx="1823">25449</cx:pt>
          <cx:pt idx="1824">25449</cx:pt>
          <cx:pt idx="1825">24489</cx:pt>
          <cx:pt idx="1826">24489</cx:pt>
          <cx:pt idx="1827">25449</cx:pt>
          <cx:pt idx="1828">25449</cx:pt>
          <cx:pt idx="1829">25449</cx:pt>
          <cx:pt idx="1830">25449</cx:pt>
          <cx:pt idx="1831">25449</cx:pt>
          <cx:pt idx="1832">25449</cx:pt>
          <cx:pt idx="1833">26958</cx:pt>
          <cx:pt idx="1834">26958</cx:pt>
          <cx:pt idx="1835">59922</cx:pt>
          <cx:pt idx="1836">59922</cx:pt>
          <cx:pt idx="1837">59922</cx:pt>
          <cx:pt idx="1838">59922</cx:pt>
          <cx:pt idx="1839">59922</cx:pt>
          <cx:pt idx="1840">59922</cx:pt>
          <cx:pt idx="1841">59922</cx:pt>
          <cx:pt idx="1842">59922</cx:pt>
          <cx:pt idx="1843">32667</cx:pt>
          <cx:pt idx="1844">32667</cx:pt>
          <cx:pt idx="1845">32667</cx:pt>
          <cx:pt idx="1846">32667</cx:pt>
          <cx:pt idx="1847">32667</cx:pt>
          <cx:pt idx="1848">32667</cx:pt>
          <cx:pt idx="1849">32667</cx:pt>
          <cx:pt idx="1850">32667</cx:pt>
          <cx:pt idx="1851">32667</cx:pt>
          <cx:pt idx="1852">32667</cx:pt>
          <cx:pt idx="1853">32667</cx:pt>
          <cx:pt idx="1854">32667</cx:pt>
          <cx:pt idx="1855">32667</cx:pt>
          <cx:pt idx="1856">32667</cx:pt>
          <cx:pt idx="1857">32667</cx:pt>
          <cx:pt idx="1858">32667</cx:pt>
          <cx:pt idx="1859">13982</cx:pt>
          <cx:pt idx="1860">13982</cx:pt>
          <cx:pt idx="1861">13982</cx:pt>
          <cx:pt idx="1862">13982</cx:pt>
          <cx:pt idx="1863">35197</cx:pt>
          <cx:pt idx="1864">35197</cx:pt>
          <cx:pt idx="1865">35197</cx:pt>
          <cx:pt idx="1866">35197</cx:pt>
          <cx:pt idx="1867">44954</cx:pt>
          <cx:pt idx="1868">44954</cx:pt>
          <cx:pt idx="1869">44954</cx:pt>
          <cx:pt idx="1870">44954</cx:pt>
          <cx:pt idx="1871">44954</cx:pt>
          <cx:pt idx="1872">44954</cx:pt>
          <cx:pt idx="1873">44954</cx:pt>
          <cx:pt idx="1874">44954</cx:pt>
          <cx:pt idx="1875">44954</cx:pt>
          <cx:pt idx="1876">44954</cx:pt>
          <cx:pt idx="1877">25449</cx:pt>
          <cx:pt idx="1878">25449</cx:pt>
          <cx:pt idx="1879">25449</cx:pt>
          <cx:pt idx="1880">24489</cx:pt>
          <cx:pt idx="1881">24489</cx:pt>
          <cx:pt idx="1882">24489</cx:pt>
          <cx:pt idx="1883">24489</cx:pt>
          <cx:pt idx="1884">24489</cx:pt>
          <cx:pt idx="1885">25449</cx:pt>
          <cx:pt idx="1886">25449</cx:pt>
          <cx:pt idx="1887">25449</cx:pt>
          <cx:pt idx="1888">26958</cx:pt>
          <cx:pt idx="1889">26958</cx:pt>
          <cx:pt idx="1890">26958</cx:pt>
          <cx:pt idx="1891">26958</cx:pt>
          <cx:pt idx="1892">59922</cx:pt>
          <cx:pt idx="1893">59922</cx:pt>
          <cx:pt idx="1894">59922</cx:pt>
          <cx:pt idx="1895">59922</cx:pt>
          <cx:pt idx="1896">59922</cx:pt>
          <cx:pt idx="1897">59922</cx:pt>
          <cx:pt idx="1898">59922</cx:pt>
          <cx:pt idx="1899">59922</cx:pt>
          <cx:pt idx="1900">59922</cx:pt>
          <cx:pt idx="1901">59922</cx:pt>
          <cx:pt idx="1902">32667</cx:pt>
          <cx:pt idx="1903">32667</cx:pt>
          <cx:pt idx="1904">41217</cx:pt>
          <cx:pt idx="1905">41217</cx:pt>
          <cx:pt idx="1906">41217</cx:pt>
          <cx:pt idx="1907">41217</cx:pt>
          <cx:pt idx="1908">41217</cx:pt>
          <cx:pt idx="1909">41217</cx:pt>
          <cx:pt idx="1910">41217</cx:pt>
          <cx:pt idx="1911">41217</cx:pt>
          <cx:pt idx="1912">41217</cx:pt>
          <cx:pt idx="1913">41217</cx:pt>
          <cx:pt idx="1914">41217</cx:pt>
          <cx:pt idx="1915">41217</cx:pt>
          <cx:pt idx="1916">41217</cx:pt>
          <cx:pt idx="1917">41217</cx:pt>
          <cx:pt idx="1918">41217</cx:pt>
          <cx:pt idx="1919">18534</cx:pt>
          <cx:pt idx="1920">18534</cx:pt>
          <cx:pt idx="1921">18534</cx:pt>
          <cx:pt idx="1922">18534</cx:pt>
          <cx:pt idx="1923">35197</cx:pt>
          <cx:pt idx="1924">35197</cx:pt>
          <cx:pt idx="1925">35197</cx:pt>
          <cx:pt idx="1926">44954</cx:pt>
          <cx:pt idx="1927">44954</cx:pt>
          <cx:pt idx="1928">44954</cx:pt>
          <cx:pt idx="1929">44954</cx:pt>
          <cx:pt idx="1930">44954</cx:pt>
          <cx:pt idx="1931">44954</cx:pt>
          <cx:pt idx="1932">44954</cx:pt>
          <cx:pt idx="1933">44954</cx:pt>
          <cx:pt idx="1934">44954</cx:pt>
          <cx:pt idx="1935">44954</cx:pt>
          <cx:pt idx="1936">25449</cx:pt>
          <cx:pt idx="1937">25449</cx:pt>
          <cx:pt idx="1938">25449</cx:pt>
          <cx:pt idx="1939">24489</cx:pt>
          <cx:pt idx="1940">24489</cx:pt>
          <cx:pt idx="1941">24489</cx:pt>
          <cx:pt idx="1942">24489</cx:pt>
          <cx:pt idx="1943">24489</cx:pt>
          <cx:pt idx="1944">24489</cx:pt>
          <cx:pt idx="1945">25449</cx:pt>
          <cx:pt idx="1946">26958</cx:pt>
          <cx:pt idx="1947">26958</cx:pt>
          <cx:pt idx="1948">26958</cx:pt>
          <cx:pt idx="1949">26958</cx:pt>
          <cx:pt idx="1950">26958</cx:pt>
          <cx:pt idx="1951">59922</cx:pt>
          <cx:pt idx="1952">59922</cx:pt>
          <cx:pt idx="1953">59922</cx:pt>
          <cx:pt idx="1954">59922</cx:pt>
          <cx:pt idx="1955">59922</cx:pt>
          <cx:pt idx="1956">59922</cx:pt>
          <cx:pt idx="1957">59922</cx:pt>
          <cx:pt idx="1958">59922</cx:pt>
          <cx:pt idx="1959">59922</cx:pt>
          <cx:pt idx="1960">59922</cx:pt>
          <cx:pt idx="1961">32667</cx:pt>
          <cx:pt idx="1962">41217</cx:pt>
          <cx:pt idx="1963">41217</cx:pt>
          <cx:pt idx="1964">41217</cx:pt>
          <cx:pt idx="1965">41217</cx:pt>
          <cx:pt idx="1966">41217</cx:pt>
          <cx:pt idx="1967">41217</cx:pt>
          <cx:pt idx="1968">41217</cx:pt>
          <cx:pt idx="1969">41217</cx:pt>
          <cx:pt idx="1970">41217</cx:pt>
          <cx:pt idx="1971">41217</cx:pt>
          <cx:pt idx="1972">41217</cx:pt>
          <cx:pt idx="1973">41217</cx:pt>
          <cx:pt idx="1974">41217</cx:pt>
          <cx:pt idx="1975">41217</cx:pt>
          <cx:pt idx="1976">41217</cx:pt>
          <cx:pt idx="1977">41217</cx:pt>
          <cx:pt idx="1978">18534</cx:pt>
          <cx:pt idx="1979">18534</cx:pt>
          <cx:pt idx="1980">18534</cx:pt>
          <cx:pt idx="1981">18534</cx:pt>
          <cx:pt idx="1982">35197</cx:pt>
          <cx:pt idx="1983">35197</cx:pt>
          <cx:pt idx="1984">35197</cx:pt>
          <cx:pt idx="1985">44954</cx:pt>
          <cx:pt idx="1986">44954</cx:pt>
          <cx:pt idx="1987">44954</cx:pt>
          <cx:pt idx="1988">44954</cx:pt>
          <cx:pt idx="1989">44954</cx:pt>
          <cx:pt idx="1990">44954</cx:pt>
          <cx:pt idx="1991">44954</cx:pt>
          <cx:pt idx="1992">44954</cx:pt>
          <cx:pt idx="1993">44954</cx:pt>
          <cx:pt idx="1994">44954</cx:pt>
          <cx:pt idx="1995">44954</cx:pt>
          <cx:pt idx="1996">25449</cx:pt>
          <cx:pt idx="1997">25449</cx:pt>
          <cx:pt idx="1998">24489</cx:pt>
          <cx:pt idx="1999">24489</cx:pt>
          <cx:pt idx="2000">24489</cx:pt>
          <cx:pt idx="2001">24489</cx:pt>
          <cx:pt idx="2002">24489</cx:pt>
          <cx:pt idx="2003">24489</cx:pt>
          <cx:pt idx="2004">24489</cx:pt>
          <cx:pt idx="2005">26958</cx:pt>
          <cx:pt idx="2006">26958</cx:pt>
          <cx:pt idx="2007">26958</cx:pt>
          <cx:pt idx="2008">26958</cx:pt>
          <cx:pt idx="2009">26958</cx:pt>
          <cx:pt idx="2010">59922</cx:pt>
          <cx:pt idx="2011">59922</cx:pt>
          <cx:pt idx="2012">59922</cx:pt>
          <cx:pt idx="2013">59922</cx:pt>
          <cx:pt idx="2014">59922</cx:pt>
          <cx:pt idx="2015">59922</cx:pt>
          <cx:pt idx="2016">59922</cx:pt>
          <cx:pt idx="2017">59922</cx:pt>
          <cx:pt idx="2018">59922</cx:pt>
          <cx:pt idx="2019">59922</cx:pt>
          <cx:pt idx="2020">41217</cx:pt>
          <cx:pt idx="2021">41217</cx:pt>
          <cx:pt idx="2022">41217</cx:pt>
          <cx:pt idx="2023">41217</cx:pt>
          <cx:pt idx="2024">41217</cx:pt>
          <cx:pt idx="2025">41217</cx:pt>
          <cx:pt idx="2026">41217</cx:pt>
          <cx:pt idx="2027">41217</cx:pt>
          <cx:pt idx="2028">41217</cx:pt>
          <cx:pt idx="2029">41217</cx:pt>
          <cx:pt idx="2030">41217</cx:pt>
          <cx:pt idx="2031">41217</cx:pt>
          <cx:pt idx="2032">41217</cx:pt>
          <cx:pt idx="2033">41217</cx:pt>
          <cx:pt idx="2034">41217</cx:pt>
          <cx:pt idx="2035">41217</cx:pt>
          <cx:pt idx="2036">41217</cx:pt>
          <cx:pt idx="2037">18534</cx:pt>
          <cx:pt idx="2038">18534</cx:pt>
          <cx:pt idx="2039">18534</cx:pt>
          <cx:pt idx="2040">18534</cx:pt>
          <cx:pt idx="2041">35197</cx:pt>
          <cx:pt idx="2042">35197</cx:pt>
          <cx:pt idx="2043">35197</cx:pt>
          <cx:pt idx="2044">44954</cx:pt>
          <cx:pt idx="2045">44954</cx:pt>
          <cx:pt idx="2046">44954</cx:pt>
          <cx:pt idx="2047">44954</cx:pt>
          <cx:pt idx="2048">44954</cx:pt>
          <cx:pt idx="2049">44954</cx:pt>
          <cx:pt idx="2050">44954</cx:pt>
          <cx:pt idx="2051">25676</cx:pt>
          <cx:pt idx="2052">25676</cx:pt>
          <cx:pt idx="2053">25676</cx:pt>
          <cx:pt idx="2054">25676</cx:pt>
          <cx:pt idx="2055">25676</cx:pt>
          <cx:pt idx="2056">25676</cx:pt>
          <cx:pt idx="2057">25676</cx:pt>
          <cx:pt idx="2058">24489</cx:pt>
          <cx:pt idx="2059">24489</cx:pt>
          <cx:pt idx="2060">24489</cx:pt>
          <cx:pt idx="2061">24489</cx:pt>
          <cx:pt idx="2062">24489</cx:pt>
          <cx:pt idx="2063">24489</cx:pt>
          <cx:pt idx="2064">26958</cx:pt>
          <cx:pt idx="2065">26958</cx:pt>
          <cx:pt idx="2066">26958</cx:pt>
          <cx:pt idx="2067">26958</cx:pt>
          <cx:pt idx="2068">26958</cx:pt>
          <cx:pt idx="2069">59922</cx:pt>
          <cx:pt idx="2070">59922</cx:pt>
          <cx:pt idx="2071">59922</cx:pt>
          <cx:pt idx="2072">59922</cx:pt>
          <cx:pt idx="2073">59922</cx:pt>
          <cx:pt idx="2074">59922</cx:pt>
          <cx:pt idx="2075">59922</cx:pt>
          <cx:pt idx="2076">59922</cx:pt>
          <cx:pt idx="2077">59922</cx:pt>
          <cx:pt idx="2078">59922</cx:pt>
          <cx:pt idx="2079">41217</cx:pt>
          <cx:pt idx="2080">41217</cx:pt>
          <cx:pt idx="2081">41217</cx:pt>
          <cx:pt idx="2082">41217</cx:pt>
          <cx:pt idx="2083">41217</cx:pt>
          <cx:pt idx="2084">41217</cx:pt>
          <cx:pt idx="2085">41217</cx:pt>
          <cx:pt idx="2086">41217</cx:pt>
          <cx:pt idx="2087">41217</cx:pt>
          <cx:pt idx="2088">41217</cx:pt>
          <cx:pt idx="2089">41217</cx:pt>
          <cx:pt idx="2090">41217</cx:pt>
          <cx:pt idx="2091">41217</cx:pt>
          <cx:pt idx="2092">41217</cx:pt>
          <cx:pt idx="2093">41217</cx:pt>
          <cx:pt idx="2094">41217</cx:pt>
          <cx:pt idx="2095">41217</cx:pt>
          <cx:pt idx="2096">18534</cx:pt>
          <cx:pt idx="2097">18534</cx:pt>
          <cx:pt idx="2098">27849</cx:pt>
          <cx:pt idx="2099">40000</cx:pt>
          <cx:pt idx="2100">40000</cx:pt>
          <cx:pt idx="2101">35197</cx:pt>
          <cx:pt idx="2102">35197</cx:pt>
          <cx:pt idx="2103">44954</cx:pt>
          <cx:pt idx="2104">44954</cx:pt>
          <cx:pt idx="2105">44954</cx:pt>
          <cx:pt idx="2106">44954</cx:pt>
          <cx:pt idx="2107">31288</cx:pt>
          <cx:pt idx="2108">31288</cx:pt>
          <cx:pt idx="2109">25676</cx:pt>
          <cx:pt idx="2110">25676</cx:pt>
          <cx:pt idx="2111">25676</cx:pt>
          <cx:pt idx="2112">25676</cx:pt>
          <cx:pt idx="2113">25676</cx:pt>
          <cx:pt idx="2114">25676</cx:pt>
          <cx:pt idx="2115">25676</cx:pt>
          <cx:pt idx="2116">25676</cx:pt>
          <cx:pt idx="2117">25676</cx:pt>
          <cx:pt idx="2118">31000</cx:pt>
          <cx:pt idx="2119">24489</cx:pt>
          <cx:pt idx="2120">24489</cx:pt>
          <cx:pt idx="2121">24489</cx:pt>
          <cx:pt idx="2122">24489</cx:pt>
          <cx:pt idx="2123">26958</cx:pt>
          <cx:pt idx="2124">26958</cx:pt>
          <cx:pt idx="2125">26958</cx:pt>
          <cx:pt idx="2126">26958</cx:pt>
          <cx:pt idx="2127">26958</cx:pt>
          <cx:pt idx="2128">59922</cx:pt>
          <cx:pt idx="2129">59922</cx:pt>
          <cx:pt idx="2130">59922</cx:pt>
          <cx:pt idx="2131">59922</cx:pt>
          <cx:pt idx="2132">59922</cx:pt>
          <cx:pt idx="2133">59922</cx:pt>
          <cx:pt idx="2134">59922</cx:pt>
          <cx:pt idx="2135">59922</cx:pt>
          <cx:pt idx="2136">59922</cx:pt>
          <cx:pt idx="2137">59922</cx:pt>
          <cx:pt idx="2138">41217</cx:pt>
          <cx:pt idx="2139">41217</cx:pt>
          <cx:pt idx="2140">41217</cx:pt>
          <cx:pt idx="2141">41217</cx:pt>
          <cx:pt idx="2142">41217</cx:pt>
          <cx:pt idx="2143">41217</cx:pt>
          <cx:pt idx="2144">41217</cx:pt>
          <cx:pt idx="2145">41217</cx:pt>
          <cx:pt idx="2146">27849</cx:pt>
          <cx:pt idx="2147">27849</cx:pt>
          <cx:pt idx="2148">27849</cx:pt>
          <cx:pt idx="2149">27849</cx:pt>
          <cx:pt idx="2150">27849</cx:pt>
          <cx:pt idx="2151">27849</cx:pt>
          <cx:pt idx="2152">27849</cx:pt>
          <cx:pt idx="2153">27849</cx:pt>
          <cx:pt idx="2154">27849</cx:pt>
          <cx:pt idx="2155">27849</cx:pt>
          <cx:pt idx="2156">27849</cx:pt>
          <cx:pt idx="2157">27849</cx:pt>
          <cx:pt idx="2158">40000</cx:pt>
          <cx:pt idx="2159">40000</cx:pt>
          <cx:pt idx="2160">40000</cx:pt>
          <cx:pt idx="2161">35197</cx:pt>
          <cx:pt idx="2162">44954</cx:pt>
          <cx:pt idx="2163">44954</cx:pt>
          <cx:pt idx="2164">44954</cx:pt>
          <cx:pt idx="2165">31288</cx:pt>
          <cx:pt idx="2166">31288</cx:pt>
          <cx:pt idx="2167">31288</cx:pt>
          <cx:pt idx="2168">25676</cx:pt>
          <cx:pt idx="2169">25676</cx:pt>
          <cx:pt idx="2170">25676</cx:pt>
          <cx:pt idx="2171">25676</cx:pt>
          <cx:pt idx="2172">25676</cx:pt>
          <cx:pt idx="2173">25676</cx:pt>
          <cx:pt idx="2174">25676</cx:pt>
          <cx:pt idx="2175">25676</cx:pt>
          <cx:pt idx="2176">23711</cx:pt>
          <cx:pt idx="2177">31000</cx:pt>
          <cx:pt idx="2178">31000</cx:pt>
          <cx:pt idx="2179">31000</cx:pt>
          <cx:pt idx="2180">31000</cx:pt>
          <cx:pt idx="2181">31000</cx:pt>
          <cx:pt idx="2182">104750</cx:pt>
          <cx:pt idx="2183">104750</cx:pt>
          <cx:pt idx="2184">26958</cx:pt>
          <cx:pt idx="2185">26958</cx:pt>
          <cx:pt idx="2186">26958</cx:pt>
          <cx:pt idx="2187">59922</cx:pt>
          <cx:pt idx="2188">59922</cx:pt>
          <cx:pt idx="2189">59922</cx:pt>
          <cx:pt idx="2190">59922</cx:pt>
          <cx:pt idx="2191">59922</cx:pt>
          <cx:pt idx="2192">59922</cx:pt>
          <cx:pt idx="2193">59922</cx:pt>
          <cx:pt idx="2194">59922</cx:pt>
          <cx:pt idx="2195">59922</cx:pt>
          <cx:pt idx="2196">96866</cx:pt>
          <cx:pt idx="2197">41217</cx:pt>
          <cx:pt idx="2198">41217</cx:pt>
          <cx:pt idx="2199">41217</cx:pt>
          <cx:pt idx="2200">41217</cx:pt>
          <cx:pt idx="2201">41217</cx:pt>
          <cx:pt idx="2202">41217</cx:pt>
          <cx:pt idx="2203">41217</cx:pt>
          <cx:pt idx="2204">41217</cx:pt>
          <cx:pt idx="2205">41217</cx:pt>
          <cx:pt idx="2206">41217</cx:pt>
          <cx:pt idx="2207">27849</cx:pt>
          <cx:pt idx="2208">27849</cx:pt>
          <cx:pt idx="2209">27849</cx:pt>
          <cx:pt idx="2210">27849</cx:pt>
          <cx:pt idx="2211">27849</cx:pt>
          <cx:pt idx="2212">27849</cx:pt>
          <cx:pt idx="2213">27849</cx:pt>
          <cx:pt idx="2214">27849</cx:pt>
          <cx:pt idx="2215">27849</cx:pt>
          <cx:pt idx="2216">27849</cx:pt>
          <cx:pt idx="2217">40000</cx:pt>
          <cx:pt idx="2218">40000</cx:pt>
          <cx:pt idx="2219">40000</cx:pt>
          <cx:pt idx="2220">40000</cx:pt>
          <cx:pt idx="2221">44954</cx:pt>
          <cx:pt idx="2222">44954</cx:pt>
          <cx:pt idx="2223">31288</cx:pt>
          <cx:pt idx="2224">31288</cx:pt>
          <cx:pt idx="2225">31288</cx:pt>
          <cx:pt idx="2226">25676</cx:pt>
          <cx:pt idx="2227">25676</cx:pt>
          <cx:pt idx="2228">25676</cx:pt>
          <cx:pt idx="2229">25676</cx:pt>
          <cx:pt idx="2230">25676</cx:pt>
          <cx:pt idx="2231">25676</cx:pt>
          <cx:pt idx="2232">25676</cx:pt>
          <cx:pt idx="2233">23711</cx:pt>
          <cx:pt idx="2234">23711</cx:pt>
          <cx:pt idx="2235">23711</cx:pt>
          <cx:pt idx="2236">31000</cx:pt>
          <cx:pt idx="2237">31000</cx:pt>
          <cx:pt idx="2238">31000</cx:pt>
          <cx:pt idx="2239">31000</cx:pt>
          <cx:pt idx="2240">104750</cx:pt>
          <cx:pt idx="2241">104750</cx:pt>
          <cx:pt idx="2242">104750</cx:pt>
          <cx:pt idx="2243">104750</cx:pt>
          <cx:pt idx="2244">104750</cx:pt>
          <cx:pt idx="2245">59922</cx:pt>
          <cx:pt idx="2246">59922</cx:pt>
          <cx:pt idx="2247">59922</cx:pt>
          <cx:pt idx="2248">59922</cx:pt>
          <cx:pt idx="2249">59922</cx:pt>
          <cx:pt idx="2250">59922</cx:pt>
          <cx:pt idx="2251">59922</cx:pt>
          <cx:pt idx="2252">96866</cx:pt>
          <cx:pt idx="2253">96866</cx:pt>
          <cx:pt idx="2254">96866</cx:pt>
          <cx:pt idx="2255">41217</cx:pt>
          <cx:pt idx="2256">41217</cx:pt>
          <cx:pt idx="2257">41217</cx:pt>
          <cx:pt idx="2258">41217</cx:pt>
          <cx:pt idx="2259">41217</cx:pt>
          <cx:pt idx="2260">41217</cx:pt>
          <cx:pt idx="2261">41217</cx:pt>
          <cx:pt idx="2262">41217</cx:pt>
          <cx:pt idx="2263">41217</cx:pt>
          <cx:pt idx="2264">41217</cx:pt>
          <cx:pt idx="2265">41217</cx:pt>
          <cx:pt idx="2266">27849</cx:pt>
          <cx:pt idx="2267">27849</cx:pt>
          <cx:pt idx="2268">27849</cx:pt>
          <cx:pt idx="2269">27849</cx:pt>
          <cx:pt idx="2270">27849</cx:pt>
          <cx:pt idx="2271">27849</cx:pt>
          <cx:pt idx="2272">27849</cx:pt>
          <cx:pt idx="2273">27849</cx:pt>
          <cx:pt idx="2274">27849</cx:pt>
          <cx:pt idx="2275">40000</cx:pt>
          <cx:pt idx="2276">40000</cx:pt>
          <cx:pt idx="2277">40000</cx:pt>
          <cx:pt idx="2278">40000</cx:pt>
          <cx:pt idx="2279">40000</cx:pt>
          <cx:pt idx="2280">31288</cx:pt>
          <cx:pt idx="2281">31288</cx:pt>
          <cx:pt idx="2282">31288</cx:pt>
          <cx:pt idx="2283">31288</cx:pt>
          <cx:pt idx="2284">20980</cx:pt>
          <cx:pt idx="2285">20980</cx:pt>
          <cx:pt idx="2286">20980</cx:pt>
          <cx:pt idx="2287">25676</cx:pt>
          <cx:pt idx="2288">25676</cx:pt>
          <cx:pt idx="2289">20980</cx:pt>
          <cx:pt idx="2290">20980</cx:pt>
          <cx:pt idx="2291">23711</cx:pt>
          <cx:pt idx="2292">23711</cx:pt>
          <cx:pt idx="2293">23711</cx:pt>
          <cx:pt idx="2294">31000</cx:pt>
          <cx:pt idx="2295">31000</cx:pt>
          <cx:pt idx="2296">31000</cx:pt>
          <cx:pt idx="2297">31000</cx:pt>
          <cx:pt idx="2298">31000</cx:pt>
          <cx:pt idx="2299">104750</cx:pt>
          <cx:pt idx="2300">104750</cx:pt>
          <cx:pt idx="2301">104750</cx:pt>
          <cx:pt idx="2302">104750</cx:pt>
          <cx:pt idx="2303">104750</cx:pt>
          <cx:pt idx="2304">104750</cx:pt>
          <cx:pt idx="2305">104750</cx:pt>
          <cx:pt idx="2306">104750</cx:pt>
          <cx:pt idx="2307">96866</cx:pt>
          <cx:pt idx="2308">96866</cx:pt>
          <cx:pt idx="2309">96866</cx:pt>
          <cx:pt idx="2310">96866</cx:pt>
          <cx:pt idx="2311">96866</cx:pt>
          <cx:pt idx="2312">96866</cx:pt>
          <cx:pt idx="2313">96866</cx:pt>
          <cx:pt idx="2314">41217</cx:pt>
          <cx:pt idx="2315">41217</cx:pt>
          <cx:pt idx="2316">41217</cx:pt>
          <cx:pt idx="2317">41217</cx:pt>
          <cx:pt idx="2318">41217</cx:pt>
          <cx:pt idx="2319">41217</cx:pt>
          <cx:pt idx="2320">41217</cx:pt>
          <cx:pt idx="2321">41217</cx:pt>
          <cx:pt idx="2322">41217</cx:pt>
          <cx:pt idx="2323">41217</cx:pt>
          <cx:pt idx="2324">27849</cx:pt>
          <cx:pt idx="2325">27849</cx:pt>
          <cx:pt idx="2326">27849</cx:pt>
          <cx:pt idx="2327">27849</cx:pt>
          <cx:pt idx="2328">27849</cx:pt>
          <cx:pt idx="2329">27849</cx:pt>
          <cx:pt idx="2330">27849</cx:pt>
          <cx:pt idx="2331">27849</cx:pt>
          <cx:pt idx="2332">27849</cx:pt>
          <cx:pt idx="2333">27849</cx:pt>
          <cx:pt idx="2334">40000</cx:pt>
          <cx:pt idx="2335">40000</cx:pt>
          <cx:pt idx="2336">40000</cx:pt>
          <cx:pt idx="2337">40000</cx:pt>
          <cx:pt idx="2338">40000</cx:pt>
          <cx:pt idx="2339">40000</cx:pt>
          <cx:pt idx="2340">31288</cx:pt>
          <cx:pt idx="2341">31288</cx:pt>
          <cx:pt idx="2342">31288</cx:pt>
          <cx:pt idx="2343">20980</cx:pt>
          <cx:pt idx="2344">20980</cx:pt>
          <cx:pt idx="2345">20980</cx:pt>
          <cx:pt idx="2346">20980</cx:pt>
          <cx:pt idx="2347">20980</cx:pt>
          <cx:pt idx="2348">20980</cx:pt>
          <cx:pt idx="2349">23711</cx:pt>
          <cx:pt idx="2350">23711</cx:pt>
          <cx:pt idx="2351">23711</cx:pt>
          <cx:pt idx="2352">23711</cx:pt>
          <cx:pt idx="2353">31000</cx:pt>
          <cx:pt idx="2354">31000</cx:pt>
          <cx:pt idx="2355">31000</cx:pt>
          <cx:pt idx="2356">31000</cx:pt>
          <cx:pt idx="2357">31000</cx:pt>
          <cx:pt idx="2358">104750</cx:pt>
          <cx:pt idx="2359">104750</cx:pt>
          <cx:pt idx="2360">104750</cx:pt>
          <cx:pt idx="2361">104750</cx:pt>
          <cx:pt idx="2362">104750</cx:pt>
          <cx:pt idx="2363">104750</cx:pt>
          <cx:pt idx="2364">104750</cx:pt>
          <cx:pt idx="2365">104750</cx:pt>
          <cx:pt idx="2366">104750</cx:pt>
          <cx:pt idx="2367">96866</cx:pt>
          <cx:pt idx="2368">96866</cx:pt>
          <cx:pt idx="2369">96866</cx:pt>
          <cx:pt idx="2370">96866</cx:pt>
          <cx:pt idx="2371">96866</cx:pt>
          <cx:pt idx="2372">96866</cx:pt>
          <cx:pt idx="2373">41217</cx:pt>
          <cx:pt idx="2374">41217</cx:pt>
          <cx:pt idx="2375">41217</cx:pt>
          <cx:pt idx="2376">41217</cx:pt>
          <cx:pt idx="2377">41217</cx:pt>
          <cx:pt idx="2378">41217</cx:pt>
          <cx:pt idx="2379">41217</cx:pt>
          <cx:pt idx="2380">41597</cx:pt>
          <cx:pt idx="2381">41597</cx:pt>
          <cx:pt idx="2382">41217</cx:pt>
          <cx:pt idx="2383">41217</cx:pt>
          <cx:pt idx="2384">27849</cx:pt>
          <cx:pt idx="2385">27849</cx:pt>
          <cx:pt idx="2386">27849</cx:pt>
          <cx:pt idx="2387">27849</cx:pt>
          <cx:pt idx="2388">27849</cx:pt>
          <cx:pt idx="2389">27849</cx:pt>
          <cx:pt idx="2390">27849</cx:pt>
          <cx:pt idx="2391">27849</cx:pt>
          <cx:pt idx="2392">27849</cx:pt>
          <cx:pt idx="2393">27849</cx:pt>
          <cx:pt idx="2394">40000</cx:pt>
          <cx:pt idx="2395">40000</cx:pt>
          <cx:pt idx="2396">40000</cx:pt>
          <cx:pt idx="2397">40000</cx:pt>
          <cx:pt idx="2398">40000</cx:pt>
          <cx:pt idx="2399">16162</cx:pt>
          <cx:pt idx="2400">31288</cx:pt>
          <cx:pt idx="2401">31288</cx:pt>
          <cx:pt idx="2402">20980</cx:pt>
          <cx:pt idx="2403">20980</cx:pt>
          <cx:pt idx="2404">20980</cx:pt>
          <cx:pt idx="2405">20980</cx:pt>
          <cx:pt idx="2406">20980</cx:pt>
          <cx:pt idx="2407">23711</cx:pt>
          <cx:pt idx="2408">23711</cx:pt>
          <cx:pt idx="2409">23711</cx:pt>
          <cx:pt idx="2410">23711</cx:pt>
          <cx:pt idx="2411">23711</cx:pt>
          <cx:pt idx="2412">31000</cx:pt>
          <cx:pt idx="2413">31000</cx:pt>
          <cx:pt idx="2414">31000</cx:pt>
          <cx:pt idx="2415">31000</cx:pt>
          <cx:pt idx="2416">31000</cx:pt>
          <cx:pt idx="2417">104750</cx:pt>
          <cx:pt idx="2418">104750</cx:pt>
          <cx:pt idx="2419">104750</cx:pt>
          <cx:pt idx="2420">104750</cx:pt>
          <cx:pt idx="2421">104750</cx:pt>
          <cx:pt idx="2422">104750</cx:pt>
          <cx:pt idx="2423">104750</cx:pt>
          <cx:pt idx="2424">104750</cx:pt>
          <cx:pt idx="2425">104750</cx:pt>
          <cx:pt idx="2426">96866</cx:pt>
          <cx:pt idx="2427">96866</cx:pt>
          <cx:pt idx="2428">96866</cx:pt>
          <cx:pt idx="2429">96866</cx:pt>
          <cx:pt idx="2430">96866</cx:pt>
          <cx:pt idx="2431">96866</cx:pt>
          <cx:pt idx="2432">25573</cx:pt>
          <cx:pt idx="2433">41217</cx:pt>
          <cx:pt idx="2434">41217</cx:pt>
          <cx:pt idx="2435">41217</cx:pt>
          <cx:pt idx="2436">41217</cx:pt>
          <cx:pt idx="2437">41597</cx:pt>
          <cx:pt idx="2438">41597</cx:pt>
          <cx:pt idx="2439">41597</cx:pt>
          <cx:pt idx="2440">41597</cx:pt>
          <cx:pt idx="2441">41597</cx:pt>
          <cx:pt idx="2442">41504</cx:pt>
          <cx:pt idx="2443">41504</cx:pt>
          <cx:pt idx="2444">41504</cx:pt>
          <cx:pt idx="2445">41504</cx:pt>
          <cx:pt idx="2446">41504</cx:pt>
          <cx:pt idx="2447">41504</cx:pt>
          <cx:pt idx="2448">41504</cx:pt>
          <cx:pt idx="2449">41504</cx:pt>
          <cx:pt idx="2450">41504</cx:pt>
          <cx:pt idx="2451">41504</cx:pt>
          <cx:pt idx="2452">47159</cx:pt>
          <cx:pt idx="2453">47159</cx:pt>
          <cx:pt idx="2454">16162</cx:pt>
          <cx:pt idx="2455">16162</cx:pt>
          <cx:pt idx="2456">16162</cx:pt>
          <cx:pt idx="2457">16162</cx:pt>
          <cx:pt idx="2458">16162</cx:pt>
          <cx:pt idx="2459">31288</cx:pt>
          <cx:pt idx="2460">31288</cx:pt>
          <cx:pt idx="2461">20980</cx:pt>
          <cx:pt idx="2462">20980</cx:pt>
          <cx:pt idx="2463">20980</cx:pt>
          <cx:pt idx="2464">20980</cx:pt>
          <cx:pt idx="2465">23711</cx:pt>
          <cx:pt idx="2466">23711</cx:pt>
          <cx:pt idx="2467">23711</cx:pt>
          <cx:pt idx="2468">23711</cx:pt>
          <cx:pt idx="2469">23711</cx:pt>
          <cx:pt idx="2470">23711</cx:pt>
          <cx:pt idx="2471">23711</cx:pt>
          <cx:pt idx="2472">31000</cx:pt>
          <cx:pt idx="2473">31000</cx:pt>
          <cx:pt idx="2474">31000</cx:pt>
          <cx:pt idx="2475">31000</cx:pt>
          <cx:pt idx="2476">104750</cx:pt>
          <cx:pt idx="2477">104750</cx:pt>
          <cx:pt idx="2478">104750</cx:pt>
          <cx:pt idx="2479">104750</cx:pt>
          <cx:pt idx="2480">104750</cx:pt>
          <cx:pt idx="2481">104750</cx:pt>
          <cx:pt idx="2482">104750</cx:pt>
          <cx:pt idx="2483">104750</cx:pt>
          <cx:pt idx="2484">104750</cx:pt>
          <cx:pt idx="2485">96866</cx:pt>
          <cx:pt idx="2486">96866</cx:pt>
          <cx:pt idx="2487">96866</cx:pt>
          <cx:pt idx="2488">96866</cx:pt>
          <cx:pt idx="2489">96866</cx:pt>
          <cx:pt idx="2490">96866</cx:pt>
          <cx:pt idx="2491">25573</cx:pt>
          <cx:pt idx="2492">41217</cx:pt>
          <cx:pt idx="2493">41217</cx:pt>
          <cx:pt idx="2494">41217</cx:pt>
          <cx:pt idx="2495">41597</cx:pt>
          <cx:pt idx="2496">41597</cx:pt>
          <cx:pt idx="2497">41597</cx:pt>
          <cx:pt idx="2498">41597</cx:pt>
          <cx:pt idx="2499">41597</cx:pt>
          <cx:pt idx="2500">41597</cx:pt>
          <cx:pt idx="2501">41504</cx:pt>
          <cx:pt idx="2502">41504</cx:pt>
          <cx:pt idx="2503">41504</cx:pt>
          <cx:pt idx="2504">41504</cx:pt>
          <cx:pt idx="2505">41504</cx:pt>
          <cx:pt idx="2506">41504</cx:pt>
          <cx:pt idx="2507">41504</cx:pt>
          <cx:pt idx="2508">41504</cx:pt>
          <cx:pt idx="2509">47159</cx:pt>
          <cx:pt idx="2510">47159</cx:pt>
          <cx:pt idx="2511">47159</cx:pt>
          <cx:pt idx="2512">47159</cx:pt>
          <cx:pt idx="2513">16162</cx:pt>
          <cx:pt idx="2514">16162</cx:pt>
          <cx:pt idx="2515">16162</cx:pt>
          <cx:pt idx="2516">16162</cx:pt>
          <cx:pt idx="2517">16162</cx:pt>
          <cx:pt idx="2518">31288</cx:pt>
          <cx:pt idx="2519">31288</cx:pt>
          <cx:pt idx="2520">20980</cx:pt>
          <cx:pt idx="2521">20980</cx:pt>
          <cx:pt idx="2522">20980</cx:pt>
          <cx:pt idx="2523">20146</cx:pt>
          <cx:pt idx="2524">20146</cx:pt>
          <cx:pt idx="2525">23711</cx:pt>
          <cx:pt idx="2526">23711</cx:pt>
          <cx:pt idx="2527">23711</cx:pt>
          <cx:pt idx="2528">23711</cx:pt>
          <cx:pt idx="2529">23711</cx:pt>
          <cx:pt idx="2530">23711</cx:pt>
          <cx:pt idx="2531">31000</cx:pt>
          <cx:pt idx="2532">31000</cx:pt>
          <cx:pt idx="2533">31000</cx:pt>
          <cx:pt idx="2534">31000</cx:pt>
          <cx:pt idx="2535">104750</cx:pt>
          <cx:pt idx="2536">104750</cx:pt>
          <cx:pt idx="2537">104750</cx:pt>
          <cx:pt idx="2538">104750</cx:pt>
          <cx:pt idx="2539">104750</cx:pt>
          <cx:pt idx="2540">104750</cx:pt>
          <cx:pt idx="2541">104750</cx:pt>
          <cx:pt idx="2542">104750</cx:pt>
          <cx:pt idx="2543">104750</cx:pt>
          <cx:pt idx="2544">104750</cx:pt>
          <cx:pt idx="2545">96866</cx:pt>
          <cx:pt idx="2546">96866</cx:pt>
          <cx:pt idx="2547">96866</cx:pt>
          <cx:pt idx="2548">96866</cx:pt>
          <cx:pt idx="2549">96866</cx:pt>
          <cx:pt idx="2550">25573</cx:pt>
          <cx:pt idx="2551">41597</cx:pt>
          <cx:pt idx="2552">41597</cx:pt>
          <cx:pt idx="2553">41597</cx:pt>
          <cx:pt idx="2554">41597</cx:pt>
          <cx:pt idx="2555">41597</cx:pt>
          <cx:pt idx="2556">41597</cx:pt>
          <cx:pt idx="2557">41597</cx:pt>
          <cx:pt idx="2558">41597</cx:pt>
          <cx:pt idx="2559">41597</cx:pt>
          <cx:pt idx="2560">41504</cx:pt>
          <cx:pt idx="2561">41504</cx:pt>
          <cx:pt idx="2562">41504</cx:pt>
          <cx:pt idx="2563">41504</cx:pt>
          <cx:pt idx="2564">41504</cx:pt>
          <cx:pt idx="2565">41504</cx:pt>
          <cx:pt idx="2566">41504</cx:pt>
          <cx:pt idx="2567">47159</cx:pt>
          <cx:pt idx="2568">47159</cx:pt>
          <cx:pt idx="2569">47159</cx:pt>
          <cx:pt idx="2570">47159</cx:pt>
          <cx:pt idx="2571">47159</cx:pt>
          <cx:pt idx="2572">16162</cx:pt>
          <cx:pt idx="2573">16162</cx:pt>
          <cx:pt idx="2574">16162</cx:pt>
          <cx:pt idx="2575">16162</cx:pt>
          <cx:pt idx="2576">16162</cx:pt>
          <cx:pt idx="2577">31288</cx:pt>
          <cx:pt idx="2578">31288</cx:pt>
          <cx:pt idx="2579">31288</cx:pt>
          <cx:pt idx="2580">31288</cx:pt>
          <cx:pt idx="2581">20146</cx:pt>
          <cx:pt idx="2582">20146</cx:pt>
          <cx:pt idx="2583">20146</cx:pt>
          <cx:pt idx="2584">23711</cx:pt>
          <cx:pt idx="2585">23711</cx:pt>
          <cx:pt idx="2586">23711</cx:pt>
          <cx:pt idx="2587">23711</cx:pt>
          <cx:pt idx="2588">23711</cx:pt>
          <cx:pt idx="2589">23711</cx:pt>
          <cx:pt idx="2590">83456</cx:pt>
          <cx:pt idx="2591">83456</cx:pt>
          <cx:pt idx="2592">83456</cx:pt>
          <cx:pt idx="2593">83456</cx:pt>
          <cx:pt idx="2594">83456</cx:pt>
          <cx:pt idx="2595">83456</cx:pt>
          <cx:pt idx="2596">83456</cx:pt>
          <cx:pt idx="2597">104750</cx:pt>
          <cx:pt idx="2598">104750</cx:pt>
          <cx:pt idx="2599">85250</cx:pt>
          <cx:pt idx="2600">85250</cx:pt>
          <cx:pt idx="2601">85250</cx:pt>
          <cx:pt idx="2602">85250</cx:pt>
          <cx:pt idx="2603">85250</cx:pt>
          <cx:pt idx="2604">96866</cx:pt>
          <cx:pt idx="2605">96866</cx:pt>
          <cx:pt idx="2606">96866</cx:pt>
          <cx:pt idx="2607">96866</cx:pt>
          <cx:pt idx="2608">96866</cx:pt>
          <cx:pt idx="2609">25573</cx:pt>
          <cx:pt idx="2610">25573</cx:pt>
          <cx:pt idx="2611">25573</cx:pt>
          <cx:pt idx="2612">25573</cx:pt>
          <cx:pt idx="2613">25573</cx:pt>
          <cx:pt idx="2614">25573</cx:pt>
          <cx:pt idx="2615">25573</cx:pt>
          <cx:pt idx="2616">25573</cx:pt>
          <cx:pt idx="2617">25573</cx:pt>
          <cx:pt idx="2618">25573</cx:pt>
          <cx:pt idx="2619">41504</cx:pt>
          <cx:pt idx="2620">41504</cx:pt>
          <cx:pt idx="2621">41504</cx:pt>
          <cx:pt idx="2622">41504</cx:pt>
          <cx:pt idx="2623">41504</cx:pt>
          <cx:pt idx="2624">41504</cx:pt>
          <cx:pt idx="2625">47159</cx:pt>
          <cx:pt idx="2626">47159</cx:pt>
          <cx:pt idx="2627">47159</cx:pt>
          <cx:pt idx="2628">47159</cx:pt>
          <cx:pt idx="2629">47159</cx:pt>
          <cx:pt idx="2630">47159</cx:pt>
          <cx:pt idx="2631">16162</cx:pt>
          <cx:pt idx="2632">16162</cx:pt>
          <cx:pt idx="2633">16162</cx:pt>
          <cx:pt idx="2634">16162</cx:pt>
          <cx:pt idx="2635">16162</cx:pt>
          <cx:pt idx="2636">31288</cx:pt>
          <cx:pt idx="2637">31288</cx:pt>
          <cx:pt idx="2638">31288</cx:pt>
          <cx:pt idx="2639">20146</cx:pt>
          <cx:pt idx="2640">20146</cx:pt>
          <cx:pt idx="2641">20146</cx:pt>
          <cx:pt idx="2642">20146</cx:pt>
          <cx:pt idx="2643">23711</cx:pt>
          <cx:pt idx="2644">23711</cx:pt>
          <cx:pt idx="2645">23711</cx:pt>
          <cx:pt idx="2646">23711</cx:pt>
          <cx:pt idx="2647">23711</cx:pt>
          <cx:pt idx="2648">23711</cx:pt>
          <cx:pt idx="2649">83456</cx:pt>
          <cx:pt idx="2650">83456</cx:pt>
          <cx:pt idx="2651">83456</cx:pt>
          <cx:pt idx="2652">83456</cx:pt>
          <cx:pt idx="2653">83456</cx:pt>
          <cx:pt idx="2654">83456</cx:pt>
          <cx:pt idx="2655">83456</cx:pt>
          <cx:pt idx="2656">104750</cx:pt>
          <cx:pt idx="2657">104750</cx:pt>
          <cx:pt idx="2658">85250</cx:pt>
          <cx:pt idx="2659">85250</cx:pt>
          <cx:pt idx="2660">85250</cx:pt>
          <cx:pt idx="2661">85250</cx:pt>
          <cx:pt idx="2662">85250</cx:pt>
          <cx:pt idx="2663">96866</cx:pt>
          <cx:pt idx="2664">96866</cx:pt>
          <cx:pt idx="2665">96866</cx:pt>
          <cx:pt idx="2666">96866</cx:pt>
          <cx:pt idx="2667">96866</cx:pt>
          <cx:pt idx="2668">25573</cx:pt>
          <cx:pt idx="2669">25573</cx:pt>
          <cx:pt idx="2670">25573</cx:pt>
          <cx:pt idx="2671">25573</cx:pt>
          <cx:pt idx="2672">25573</cx:pt>
          <cx:pt idx="2673">25573</cx:pt>
          <cx:pt idx="2674">25573</cx:pt>
          <cx:pt idx="2675">25573</cx:pt>
          <cx:pt idx="2676">25573</cx:pt>
          <cx:pt idx="2677">25573</cx:pt>
          <cx:pt idx="2678">41504</cx:pt>
          <cx:pt idx="2679">41504</cx:pt>
          <cx:pt idx="2680">41504</cx:pt>
          <cx:pt idx="2681">41504</cx:pt>
          <cx:pt idx="2682">41504</cx:pt>
          <cx:pt idx="2683">47159</cx:pt>
          <cx:pt idx="2684">47159</cx:pt>
          <cx:pt idx="2685">47159</cx:pt>
          <cx:pt idx="2686">47159</cx:pt>
          <cx:pt idx="2687">47159</cx:pt>
          <cx:pt idx="2688">47159</cx:pt>
          <cx:pt idx="2689">47159</cx:pt>
          <cx:pt idx="2690">16162</cx:pt>
          <cx:pt idx="2691">16162</cx:pt>
          <cx:pt idx="2692">16162</cx:pt>
          <cx:pt idx="2693">16162</cx:pt>
          <cx:pt idx="2694">35483</cx:pt>
          <cx:pt idx="2695">35483</cx:pt>
          <cx:pt idx="2696">31288</cx:pt>
          <cx:pt idx="2697">31288</cx:pt>
          <cx:pt idx="2698">20146</cx:pt>
          <cx:pt idx="2699">20146</cx:pt>
          <cx:pt idx="2700">20146</cx:pt>
          <cx:pt idx="2701">20146</cx:pt>
          <cx:pt idx="2702">23711</cx:pt>
          <cx:pt idx="2703">23711</cx:pt>
          <cx:pt idx="2704">23711</cx:pt>
          <cx:pt idx="2705">23711</cx:pt>
          <cx:pt idx="2706">23711</cx:pt>
          <cx:pt idx="2707">23711</cx:pt>
          <cx:pt idx="2708">22316</cx:pt>
          <cx:pt idx="2709">22316</cx:pt>
          <cx:pt idx="2710">22316</cx:pt>
          <cx:pt idx="2711">83456</cx:pt>
          <cx:pt idx="2712">83456</cx:pt>
          <cx:pt idx="2713">83456</cx:pt>
          <cx:pt idx="2714">83456</cx:pt>
          <cx:pt idx="2715">85250</cx:pt>
          <cx:pt idx="2716">85250</cx:pt>
          <cx:pt idx="2717">85250</cx:pt>
          <cx:pt idx="2718">85250</cx:pt>
          <cx:pt idx="2719">85250</cx:pt>
          <cx:pt idx="2720">85250</cx:pt>
          <cx:pt idx="2721">85250</cx:pt>
          <cx:pt idx="2722">96866</cx:pt>
          <cx:pt idx="2723">96866</cx:pt>
          <cx:pt idx="2724">96866</cx:pt>
          <cx:pt idx="2725">96866</cx:pt>
          <cx:pt idx="2726">96866</cx:pt>
          <cx:pt idx="2727">25573</cx:pt>
          <cx:pt idx="2728">25573</cx:pt>
          <cx:pt idx="2729">25573</cx:pt>
          <cx:pt idx="2730">25573</cx:pt>
          <cx:pt idx="2731">25573</cx:pt>
          <cx:pt idx="2732">25573</cx:pt>
          <cx:pt idx="2733">25573</cx:pt>
          <cx:pt idx="2734">25573</cx:pt>
          <cx:pt idx="2735">25573</cx:pt>
          <cx:pt idx="2736">25573</cx:pt>
          <cx:pt idx="2737">25573</cx:pt>
          <cx:pt idx="2738">25573</cx:pt>
          <cx:pt idx="2739">25573</cx:pt>
          <cx:pt idx="2740">41504</cx:pt>
          <cx:pt idx="2741">31011</cx:pt>
          <cx:pt idx="2742">31011</cx:pt>
          <cx:pt idx="2743">31011</cx:pt>
          <cx:pt idx="2744">47159</cx:pt>
          <cx:pt idx="2745">47159</cx:pt>
          <cx:pt idx="2746">47159</cx:pt>
          <cx:pt idx="2747">47159</cx:pt>
          <cx:pt idx="2748">47159</cx:pt>
          <cx:pt idx="2749">16162</cx:pt>
          <cx:pt idx="2750">16162</cx:pt>
          <cx:pt idx="2751">16162</cx:pt>
          <cx:pt idx="2752">16162</cx:pt>
          <cx:pt idx="2753">35483</cx:pt>
          <cx:pt idx="2754">35483</cx:pt>
          <cx:pt idx="2755">35483</cx:pt>
          <cx:pt idx="2756">35483</cx:pt>
          <cx:pt idx="2757">35483</cx:pt>
          <cx:pt idx="2758">20146</cx:pt>
          <cx:pt idx="2759">20146</cx:pt>
          <cx:pt idx="2760">20146</cx:pt>
          <cx:pt idx="2761">23711</cx:pt>
          <cx:pt idx="2762">23711</cx:pt>
          <cx:pt idx="2763">23711</cx:pt>
          <cx:pt idx="2764">23711</cx:pt>
          <cx:pt idx="2765">23711</cx:pt>
          <cx:pt idx="2766">23711</cx:pt>
          <cx:pt idx="2767">22316</cx:pt>
          <cx:pt idx="2768">22316</cx:pt>
          <cx:pt idx="2769">22316</cx:pt>
          <cx:pt idx="2770">83456</cx:pt>
          <cx:pt idx="2771">83456</cx:pt>
          <cx:pt idx="2772">83456</cx:pt>
          <cx:pt idx="2773">83456</cx:pt>
          <cx:pt idx="2774">85250</cx:pt>
          <cx:pt idx="2775">85250</cx:pt>
          <cx:pt idx="2776">85250</cx:pt>
          <cx:pt idx="2777">85250</cx:pt>
          <cx:pt idx="2778">85250</cx:pt>
          <cx:pt idx="2779">85250</cx:pt>
          <cx:pt idx="2780">85250</cx:pt>
          <cx:pt idx="2781">96866</cx:pt>
          <cx:pt idx="2782">96866</cx:pt>
          <cx:pt idx="2783">96866</cx:pt>
          <cx:pt idx="2784">96866</cx:pt>
          <cx:pt idx="2785">96866</cx:pt>
          <cx:pt idx="2786">25573</cx:pt>
          <cx:pt idx="2787">25573</cx:pt>
          <cx:pt idx="2788">25573</cx:pt>
          <cx:pt idx="2789">25573</cx:pt>
          <cx:pt idx="2790">25573</cx:pt>
          <cx:pt idx="2791">25573</cx:pt>
          <cx:pt idx="2792">25573</cx:pt>
          <cx:pt idx="2793">25573</cx:pt>
          <cx:pt idx="2794">25573</cx:pt>
          <cx:pt idx="2795">25573</cx:pt>
          <cx:pt idx="2796">25573</cx:pt>
          <cx:pt idx="2797">25573</cx:pt>
          <cx:pt idx="2798">25573</cx:pt>
          <cx:pt idx="2799">31011</cx:pt>
          <cx:pt idx="2800">31011</cx:pt>
          <cx:pt idx="2801">31011</cx:pt>
          <cx:pt idx="2802">31011</cx:pt>
          <cx:pt idx="2803">31011</cx:pt>
          <cx:pt idx="2804">47159</cx:pt>
          <cx:pt idx="2805">47159</cx:pt>
          <cx:pt idx="2806">47159</cx:pt>
          <cx:pt idx="2807">47159</cx:pt>
          <cx:pt idx="2808">30294</cx:pt>
          <cx:pt idx="2809">30294</cx:pt>
          <cx:pt idx="2810">30294</cx:pt>
          <cx:pt idx="2811">35483</cx:pt>
          <cx:pt idx="2812">35483</cx:pt>
          <cx:pt idx="2813">35483</cx:pt>
          <cx:pt idx="2814">35483</cx:pt>
          <cx:pt idx="2815">35483</cx:pt>
          <cx:pt idx="2816">35483</cx:pt>
          <cx:pt idx="2817">35483</cx:pt>
          <cx:pt idx="2818">35483</cx:pt>
          <cx:pt idx="2819">20146</cx:pt>
          <cx:pt idx="2820">23711</cx:pt>
          <cx:pt idx="2821">23711</cx:pt>
          <cx:pt idx="2822">23711</cx:pt>
          <cx:pt idx="2823">23711</cx:pt>
          <cx:pt idx="2824">23711</cx:pt>
          <cx:pt idx="2825">23711</cx:pt>
          <cx:pt idx="2826">22316</cx:pt>
          <cx:pt idx="2827">22316</cx:pt>
          <cx:pt idx="2828">22316</cx:pt>
          <cx:pt idx="2829">83456</cx:pt>
          <cx:pt idx="2830">83456</cx:pt>
          <cx:pt idx="2831">83456</cx:pt>
          <cx:pt idx="2832">83456</cx:pt>
          <cx:pt idx="2833">85250</cx:pt>
          <cx:pt idx="2834">85250</cx:pt>
          <cx:pt idx="2835">85250</cx:pt>
          <cx:pt idx="2836">85250</cx:pt>
          <cx:pt idx="2837">85250</cx:pt>
          <cx:pt idx="2838">85250</cx:pt>
          <cx:pt idx="2839">85250</cx:pt>
          <cx:pt idx="2840">96866</cx:pt>
          <cx:pt idx="2841">96866</cx:pt>
          <cx:pt idx="2842">96866</cx:pt>
          <cx:pt idx="2843">96866</cx:pt>
          <cx:pt idx="2844">96866</cx:pt>
          <cx:pt idx="2845">25573</cx:pt>
          <cx:pt idx="2846">25573</cx:pt>
          <cx:pt idx="2847">25573</cx:pt>
          <cx:pt idx="2848">25573</cx:pt>
          <cx:pt idx="2849">25573</cx:pt>
          <cx:pt idx="2850">25573</cx:pt>
          <cx:pt idx="2851">25573</cx:pt>
          <cx:pt idx="2852">25573</cx:pt>
          <cx:pt idx="2853">25573</cx:pt>
          <cx:pt idx="2854">25573</cx:pt>
          <cx:pt idx="2855">25573</cx:pt>
          <cx:pt idx="2856">25573</cx:pt>
          <cx:pt idx="2857">31011</cx:pt>
          <cx:pt idx="2858">31011</cx:pt>
          <cx:pt idx="2859">31011</cx:pt>
          <cx:pt idx="2860">31011</cx:pt>
          <cx:pt idx="2861">31011</cx:pt>
          <cx:pt idx="2862">31011</cx:pt>
          <cx:pt idx="2863">31011</cx:pt>
          <cx:pt idx="2864">30294</cx:pt>
          <cx:pt idx="2865">30294</cx:pt>
          <cx:pt idx="2866">30294</cx:pt>
          <cx:pt idx="2867">30294</cx:pt>
          <cx:pt idx="2868">30294</cx:pt>
          <cx:pt idx="2869">30294</cx:pt>
          <cx:pt idx="2870">21181</cx:pt>
          <cx:pt idx="2871">21181</cx:pt>
          <cx:pt idx="2872">21181</cx:pt>
          <cx:pt idx="2873">16830</cx:pt>
          <cx:pt idx="2874">21181</cx:pt>
          <cx:pt idx="2875">21181</cx:pt>
          <cx:pt idx="2876">35483</cx:pt>
          <cx:pt idx="2877">35483</cx:pt>
          <cx:pt idx="2878">57083</cx:pt>
          <cx:pt idx="2879">57083</cx:pt>
          <cx:pt idx="2880">57083</cx:pt>
          <cx:pt idx="2881">57083</cx:pt>
          <cx:pt idx="2882">57083</cx:pt>
          <cx:pt idx="2883">57083</cx:pt>
          <cx:pt idx="2884">57083</cx:pt>
          <cx:pt idx="2885">57083</cx:pt>
          <cx:pt idx="2886">57083</cx:pt>
          <cx:pt idx="2887">57083</cx:pt>
          <cx:pt idx="2888">57083</cx:pt>
          <cx:pt idx="2889">57083</cx:pt>
          <cx:pt idx="2890">57083</cx:pt>
          <cx:pt idx="2891">99609</cx:pt>
          <cx:pt idx="2892">99609</cx:pt>
          <cx:pt idx="2893">99609</cx:pt>
          <cx:pt idx="2894">99609</cx:pt>
          <cx:pt idx="2895">99609</cx:pt>
          <cx:pt idx="2896">99609</cx:pt>
          <cx:pt idx="2897">99609</cx:pt>
          <cx:pt idx="2898">99609</cx:pt>
          <cx:pt idx="2899">99609</cx:pt>
          <cx:pt idx="2900">50526</cx:pt>
          <cx:pt idx="2901">50526</cx:pt>
          <cx:pt idx="2902">50526</cx:pt>
          <cx:pt idx="2903">50526</cx:pt>
          <cx:pt idx="2904">25573</cx:pt>
          <cx:pt idx="2905">25573</cx:pt>
          <cx:pt idx="2906">25573</cx:pt>
          <cx:pt idx="2907">25573</cx:pt>
          <cx:pt idx="2908">25573</cx:pt>
          <cx:pt idx="2909">25573</cx:pt>
          <cx:pt idx="2910">25573</cx:pt>
          <cx:pt idx="2911">25573</cx:pt>
          <cx:pt idx="2912">25573</cx:pt>
          <cx:pt idx="2913">25573</cx:pt>
          <cx:pt idx="2914">25573</cx:pt>
          <cx:pt idx="2915">31011</cx:pt>
          <cx:pt idx="2916">31011</cx:pt>
          <cx:pt idx="2917">31011</cx:pt>
          <cx:pt idx="2918">31011</cx:pt>
          <cx:pt idx="2919">31011</cx:pt>
          <cx:pt idx="2920">31011</cx:pt>
          <cx:pt idx="2921">31011</cx:pt>
          <cx:pt idx="2922">31011</cx:pt>
          <cx:pt idx="2923">31011</cx:pt>
          <cx:pt idx="2924">30294</cx:pt>
          <cx:pt idx="2925">30294</cx:pt>
          <cx:pt idx="2926">30294</cx:pt>
          <cx:pt idx="2927">30294</cx:pt>
          <cx:pt idx="2928">30294</cx:pt>
          <cx:pt idx="2929">21181</cx:pt>
          <cx:pt idx="2930">21181</cx:pt>
          <cx:pt idx="2931">21181</cx:pt>
          <cx:pt idx="2932">16830</cx:pt>
          <cx:pt idx="2933">21181</cx:pt>
          <cx:pt idx="2934">43906</cx:pt>
          <cx:pt idx="2935">43906</cx:pt>
          <cx:pt idx="2936">43906</cx:pt>
          <cx:pt idx="2937">57083</cx:pt>
          <cx:pt idx="2938">57083</cx:pt>
          <cx:pt idx="2939">57083</cx:pt>
          <cx:pt idx="2940">57083</cx:pt>
          <cx:pt idx="2941">57083</cx:pt>
          <cx:pt idx="2942">57083</cx:pt>
          <cx:pt idx="2943">57083</cx:pt>
          <cx:pt idx="2944">29375</cx:pt>
          <cx:pt idx="2945">29375</cx:pt>
          <cx:pt idx="2946">29375</cx:pt>
          <cx:pt idx="2947">29375</cx:pt>
          <cx:pt idx="2948">29375</cx:pt>
          <cx:pt idx="2949">29375</cx:pt>
          <cx:pt idx="2950">99609</cx:pt>
          <cx:pt idx="2951">99609</cx:pt>
          <cx:pt idx="2952">99609</cx:pt>
          <cx:pt idx="2953">99609</cx:pt>
          <cx:pt idx="2954">99609</cx:pt>
          <cx:pt idx="2955">99609</cx:pt>
          <cx:pt idx="2956">99609</cx:pt>
          <cx:pt idx="2957">99609</cx:pt>
          <cx:pt idx="2958">99609</cx:pt>
          <cx:pt idx="2959">50526</cx:pt>
          <cx:pt idx="2960">50526</cx:pt>
          <cx:pt idx="2961">50526</cx:pt>
          <cx:pt idx="2962">50526</cx:pt>
          <cx:pt idx="2963">25573</cx:pt>
          <cx:pt idx="2964">25573</cx:pt>
          <cx:pt idx="2965">25573</cx:pt>
          <cx:pt idx="2966">25573</cx:pt>
          <cx:pt idx="2967">29185</cx:pt>
          <cx:pt idx="2968">29185</cx:pt>
          <cx:pt idx="2969">29185</cx:pt>
          <cx:pt idx="2970">29185</cx:pt>
          <cx:pt idx="2971">29185</cx:pt>
          <cx:pt idx="2972">25573</cx:pt>
          <cx:pt idx="2973">31011</cx:pt>
          <cx:pt idx="2974">31011</cx:pt>
          <cx:pt idx="2975">31011</cx:pt>
          <cx:pt idx="2976">31011</cx:pt>
          <cx:pt idx="2977">31011</cx:pt>
          <cx:pt idx="2978">31011</cx:pt>
          <cx:pt idx="2979">31011</cx:pt>
          <cx:pt idx="2980">31011</cx:pt>
          <cx:pt idx="2981">31011</cx:pt>
          <cx:pt idx="2982">31011</cx:pt>
          <cx:pt idx="2983">30294</cx:pt>
          <cx:pt idx="2984">30294</cx:pt>
          <cx:pt idx="2985">30294</cx:pt>
          <cx:pt idx="2986">30294</cx:pt>
          <cx:pt idx="2987">30294</cx:pt>
          <cx:pt idx="2988">21181</cx:pt>
          <cx:pt idx="2989">21181</cx:pt>
          <cx:pt idx="2990">21181</cx:pt>
          <cx:pt idx="2991">21181</cx:pt>
          <cx:pt idx="2992">21181</cx:pt>
          <cx:pt idx="2993">43906</cx:pt>
          <cx:pt idx="2994">43906</cx:pt>
          <cx:pt idx="2995">43906</cx:pt>
          <cx:pt idx="2996">43906</cx:pt>
          <cx:pt idx="2997">43906</cx:pt>
          <cx:pt idx="2998">57083</cx:pt>
          <cx:pt idx="2999">57083</cx:pt>
          <cx:pt idx="3000">57083</cx:pt>
          <cx:pt idx="3001">57083</cx:pt>
          <cx:pt idx="3002">29375</cx:pt>
          <cx:pt idx="3003">29375</cx:pt>
          <cx:pt idx="3004">29375</cx:pt>
          <cx:pt idx="3005">29375</cx:pt>
          <cx:pt idx="3006">29375</cx:pt>
          <cx:pt idx="3007">29375</cx:pt>
          <cx:pt idx="3008">29375</cx:pt>
          <cx:pt idx="3009">29375</cx:pt>
          <cx:pt idx="3010">29375</cx:pt>
          <cx:pt idx="3011">29375</cx:pt>
          <cx:pt idx="3012">29375</cx:pt>
          <cx:pt idx="3013">99609</cx:pt>
          <cx:pt idx="3014">99609</cx:pt>
          <cx:pt idx="3015">99609</cx:pt>
          <cx:pt idx="3016">99609</cx:pt>
          <cx:pt idx="3017">99609</cx:pt>
          <cx:pt idx="3018">50526</cx:pt>
          <cx:pt idx="3019">50526</cx:pt>
          <cx:pt idx="3020">50526</cx:pt>
          <cx:pt idx="3021">50526</cx:pt>
          <cx:pt idx="3022">25573</cx:pt>
          <cx:pt idx="3023">24053</cx:pt>
          <cx:pt idx="3024">29185</cx:pt>
          <cx:pt idx="3025">29185</cx:pt>
          <cx:pt idx="3026">29185</cx:pt>
          <cx:pt idx="3027">29185</cx:pt>
          <cx:pt idx="3028">29185</cx:pt>
          <cx:pt idx="3029">29185</cx:pt>
          <cx:pt idx="3030">29185</cx:pt>
          <cx:pt idx="3031">29185</cx:pt>
          <cx:pt idx="3032">29185</cx:pt>
          <cx:pt idx="3033">21422</cx:pt>
          <cx:pt idx="3034">31011</cx:pt>
          <cx:pt idx="3035">31011</cx:pt>
          <cx:pt idx="3036">31011</cx:pt>
          <cx:pt idx="3037">31011</cx:pt>
          <cx:pt idx="3038">31011</cx:pt>
          <cx:pt idx="3039">27453</cx:pt>
          <cx:pt idx="3040">27453</cx:pt>
          <cx:pt idx="3041">27453</cx:pt>
          <cx:pt idx="3042">27453</cx:pt>
          <cx:pt idx="3043">30294</cx:pt>
          <cx:pt idx="3044">30294</cx:pt>
          <cx:pt idx="3045">30294</cx:pt>
          <cx:pt idx="3046">30294</cx:pt>
          <cx:pt idx="3047">21181</cx:pt>
          <cx:pt idx="3048">21181</cx:pt>
          <cx:pt idx="3049">21181</cx:pt>
          <cx:pt idx="3050">21181</cx:pt>
          <cx:pt idx="3051">21181</cx:pt>
          <cx:pt idx="3052">43906</cx:pt>
          <cx:pt idx="3053">43906</cx:pt>
          <cx:pt idx="3054">32763</cx:pt>
          <cx:pt idx="3055">32763</cx:pt>
          <cx:pt idx="3056">32763</cx:pt>
          <cx:pt idx="3057">57083</cx:pt>
          <cx:pt idx="3058">57083</cx:pt>
          <cx:pt idx="3059">29375</cx:pt>
          <cx:pt idx="3060">29375</cx:pt>
          <cx:pt idx="3061">29375</cx:pt>
          <cx:pt idx="3062">29375</cx:pt>
          <cx:pt idx="3063">29375</cx:pt>
          <cx:pt idx="3064">29375</cx:pt>
          <cx:pt idx="3065">29375</cx:pt>
          <cx:pt idx="3066">29375</cx:pt>
          <cx:pt idx="3067">29375</cx:pt>
          <cx:pt idx="3068">29375</cx:pt>
          <cx:pt idx="3069">66687</cx:pt>
          <cx:pt idx="3070">66687</cx:pt>
          <cx:pt idx="3071">66687</cx:pt>
          <cx:pt idx="3072">66687</cx:pt>
          <cx:pt idx="3073">105950</cx:pt>
          <cx:pt idx="3074">105950</cx:pt>
          <cx:pt idx="3075">105950</cx:pt>
          <cx:pt idx="3076">50526</cx:pt>
          <cx:pt idx="3077">50526</cx:pt>
          <cx:pt idx="3078">50526</cx:pt>
          <cx:pt idx="3079">50526</cx:pt>
          <cx:pt idx="3080">50526</cx:pt>
          <cx:pt idx="3081">24053</cx:pt>
          <cx:pt idx="3082">24053</cx:pt>
          <cx:pt idx="3083">29185</cx:pt>
          <cx:pt idx="3084">29185</cx:pt>
          <cx:pt idx="3085">29185</cx:pt>
          <cx:pt idx="3086">29185</cx:pt>
          <cx:pt idx="3087">29185</cx:pt>
          <cx:pt idx="3088">29185</cx:pt>
          <cx:pt idx="3089">29185</cx:pt>
          <cx:pt idx="3090">29185</cx:pt>
          <cx:pt idx="3091">29185</cx:pt>
          <cx:pt idx="3092">21422</cx:pt>
          <cx:pt idx="3093">21422</cx:pt>
          <cx:pt idx="3094">21422</cx:pt>
          <cx:pt idx="3095">21422</cx:pt>
          <cx:pt idx="3096">21422</cx:pt>
          <cx:pt idx="3097">21422</cx:pt>
          <cx:pt idx="3098">21422</cx:pt>
          <cx:pt idx="3099">27453</cx:pt>
          <cx:pt idx="3100">27453</cx:pt>
          <cx:pt idx="3101">27453</cx:pt>
          <cx:pt idx="3102">27453</cx:pt>
          <cx:pt idx="3103">27453</cx:pt>
          <cx:pt idx="3104">27453</cx:pt>
          <cx:pt idx="3105">27453</cx:pt>
          <cx:pt idx="3106">28667</cx:pt>
          <cx:pt idx="3107">28667</cx:pt>
          <cx:pt idx="3108">28667</cx:pt>
          <cx:pt idx="3109">28667</cx:pt>
          <cx:pt idx="3110">28667</cx:pt>
          <cx:pt idx="3111">32763</cx:pt>
          <cx:pt idx="3112">32763</cx:pt>
          <cx:pt idx="3113">32763</cx:pt>
          <cx:pt idx="3114">32763</cx:pt>
          <cx:pt idx="3115">32763</cx:pt>
          <cx:pt idx="3116">57083</cx:pt>
          <cx:pt idx="3117">29375</cx:pt>
          <cx:pt idx="3118">29375</cx:pt>
          <cx:pt idx="3119">29375</cx:pt>
          <cx:pt idx="3120">29375</cx:pt>
          <cx:pt idx="3121">29375</cx:pt>
          <cx:pt idx="3122">28429</cx:pt>
          <cx:pt idx="3123">28429</cx:pt>
          <cx:pt idx="3124">28429</cx:pt>
          <cx:pt idx="3125">28429</cx:pt>
          <cx:pt idx="3126">28429</cx:pt>
          <cx:pt idx="3127">66687</cx:pt>
          <cx:pt idx="3128">66687</cx:pt>
          <cx:pt idx="3129">66687</cx:pt>
          <cx:pt idx="3130">66687</cx:pt>
          <cx:pt idx="3131">66687</cx:pt>
          <cx:pt idx="3132">105950</cx:pt>
          <cx:pt idx="3133">105950</cx:pt>
          <cx:pt idx="3134">105950</cx:pt>
          <cx:pt idx="3135">105950</cx:pt>
          <cx:pt idx="3136">105950</cx:pt>
          <cx:pt idx="3137">50526</cx:pt>
          <cx:pt idx="3138">50526</cx:pt>
          <cx:pt idx="3139">50526</cx:pt>
          <cx:pt idx="3140">24053</cx:pt>
          <cx:pt idx="3141">24053</cx:pt>
          <cx:pt idx="3142">29185</cx:pt>
          <cx:pt idx="3143">29185</cx:pt>
          <cx:pt idx="3144">29185</cx:pt>
          <cx:pt idx="3145">29185</cx:pt>
          <cx:pt idx="3146">29185</cx:pt>
          <cx:pt idx="3147">29185</cx:pt>
          <cx:pt idx="3148">29185</cx:pt>
          <cx:pt idx="3149">29185</cx:pt>
          <cx:pt idx="3150">29185</cx:pt>
          <cx:pt idx="3151">21422</cx:pt>
          <cx:pt idx="3152">21422</cx:pt>
          <cx:pt idx="3153">21422</cx:pt>
          <cx:pt idx="3154">21422</cx:pt>
          <cx:pt idx="3155">21422</cx:pt>
          <cx:pt idx="3156">21422</cx:pt>
          <cx:pt idx="3157">21422</cx:pt>
          <cx:pt idx="3158">27453</cx:pt>
          <cx:pt idx="3159">27453</cx:pt>
          <cx:pt idx="3160">27453</cx:pt>
          <cx:pt idx="3161">27453</cx:pt>
          <cx:pt idx="3162">27453</cx:pt>
          <cx:pt idx="3163">27453</cx:pt>
          <cx:pt idx="3164">27453</cx:pt>
          <cx:pt idx="3165">28667</cx:pt>
          <cx:pt idx="3166">28667</cx:pt>
          <cx:pt idx="3167">28667</cx:pt>
          <cx:pt idx="3168">28667</cx:pt>
          <cx:pt idx="3169">28667</cx:pt>
          <cx:pt idx="3170">32763</cx:pt>
          <cx:pt idx="3171">32763</cx:pt>
          <cx:pt idx="3172">32763</cx:pt>
          <cx:pt idx="3173">32763</cx:pt>
          <cx:pt idx="3174">32763</cx:pt>
          <cx:pt idx="3175">57083</cx:pt>
          <cx:pt idx="3176">29375</cx:pt>
          <cx:pt idx="3177">29375</cx:pt>
          <cx:pt idx="3178">29375</cx:pt>
          <cx:pt idx="3179">29375</cx:pt>
          <cx:pt idx="3180">29375</cx:pt>
          <cx:pt idx="3181">28429</cx:pt>
          <cx:pt idx="3182">28429</cx:pt>
          <cx:pt idx="3183">28429</cx:pt>
          <cx:pt idx="3184">28429</cx:pt>
          <cx:pt idx="3185">28429</cx:pt>
          <cx:pt idx="3186">66687</cx:pt>
          <cx:pt idx="3187">66687</cx:pt>
          <cx:pt idx="3188">66687</cx:pt>
          <cx:pt idx="3189">66687</cx:pt>
          <cx:pt idx="3190">66687</cx:pt>
          <cx:pt idx="3191">105950</cx:pt>
          <cx:pt idx="3192">105950</cx:pt>
          <cx:pt idx="3193">105950</cx:pt>
          <cx:pt idx="3194">105950</cx:pt>
          <cx:pt idx="3195">105950</cx:pt>
          <cx:pt idx="3196">105950</cx:pt>
          <cx:pt idx="3197">105950</cx:pt>
          <cx:pt idx="3198">50526</cx:pt>
          <cx:pt idx="3199">24053</cx:pt>
          <cx:pt idx="3200">24053</cx:pt>
          <cx:pt idx="3201">24053</cx:pt>
          <cx:pt idx="3202">29185</cx:pt>
          <cx:pt idx="3203">29185</cx:pt>
          <cx:pt idx="3204">24053</cx:pt>
          <cx:pt idx="3205">24053</cx:pt>
          <cx:pt idx="3206">24053</cx:pt>
          <cx:pt idx="3207">29185</cx:pt>
          <cx:pt idx="3208">29185</cx:pt>
          <cx:pt idx="3209">29185</cx:pt>
          <cx:pt idx="3210">29185</cx:pt>
          <cx:pt idx="3211">21422</cx:pt>
          <cx:pt idx="3212">21422</cx:pt>
          <cx:pt idx="3213">21422</cx:pt>
          <cx:pt idx="3214">21422</cx:pt>
          <cx:pt idx="3215">21422</cx:pt>
          <cx:pt idx="3216">21422</cx:pt>
          <cx:pt idx="3217">27453</cx:pt>
          <cx:pt idx="3218">27453</cx:pt>
          <cx:pt idx="3219">27453</cx:pt>
          <cx:pt idx="3220">27453</cx:pt>
          <cx:pt idx="3221">27453</cx:pt>
          <cx:pt idx="3222">27453</cx:pt>
          <cx:pt idx="3223">27453</cx:pt>
          <cx:pt idx="3224">28667</cx:pt>
          <cx:pt idx="3225">28667</cx:pt>
          <cx:pt idx="3226">28667</cx:pt>
          <cx:pt idx="3227">28667</cx:pt>
          <cx:pt idx="3228">28667</cx:pt>
          <cx:pt idx="3229">32763</cx:pt>
          <cx:pt idx="3230">32763</cx:pt>
          <cx:pt idx="3231">32763</cx:pt>
          <cx:pt idx="3232">32763</cx:pt>
          <cx:pt idx="3233">32763</cx:pt>
          <cx:pt idx="3234">47917</cx:pt>
          <cx:pt idx="3235">47917</cx:pt>
          <cx:pt idx="3236">47917</cx:pt>
          <cx:pt idx="3237">59375</cx:pt>
          <cx:pt idx="3238">59375</cx:pt>
          <cx:pt idx="3239">59375</cx:pt>
          <cx:pt idx="3240">28429</cx:pt>
          <cx:pt idx="3241">28429</cx:pt>
          <cx:pt idx="3242">28429</cx:pt>
          <cx:pt idx="3243">28429</cx:pt>
          <cx:pt idx="3244">28429</cx:pt>
          <cx:pt idx="3245">66687</cx:pt>
          <cx:pt idx="3246">66687</cx:pt>
          <cx:pt idx="3247">66687</cx:pt>
          <cx:pt idx="3248">66687</cx:pt>
          <cx:pt idx="3249">66687</cx:pt>
          <cx:pt idx="3250">66687</cx:pt>
          <cx:pt idx="3251">105950</cx:pt>
          <cx:pt idx="3252">105950</cx:pt>
          <cx:pt idx="3253">105950</cx:pt>
          <cx:pt idx="3254">105950</cx:pt>
          <cx:pt idx="3255">105950</cx:pt>
          <cx:pt idx="3256">105950</cx:pt>
          <cx:pt idx="3257">105950</cx:pt>
          <cx:pt idx="3258">24053</cx:pt>
          <cx:pt idx="3259">24053</cx:pt>
          <cx:pt idx="3260">24053</cx:pt>
          <cx:pt idx="3261">24053</cx:pt>
          <cx:pt idx="3262">24053</cx:pt>
          <cx:pt idx="3263">24053</cx:pt>
          <cx:pt idx="3264">24053</cx:pt>
          <cx:pt idx="3265">24053</cx:pt>
          <cx:pt idx="3266">29185</cx:pt>
          <cx:pt idx="3267">29185</cx:pt>
          <cx:pt idx="3268">29185</cx:pt>
          <cx:pt idx="3269">29185</cx:pt>
          <cx:pt idx="3270">29185</cx:pt>
          <cx:pt idx="3271">21422</cx:pt>
          <cx:pt idx="3272">21422</cx:pt>
          <cx:pt idx="3273">21422</cx:pt>
          <cx:pt idx="3274">21422</cx:pt>
          <cx:pt idx="3275">21422</cx:pt>
          <cx:pt idx="3276">27453</cx:pt>
          <cx:pt idx="3277">27453</cx:pt>
          <cx:pt idx="3278">27453</cx:pt>
          <cx:pt idx="3279">27453</cx:pt>
          <cx:pt idx="3280">27453</cx:pt>
          <cx:pt idx="3281">27453</cx:pt>
          <cx:pt idx="3282">27453</cx:pt>
          <cx:pt idx="3283">28667</cx:pt>
          <cx:pt idx="3284">28667</cx:pt>
          <cx:pt idx="3285">28667</cx:pt>
          <cx:pt idx="3286">28667</cx:pt>
          <cx:pt idx="3287">28667</cx:pt>
          <cx:pt idx="3288">32763</cx:pt>
          <cx:pt idx="3289">32763</cx:pt>
          <cx:pt idx="3290">32763</cx:pt>
          <cx:pt idx="3291">32763</cx:pt>
          <cx:pt idx="3292">32763</cx:pt>
          <cx:pt idx="3293">47917</cx:pt>
          <cx:pt idx="3294">47917</cx:pt>
          <cx:pt idx="3295">47917</cx:pt>
          <cx:pt idx="3296">59375</cx:pt>
          <cx:pt idx="3297">59375</cx:pt>
          <cx:pt idx="3298">59375</cx:pt>
          <cx:pt idx="3299">42107</cx:pt>
          <cx:pt idx="3300">42107</cx:pt>
          <cx:pt idx="3301">42107</cx:pt>
          <cx:pt idx="3302">42107</cx:pt>
          <cx:pt idx="3303">42107</cx:pt>
          <cx:pt idx="3304">73558</cx:pt>
          <cx:pt idx="3305">73558</cx:pt>
          <cx:pt idx="3306">73558</cx:pt>
          <cx:pt idx="3307">73558</cx:pt>
          <cx:pt idx="3308">73558</cx:pt>
          <cx:pt idx="3309">73558</cx:pt>
          <cx:pt idx="3310">73558</cx:pt>
          <cx:pt idx="3311">74200</cx:pt>
          <cx:pt idx="3312">105950</cx:pt>
          <cx:pt idx="3313">105950</cx:pt>
          <cx:pt idx="3314">105950</cx:pt>
          <cx:pt idx="3315">105950</cx:pt>
          <cx:pt idx="3316">105950</cx:pt>
          <cx:pt idx="3317">24053</cx:pt>
          <cx:pt idx="3318">24053</cx:pt>
          <cx:pt idx="3319">24053</cx:pt>
          <cx:pt idx="3320">24053</cx:pt>
          <cx:pt idx="3321">24053</cx:pt>
          <cx:pt idx="3322">24053</cx:pt>
          <cx:pt idx="3323">24053</cx:pt>
          <cx:pt idx="3324">24053</cx:pt>
          <cx:pt idx="3325">29185</cx:pt>
          <cx:pt idx="3326">24053</cx:pt>
          <cx:pt idx="3327">24053</cx:pt>
          <cx:pt idx="3328">24053</cx:pt>
          <cx:pt idx="3329">24053</cx:pt>
          <cx:pt idx="3330">21422</cx:pt>
          <cx:pt idx="3331">21422</cx:pt>
          <cx:pt idx="3332">21422</cx:pt>
          <cx:pt idx="3333">21422</cx:pt>
          <cx:pt idx="3334">21422</cx:pt>
          <cx:pt idx="3335">21422</cx:pt>
          <cx:pt idx="3336">21422</cx:pt>
          <cx:pt idx="3337">21422</cx:pt>
          <cx:pt idx="3338">26705</cx:pt>
          <cx:pt idx="3339">26705</cx:pt>
          <cx:pt idx="3340">26705</cx:pt>
          <cx:pt idx="3341">26705</cx:pt>
          <cx:pt idx="3342">26705</cx:pt>
          <cx:pt idx="3343">26705</cx:pt>
          <cx:pt idx="3344">26705</cx:pt>
          <cx:pt idx="3345">26705</cx:pt>
          <cx:pt idx="3346">21134</cx:pt>
          <cx:pt idx="3347">21134</cx:pt>
          <cx:pt idx="3348">21134</cx:pt>
          <cx:pt idx="3349">21134</cx:pt>
          <cx:pt idx="3350">21134</cx:pt>
          <cx:pt idx="3351">47917</cx:pt>
          <cx:pt idx="3352">47917</cx:pt>
          <cx:pt idx="3353">47917</cx:pt>
          <cx:pt idx="3354">47917</cx:pt>
          <cx:pt idx="3355">59375</cx:pt>
          <cx:pt idx="3356">59375</cx:pt>
          <cx:pt idx="3357">59375</cx:pt>
          <cx:pt idx="3358">42107</cx:pt>
          <cx:pt idx="3359">42107</cx:pt>
          <cx:pt idx="3360">42107</cx:pt>
          <cx:pt idx="3361">42107</cx:pt>
          <cx:pt idx="3362">42107</cx:pt>
          <cx:pt idx="3363">42107</cx:pt>
          <cx:pt idx="3364">73558</cx:pt>
          <cx:pt idx="3365">73558</cx:pt>
          <cx:pt idx="3366">73558</cx:pt>
          <cx:pt idx="3367">73558</cx:pt>
          <cx:pt idx="3368">73558</cx:pt>
          <cx:pt idx="3369">73558</cx:pt>
          <cx:pt idx="3370">73558</cx:pt>
          <cx:pt idx="3371">74200</cx:pt>
          <cx:pt idx="3372">74200</cx:pt>
          <cx:pt idx="3373">105950</cx:pt>
          <cx:pt idx="3374">74200</cx:pt>
          <cx:pt idx="3375">105950</cx:pt>
          <cx:pt idx="3376">24053</cx:pt>
          <cx:pt idx="3377">24053</cx:pt>
          <cx:pt idx="3378">24053</cx:pt>
          <cx:pt idx="3379">24053</cx:pt>
          <cx:pt idx="3380">24053</cx:pt>
          <cx:pt idx="3381">24053</cx:pt>
          <cx:pt idx="3382">24053</cx:pt>
          <cx:pt idx="3383">24053</cx:pt>
          <cx:pt idx="3384">24053</cx:pt>
          <cx:pt idx="3385">24053</cx:pt>
          <cx:pt idx="3386">24053</cx:pt>
          <cx:pt idx="3387">24053</cx:pt>
          <cx:pt idx="3388">24053</cx:pt>
          <cx:pt idx="3389">21422</cx:pt>
          <cx:pt idx="3390">21422</cx:pt>
          <cx:pt idx="3391">21422</cx:pt>
          <cx:pt idx="3392">21422</cx:pt>
          <cx:pt idx="3393">21422</cx:pt>
          <cx:pt idx="3394">21422</cx:pt>
          <cx:pt idx="3395">21422</cx:pt>
          <cx:pt idx="3396">21422</cx:pt>
          <cx:pt idx="3397">26705</cx:pt>
          <cx:pt idx="3398">26705</cx:pt>
          <cx:pt idx="3399">26705</cx:pt>
          <cx:pt idx="3400">26705</cx:pt>
          <cx:pt idx="3401">26705</cx:pt>
          <cx:pt idx="3402">26705</cx:pt>
          <cx:pt idx="3403">26705</cx:pt>
          <cx:pt idx="3404">26705</cx:pt>
          <cx:pt idx="3405">21134</cx:pt>
          <cx:pt idx="3406">21134</cx:pt>
          <cx:pt idx="3407">21134</cx:pt>
          <cx:pt idx="3408">21134</cx:pt>
          <cx:pt idx="3409">21134</cx:pt>
          <cx:pt idx="3410">47917</cx:pt>
          <cx:pt idx="3411">47917</cx:pt>
          <cx:pt idx="3412">47917</cx:pt>
          <cx:pt idx="3413">59375</cx:pt>
          <cx:pt idx="3414">59375</cx:pt>
          <cx:pt idx="3415">59375</cx:pt>
          <cx:pt idx="3416">59375</cx:pt>
          <cx:pt idx="3417">59375</cx:pt>
          <cx:pt idx="3418">42107</cx:pt>
          <cx:pt idx="3419">42107</cx:pt>
          <cx:pt idx="3420">42107</cx:pt>
          <cx:pt idx="3421">42107</cx:pt>
          <cx:pt idx="3422">42107</cx:pt>
          <cx:pt idx="3423">73558</cx:pt>
          <cx:pt idx="3424">73558</cx:pt>
          <cx:pt idx="3425">73558</cx:pt>
          <cx:pt idx="3426">73558</cx:pt>
          <cx:pt idx="3427">73558</cx:pt>
          <cx:pt idx="3428">73558</cx:pt>
          <cx:pt idx="3429">74200</cx:pt>
          <cx:pt idx="3430">74200</cx:pt>
          <cx:pt idx="3431">74200</cx:pt>
          <cx:pt idx="3432">74200</cx:pt>
          <cx:pt idx="3433">74200</cx:pt>
          <cx:pt idx="3434">74200</cx:pt>
          <cx:pt idx="3435">24053</cx:pt>
          <cx:pt idx="3436">24053</cx:pt>
          <cx:pt idx="3437">24053</cx:pt>
          <cx:pt idx="3438">24053</cx:pt>
          <cx:pt idx="3439">24053</cx:pt>
          <cx:pt idx="3440">24053</cx:pt>
          <cx:pt idx="3441">24053</cx:pt>
          <cx:pt idx="3442">24053</cx:pt>
          <cx:pt idx="3443">24053</cx:pt>
          <cx:pt idx="3444">24053</cx:pt>
          <cx:pt idx="3445">24053</cx:pt>
          <cx:pt idx="3446">24072</cx:pt>
          <cx:pt idx="3447">24072</cx:pt>
          <cx:pt idx="3448">24072</cx:pt>
          <cx:pt idx="3449">24072</cx:pt>
          <cx:pt idx="3450">24072</cx:pt>
          <cx:pt idx="3451">24072</cx:pt>
          <cx:pt idx="3452">24072</cx:pt>
          <cx:pt idx="3453">24072</cx:pt>
          <cx:pt idx="3454">24072</cx:pt>
          <cx:pt idx="3455">21422</cx:pt>
          <cx:pt idx="3456">26705</cx:pt>
          <cx:pt idx="3457">26705</cx:pt>
          <cx:pt idx="3458">26705</cx:pt>
          <cx:pt idx="3459">26705</cx:pt>
          <cx:pt idx="3460">26705</cx:pt>
          <cx:pt idx="3461">21134</cx:pt>
          <cx:pt idx="3462">21134</cx:pt>
          <cx:pt idx="3463">21134</cx:pt>
          <cx:pt idx="3464">21134</cx:pt>
          <cx:pt idx="3465">21134</cx:pt>
          <cx:pt idx="3466">21134</cx:pt>
          <cx:pt idx="3467">21134</cx:pt>
          <cx:pt idx="3468">21134</cx:pt>
          <cx:pt idx="3469">47917</cx:pt>
          <cx:pt idx="3470">47917</cx:pt>
          <cx:pt idx="3471">47917</cx:pt>
          <cx:pt idx="3472">59375</cx:pt>
          <cx:pt idx="3473">59375</cx:pt>
          <cx:pt idx="3474">59375</cx:pt>
          <cx:pt idx="3475">59375</cx:pt>
          <cx:pt idx="3476">59375</cx:pt>
          <cx:pt idx="3477">42107</cx:pt>
          <cx:pt idx="3478">42107</cx:pt>
          <cx:pt idx="3479">42107</cx:pt>
          <cx:pt idx="3480">42107</cx:pt>
          <cx:pt idx="3481">42107</cx:pt>
          <cx:pt idx="3482">73558</cx:pt>
          <cx:pt idx="3483">73558</cx:pt>
          <cx:pt idx="3484">73558</cx:pt>
          <cx:pt idx="3485">73558</cx:pt>
          <cx:pt idx="3486">73558</cx:pt>
          <cx:pt idx="3487">73558</cx:pt>
          <cx:pt idx="3488">74200</cx:pt>
          <cx:pt idx="3489">74200</cx:pt>
          <cx:pt idx="3490">74200</cx:pt>
          <cx:pt idx="3491">74200</cx:pt>
          <cx:pt idx="3492">74200</cx:pt>
          <cx:pt idx="3493">74200</cx:pt>
          <cx:pt idx="3494">21288</cx:pt>
          <cx:pt idx="3495">21288</cx:pt>
          <cx:pt idx="3496">21288</cx:pt>
          <cx:pt idx="3497">21288</cx:pt>
          <cx:pt idx="3498">21288</cx:pt>
          <cx:pt idx="3499">24072</cx:pt>
          <cx:pt idx="3500">24072</cx:pt>
          <cx:pt idx="3501">24072</cx:pt>
          <cx:pt idx="3502">24072</cx:pt>
          <cx:pt idx="3503">24072</cx:pt>
          <cx:pt idx="3504">24072</cx:pt>
          <cx:pt idx="3505">24072</cx:pt>
          <cx:pt idx="3506">24072</cx:pt>
          <cx:pt idx="3507">24072</cx:pt>
          <cx:pt idx="3508">24072</cx:pt>
          <cx:pt idx="3509">24072</cx:pt>
          <cx:pt idx="3510">24072</cx:pt>
          <cx:pt idx="3511">24072</cx:pt>
          <cx:pt idx="3512">24072</cx:pt>
          <cx:pt idx="3513">24072</cx:pt>
          <cx:pt idx="3514">24072</cx:pt>
          <cx:pt idx="3515">26705</cx:pt>
          <cx:pt idx="3516">26705</cx:pt>
          <cx:pt idx="3517">26705</cx:pt>
          <cx:pt idx="3518">26705</cx:pt>
          <cx:pt idx="3519">21134</cx:pt>
          <cx:pt idx="3520">21134</cx:pt>
          <cx:pt idx="3521">21134</cx:pt>
          <cx:pt idx="3522">21134</cx:pt>
          <cx:pt idx="3523">21134</cx:pt>
          <cx:pt idx="3524">21134</cx:pt>
          <cx:pt idx="3525">21134</cx:pt>
          <cx:pt idx="3526">21134</cx:pt>
          <cx:pt idx="3527">21134</cx:pt>
          <cx:pt idx="3528">47917</cx:pt>
          <cx:pt idx="3529">47917</cx:pt>
          <cx:pt idx="3530">47917</cx:pt>
          <cx:pt idx="3531">59375</cx:pt>
          <cx:pt idx="3532">59375</cx:pt>
          <cx:pt idx="3533">59375</cx:pt>
          <cx:pt idx="3534">59375</cx:pt>
          <cx:pt idx="3535">59375</cx:pt>
          <cx:pt idx="3536">59375</cx:pt>
          <cx:pt idx="3537">42107</cx:pt>
          <cx:pt idx="3538">42107</cx:pt>
          <cx:pt idx="3539">42107</cx:pt>
          <cx:pt idx="3540">42107</cx:pt>
          <cx:pt idx="3541">73558</cx:pt>
          <cx:pt idx="3542">73558</cx:pt>
          <cx:pt idx="3543">73558</cx:pt>
          <cx:pt idx="3544">73558</cx:pt>
          <cx:pt idx="3545">73558</cx:pt>
          <cx:pt idx="3546">74200</cx:pt>
          <cx:pt idx="3547">74200</cx:pt>
          <cx:pt idx="3548">74200</cx:pt>
          <cx:pt idx="3549">74200</cx:pt>
          <cx:pt idx="3550">74200</cx:pt>
          <cx:pt idx="3551">74200</cx:pt>
          <cx:pt idx="3552">74200</cx:pt>
          <cx:pt idx="3553">21288</cx:pt>
          <cx:pt idx="3554">21288</cx:pt>
          <cx:pt idx="3555">21288</cx:pt>
          <cx:pt idx="3556">21288</cx:pt>
          <cx:pt idx="3557">21288</cx:pt>
          <cx:pt idx="3558">21288</cx:pt>
          <cx:pt idx="3559">24072</cx:pt>
          <cx:pt idx="3560">24072</cx:pt>
          <cx:pt idx="3561">24072</cx:pt>
          <cx:pt idx="3562">24072</cx:pt>
          <cx:pt idx="3563">24072</cx:pt>
          <cx:pt idx="3564">24072</cx:pt>
          <cx:pt idx="3565">24072</cx:pt>
          <cx:pt idx="3566">24072</cx:pt>
          <cx:pt idx="3567">24072</cx:pt>
          <cx:pt idx="3568">24072</cx:pt>
          <cx:pt idx="3569">24072</cx:pt>
          <cx:pt idx="3570">24072</cx:pt>
          <cx:pt idx="3571">24072</cx:pt>
          <cx:pt idx="3572">24072</cx:pt>
          <cx:pt idx="3573">26705</cx:pt>
          <cx:pt idx="3574">26705</cx:pt>
          <cx:pt idx="3575">74891</cx:pt>
          <cx:pt idx="3576">74891</cx:pt>
          <cx:pt idx="3577">74891</cx:pt>
          <cx:pt idx="3578">21134</cx:pt>
          <cx:pt idx="3579">21134</cx:pt>
          <cx:pt idx="3580">21134</cx:pt>
          <cx:pt idx="3581">21134</cx:pt>
          <cx:pt idx="3582">21134</cx:pt>
          <cx:pt idx="3583">31389</cx:pt>
          <cx:pt idx="3584">31389</cx:pt>
          <cx:pt idx="3585">31389</cx:pt>
          <cx:pt idx="3586">31389</cx:pt>
          <cx:pt idx="3587">31389</cx:pt>
          <cx:pt idx="3588">31389</cx:pt>
          <cx:pt idx="3589">31389</cx:pt>
          <cx:pt idx="3590">31389</cx:pt>
          <cx:pt idx="3591">95900</cx:pt>
          <cx:pt idx="3592">95900</cx:pt>
          <cx:pt idx="3593">82188</cx:pt>
          <cx:pt idx="3594">82188</cx:pt>
          <cx:pt idx="3595">60074</cx:pt>
          <cx:pt idx="3596">60074</cx:pt>
          <cx:pt idx="3597">60074</cx:pt>
          <cx:pt idx="3598">76322</cx:pt>
          <cx:pt idx="3599">76322</cx:pt>
          <cx:pt idx="3600">76322</cx:pt>
          <cx:pt idx="3601">76322</cx:pt>
          <cx:pt idx="3602">76322</cx:pt>
          <cx:pt idx="3603">76322</cx:pt>
          <cx:pt idx="3604">80168</cx:pt>
          <cx:pt idx="3605">80168</cx:pt>
          <cx:pt idx="3606">80168</cx:pt>
          <cx:pt idx="3607">70404</cx:pt>
          <cx:pt idx="3608">70404</cx:pt>
          <cx:pt idx="3609">70404</cx:pt>
          <cx:pt idx="3610">70404</cx:pt>
          <cx:pt idx="3611">70404</cx:pt>
          <cx:pt idx="3612">21288</cx:pt>
          <cx:pt idx="3613">21288</cx:pt>
          <cx:pt idx="3614">21288</cx:pt>
          <cx:pt idx="3615">21288</cx:pt>
          <cx:pt idx="3616">21288</cx:pt>
          <cx:pt idx="3617">21288</cx:pt>
          <cx:pt idx="3618">24072</cx:pt>
          <cx:pt idx="3619">24072</cx:pt>
          <cx:pt idx="3620">24072</cx:pt>
          <cx:pt idx="3621">24072</cx:pt>
          <cx:pt idx="3622">24072</cx:pt>
          <cx:pt idx="3623">24072</cx:pt>
          <cx:pt idx="3624">24072</cx:pt>
          <cx:pt idx="3625">24072</cx:pt>
          <cx:pt idx="3626">24072</cx:pt>
          <cx:pt idx="3627">24072</cx:pt>
          <cx:pt idx="3628">24072</cx:pt>
          <cx:pt idx="3629">24072</cx:pt>
          <cx:pt idx="3630">24072</cx:pt>
          <cx:pt idx="3631">24072</cx:pt>
          <cx:pt idx="3632">74891</cx:pt>
          <cx:pt idx="3633">74891</cx:pt>
          <cx:pt idx="3634">74891</cx:pt>
          <cx:pt idx="3635">74891</cx:pt>
          <cx:pt idx="3636">74891</cx:pt>
          <cx:pt idx="3637">21134</cx:pt>
          <cx:pt idx="3638">21134</cx:pt>
          <cx:pt idx="3639">21134</cx:pt>
          <cx:pt idx="3640">21134</cx:pt>
          <cx:pt idx="3641">31389</cx:pt>
          <cx:pt idx="3642">31389</cx:pt>
          <cx:pt idx="3643">31389</cx:pt>
          <cx:pt idx="3644">31389</cx:pt>
          <cx:pt idx="3645">31389</cx:pt>
          <cx:pt idx="3646">31389</cx:pt>
          <cx:pt idx="3647">31389</cx:pt>
          <cx:pt idx="3648">31389</cx:pt>
          <cx:pt idx="3649">31389</cx:pt>
          <cx:pt idx="3650">95900</cx:pt>
          <cx:pt idx="3651">95900</cx:pt>
          <cx:pt idx="3652">82188</cx:pt>
          <cx:pt idx="3653">82188</cx:pt>
          <cx:pt idx="3654">60074</cx:pt>
          <cx:pt idx="3655">60074</cx:pt>
          <cx:pt idx="3656">60074</cx:pt>
          <cx:pt idx="3657">76322</cx:pt>
          <cx:pt idx="3658">76322</cx:pt>
          <cx:pt idx="3659">76322</cx:pt>
          <cx:pt idx="3660">76322</cx:pt>
          <cx:pt idx="3661">76322</cx:pt>
          <cx:pt idx="3662">76322</cx:pt>
          <cx:pt idx="3663">80168</cx:pt>
          <cx:pt idx="3664">80168</cx:pt>
          <cx:pt idx="3665">80168</cx:pt>
          <cx:pt idx="3666">70404</cx:pt>
          <cx:pt idx="3667">70404</cx:pt>
          <cx:pt idx="3668">70404</cx:pt>
          <cx:pt idx="3669">70404</cx:pt>
          <cx:pt idx="3670">70404</cx:pt>
          <cx:pt idx="3671">21288</cx:pt>
          <cx:pt idx="3672">21288</cx:pt>
          <cx:pt idx="3673">21288</cx:pt>
          <cx:pt idx="3674">21288</cx:pt>
          <cx:pt idx="3675">21288</cx:pt>
          <cx:pt idx="3676">21288</cx:pt>
          <cx:pt idx="3677">24072</cx:pt>
          <cx:pt idx="3678">24072</cx:pt>
          <cx:pt idx="3679">24072</cx:pt>
          <cx:pt idx="3680">24072</cx:pt>
          <cx:pt idx="3681">24072</cx:pt>
          <cx:pt idx="3682">24072</cx:pt>
          <cx:pt idx="3683">24072</cx:pt>
          <cx:pt idx="3684">33339</cx:pt>
          <cx:pt idx="3685">33339</cx:pt>
          <cx:pt idx="3686">24072</cx:pt>
          <cx:pt idx="3687">24072</cx:pt>
          <cx:pt idx="3688">33339</cx:pt>
          <cx:pt idx="3689">33339</cx:pt>
          <cx:pt idx="3690">24072</cx:pt>
          <cx:pt idx="3691">74891</cx:pt>
          <cx:pt idx="3692">74891</cx:pt>
          <cx:pt idx="3693">74891</cx:pt>
          <cx:pt idx="3694">74891</cx:pt>
          <cx:pt idx="3695">74891</cx:pt>
          <cx:pt idx="3696">21134</cx:pt>
          <cx:pt idx="3697">21134</cx:pt>
          <cx:pt idx="3698">21134</cx:pt>
          <cx:pt idx="3699">21134</cx:pt>
          <cx:pt idx="3700">31389</cx:pt>
          <cx:pt idx="3701">31389</cx:pt>
          <cx:pt idx="3702">31389</cx:pt>
          <cx:pt idx="3703">31389</cx:pt>
          <cx:pt idx="3704">31389</cx:pt>
          <cx:pt idx="3705">31389</cx:pt>
          <cx:pt idx="3706">31389</cx:pt>
          <cx:pt idx="3707">31389</cx:pt>
          <cx:pt idx="3708">31389</cx:pt>
          <cx:pt idx="3709">95900</cx:pt>
          <cx:pt idx="3710">95900</cx:pt>
          <cx:pt idx="3711">82188</cx:pt>
          <cx:pt idx="3712">82188</cx:pt>
          <cx:pt idx="3713">60074</cx:pt>
          <cx:pt idx="3714">60074</cx:pt>
          <cx:pt idx="3715">60074</cx:pt>
          <cx:pt idx="3716">76322</cx:pt>
          <cx:pt idx="3717">76322</cx:pt>
          <cx:pt idx="3718">76322</cx:pt>
          <cx:pt idx="3719">76322</cx:pt>
          <cx:pt idx="3720">76322</cx:pt>
          <cx:pt idx="3721">76322</cx:pt>
          <cx:pt idx="3722">80168</cx:pt>
          <cx:pt idx="3723">80168</cx:pt>
          <cx:pt idx="3724">80168</cx:pt>
          <cx:pt idx="3725">70404</cx:pt>
          <cx:pt idx="3726">70404</cx:pt>
          <cx:pt idx="3727">70404</cx:pt>
          <cx:pt idx="3728">70404</cx:pt>
          <cx:pt idx="3729">70404</cx:pt>
          <cx:pt idx="3730">21288</cx:pt>
          <cx:pt idx="3731">21288</cx:pt>
          <cx:pt idx="3732">21288</cx:pt>
          <cx:pt idx="3733">21288</cx:pt>
          <cx:pt idx="3734">21288</cx:pt>
          <cx:pt idx="3735">24072</cx:pt>
          <cx:pt idx="3736">24072</cx:pt>
          <cx:pt idx="3737">24072</cx:pt>
          <cx:pt idx="3738">24072</cx:pt>
          <cx:pt idx="3739">24072</cx:pt>
          <cx:pt idx="3740">24072</cx:pt>
          <cx:pt idx="3741">24072</cx:pt>
          <cx:pt idx="3742">33339</cx:pt>
          <cx:pt idx="3743">33339</cx:pt>
          <cx:pt idx="3744">33339</cx:pt>
          <cx:pt idx="3745">33339</cx:pt>
          <cx:pt idx="3746">33339</cx:pt>
          <cx:pt idx="3747">33339</cx:pt>
          <cx:pt idx="3748">33339</cx:pt>
          <cx:pt idx="3749">74891</cx:pt>
          <cx:pt idx="3750">74891</cx:pt>
          <cx:pt idx="3751">74891</cx:pt>
          <cx:pt idx="3752">74891</cx:pt>
          <cx:pt idx="3753">74891</cx:pt>
          <cx:pt idx="3754">74891</cx:pt>
          <cx:pt idx="3755">21134</cx:pt>
          <cx:pt idx="3756">21134</cx:pt>
          <cx:pt idx="3757">21134</cx:pt>
          <cx:pt idx="3758">31389</cx:pt>
          <cx:pt idx="3759">31389</cx:pt>
          <cx:pt idx="3760">31389</cx:pt>
          <cx:pt idx="3761">31389</cx:pt>
          <cx:pt idx="3762">31389</cx:pt>
          <cx:pt idx="3763">31389</cx:pt>
          <cx:pt idx="3764">31389</cx:pt>
          <cx:pt idx="3765">31389</cx:pt>
          <cx:pt idx="3766">31389</cx:pt>
          <cx:pt idx="3767">31389</cx:pt>
          <cx:pt idx="3768">95900</cx:pt>
          <cx:pt idx="3769">95900</cx:pt>
          <cx:pt idx="3770">82188</cx:pt>
          <cx:pt idx="3771">82188</cx:pt>
          <cx:pt idx="3772">60074</cx:pt>
          <cx:pt idx="3773">60074</cx:pt>
          <cx:pt idx="3774">60074</cx:pt>
          <cx:pt idx="3775">76322</cx:pt>
          <cx:pt idx="3776">76322</cx:pt>
          <cx:pt idx="3777">76322</cx:pt>
          <cx:pt idx="3778">76322</cx:pt>
          <cx:pt idx="3779">76322</cx:pt>
          <cx:pt idx="3780">76322</cx:pt>
          <cx:pt idx="3781">80168</cx:pt>
          <cx:pt idx="3782">80168</cx:pt>
          <cx:pt idx="3783">80168</cx:pt>
          <cx:pt idx="3784">70404</cx:pt>
          <cx:pt idx="3785">70404</cx:pt>
          <cx:pt idx="3786">70404</cx:pt>
          <cx:pt idx="3787">70404</cx:pt>
          <cx:pt idx="3788">70404</cx:pt>
          <cx:pt idx="3789">21288</cx:pt>
          <cx:pt idx="3790">21288</cx:pt>
          <cx:pt idx="3791">21288</cx:pt>
          <cx:pt idx="3792">21288</cx:pt>
          <cx:pt idx="3793">21288</cx:pt>
          <cx:pt idx="3794">24072</cx:pt>
          <cx:pt idx="3795">24072</cx:pt>
          <cx:pt idx="3796">24072</cx:pt>
          <cx:pt idx="3797">24072</cx:pt>
          <cx:pt idx="3798">24072</cx:pt>
          <cx:pt idx="3799">24072</cx:pt>
          <cx:pt idx="3800">33339</cx:pt>
          <cx:pt idx="3801">33339</cx:pt>
          <cx:pt idx="3802">33339</cx:pt>
          <cx:pt idx="3803">33339</cx:pt>
          <cx:pt idx="3804">33339</cx:pt>
          <cx:pt idx="3805">33339</cx:pt>
          <cx:pt idx="3806">33339</cx:pt>
          <cx:pt idx="3807">33339</cx:pt>
          <cx:pt idx="3808">74891</cx:pt>
          <cx:pt idx="3809">74891</cx:pt>
          <cx:pt idx="3810">74891</cx:pt>
          <cx:pt idx="3811">74891</cx:pt>
          <cx:pt idx="3812">74891</cx:pt>
          <cx:pt idx="3813">74891</cx:pt>
          <cx:pt idx="3814">21134</cx:pt>
          <cx:pt idx="3815">74891</cx:pt>
          <cx:pt idx="3816">53728</cx:pt>
          <cx:pt idx="3817">53728</cx:pt>
          <cx:pt idx="3818">53728</cx:pt>
          <cx:pt idx="3819">53728</cx:pt>
          <cx:pt idx="3820">53728</cx:pt>
          <cx:pt idx="3821">31389</cx:pt>
          <cx:pt idx="3822">31389</cx:pt>
          <cx:pt idx="3823">31389</cx:pt>
          <cx:pt idx="3824">31389</cx:pt>
          <cx:pt idx="3825">31389</cx:pt>
          <cx:pt idx="3826">31389</cx:pt>
          <cx:pt idx="3827">95900</cx:pt>
          <cx:pt idx="3828">95900</cx:pt>
          <cx:pt idx="3829">82188</cx:pt>
          <cx:pt idx="3830">82188</cx:pt>
          <cx:pt idx="3831">60074</cx:pt>
          <cx:pt idx="3832">60074</cx:pt>
          <cx:pt idx="3833">60074</cx:pt>
          <cx:pt idx="3834">76322</cx:pt>
          <cx:pt idx="3835">76322</cx:pt>
          <cx:pt idx="3836">76322</cx:pt>
          <cx:pt idx="3837">76322</cx:pt>
          <cx:pt idx="3838">76322</cx:pt>
          <cx:pt idx="3839">80168</cx:pt>
          <cx:pt idx="3840">80168</cx:pt>
          <cx:pt idx="3841">80168</cx:pt>
          <cx:pt idx="3842">80168</cx:pt>
          <cx:pt idx="3843">70404</cx:pt>
          <cx:pt idx="3844">70404</cx:pt>
          <cx:pt idx="3845">70404</cx:pt>
          <cx:pt idx="3846">70404</cx:pt>
          <cx:pt idx="3847">70404</cx:pt>
          <cx:pt idx="3848">21288</cx:pt>
          <cx:pt idx="3849">21288</cx:pt>
          <cx:pt idx="3850">21288</cx:pt>
          <cx:pt idx="3851">21288</cx:pt>
          <cx:pt idx="3852">21288</cx:pt>
          <cx:pt idx="3853">24072</cx:pt>
          <cx:pt idx="3854">24072</cx:pt>
          <cx:pt idx="3855">24072</cx:pt>
          <cx:pt idx="3856">24072</cx:pt>
          <cx:pt idx="3857">24072</cx:pt>
          <cx:pt idx="3858">24072</cx:pt>
          <cx:pt idx="3859">33339</cx:pt>
          <cx:pt idx="3860">33339</cx:pt>
          <cx:pt idx="3861">33339</cx:pt>
          <cx:pt idx="3862">33339</cx:pt>
          <cx:pt idx="3863">33339</cx:pt>
          <cx:pt idx="3864">33339</cx:pt>
          <cx:pt idx="3865">33339</cx:pt>
          <cx:pt idx="3866">74891</cx:pt>
          <cx:pt idx="3867">74891</cx:pt>
          <cx:pt idx="3868">74891</cx:pt>
          <cx:pt idx="3869">74891</cx:pt>
          <cx:pt idx="3870">74891</cx:pt>
          <cx:pt idx="3871">74891</cx:pt>
          <cx:pt idx="3872">74891</cx:pt>
          <cx:pt idx="3873">74891</cx:pt>
          <cx:pt idx="3874">53728</cx:pt>
          <cx:pt idx="3875">53728</cx:pt>
          <cx:pt idx="3876">53728</cx:pt>
          <cx:pt idx="3877">53728</cx:pt>
          <cx:pt idx="3878">53728</cx:pt>
          <cx:pt idx="3879">53728</cx:pt>
          <cx:pt idx="3880">53728</cx:pt>
          <cx:pt idx="3881">53728</cx:pt>
          <cx:pt idx="3882">95900</cx:pt>
          <cx:pt idx="3883">95900</cx:pt>
          <cx:pt idx="3884">95900</cx:pt>
          <cx:pt idx="3885">95900</cx:pt>
          <cx:pt idx="3886">95900</cx:pt>
          <cx:pt idx="3887">95900</cx:pt>
          <cx:pt idx="3888">106791</cx:pt>
          <cx:pt idx="3889">106791</cx:pt>
          <cx:pt idx="3890">106791</cx:pt>
          <cx:pt idx="3891">106791</cx:pt>
          <cx:pt idx="3892">106791</cx:pt>
          <cx:pt idx="3893">88971</cx:pt>
          <cx:pt idx="3894">88971</cx:pt>
          <cx:pt idx="3895">88971</cx:pt>
          <cx:pt idx="3896">88971</cx:pt>
          <cx:pt idx="3897">128171</cx:pt>
          <cx:pt idx="3898">128171</cx:pt>
          <cx:pt idx="3899">128171</cx:pt>
          <cx:pt idx="3900">128171</cx:pt>
          <cx:pt idx="3901">128171</cx:pt>
          <cx:pt idx="3902">128171</cx:pt>
          <cx:pt idx="3903">128171</cx:pt>
          <cx:pt idx="3904">70404</cx:pt>
          <cx:pt idx="3905">154911</cx:pt>
          <cx:pt idx="3906">154911</cx:pt>
          <cx:pt idx="3907">21288</cx:pt>
          <cx:pt idx="3908">21288</cx:pt>
          <cx:pt idx="3909">21288</cx:pt>
          <cx:pt idx="3910">21288</cx:pt>
          <cx:pt idx="3911">21288</cx:pt>
          <cx:pt idx="3912">24072</cx:pt>
          <cx:pt idx="3913">24072</cx:pt>
          <cx:pt idx="3914">24072</cx:pt>
          <cx:pt idx="3915">33339</cx:pt>
          <cx:pt idx="3916">33339</cx:pt>
          <cx:pt idx="3917">33339</cx:pt>
          <cx:pt idx="3918">33339</cx:pt>
          <cx:pt idx="3919">33339</cx:pt>
          <cx:pt idx="3920">33339</cx:pt>
          <cx:pt idx="3921">33339</cx:pt>
          <cx:pt idx="3922">33339</cx:pt>
          <cx:pt idx="3923">33339</cx:pt>
          <cx:pt idx="3924">74891</cx:pt>
          <cx:pt idx="3925">74891</cx:pt>
          <cx:pt idx="3926">74891</cx:pt>
          <cx:pt idx="3927">74891</cx:pt>
          <cx:pt idx="3928">74891</cx:pt>
          <cx:pt idx="3929">74891</cx:pt>
          <cx:pt idx="3930">74891</cx:pt>
          <cx:pt idx="3931">74891</cx:pt>
          <cx:pt idx="3932">64383</cx:pt>
          <cx:pt idx="3933">53728</cx:pt>
          <cx:pt idx="3934">53728</cx:pt>
          <cx:pt idx="3935">53728</cx:pt>
          <cx:pt idx="3936">53728</cx:pt>
          <cx:pt idx="3937">53728</cx:pt>
          <cx:pt idx="3938">53728</cx:pt>
          <cx:pt idx="3939">53728</cx:pt>
          <cx:pt idx="3940">53728</cx:pt>
          <cx:pt idx="3941">95900</cx:pt>
          <cx:pt idx="3942">95900</cx:pt>
          <cx:pt idx="3943">95900</cx:pt>
          <cx:pt idx="3944">95900</cx:pt>
          <cx:pt idx="3945">95900</cx:pt>
          <cx:pt idx="3946">95900</cx:pt>
          <cx:pt idx="3947">106791</cx:pt>
          <cx:pt idx="3948">106791</cx:pt>
          <cx:pt idx="3949">106791</cx:pt>
          <cx:pt idx="3950">106791</cx:pt>
          <cx:pt idx="3951">88971</cx:pt>
          <cx:pt idx="3952">88971</cx:pt>
          <cx:pt idx="3953">88971</cx:pt>
          <cx:pt idx="3954">88971</cx:pt>
          <cx:pt idx="3955">128171</cx:pt>
          <cx:pt idx="3956">128171</cx:pt>
          <cx:pt idx="3957">128171</cx:pt>
          <cx:pt idx="3958">128171</cx:pt>
          <cx:pt idx="3959">128171</cx:pt>
          <cx:pt idx="3960">128171</cx:pt>
          <cx:pt idx="3961">128171</cx:pt>
          <cx:pt idx="3962">128171</cx:pt>
          <cx:pt idx="3963">154911</cx:pt>
          <cx:pt idx="3964">154911</cx:pt>
          <cx:pt idx="3965">154911</cx:pt>
          <cx:pt idx="3966">21288</cx:pt>
          <cx:pt idx="3967">21288</cx:pt>
          <cx:pt idx="3968">21288</cx:pt>
          <cx:pt idx="3969">21288</cx:pt>
          <cx:pt idx="3970">21288</cx:pt>
          <cx:pt idx="3971">24072</cx:pt>
          <cx:pt idx="3972">24072</cx:pt>
          <cx:pt idx="3973">24072</cx:pt>
          <cx:pt idx="3974">33339</cx:pt>
          <cx:pt idx="3975">33339</cx:pt>
          <cx:pt idx="3976">33339</cx:pt>
          <cx:pt idx="3977">33339</cx:pt>
          <cx:pt idx="3978">33339</cx:pt>
          <cx:pt idx="3979">33339</cx:pt>
          <cx:pt idx="3980">33339</cx:pt>
          <cx:pt idx="3981">33339</cx:pt>
          <cx:pt idx="3982">33339</cx:pt>
          <cx:pt idx="3983">105625</cx:pt>
          <cx:pt idx="3984">105625</cx:pt>
          <cx:pt idx="3985">74891</cx:pt>
          <cx:pt idx="3986">74891</cx:pt>
          <cx:pt idx="3987">74891</cx:pt>
          <cx:pt idx="3988">64383</cx:pt>
          <cx:pt idx="3989">64383</cx:pt>
          <cx:pt idx="3990">64383</cx:pt>
          <cx:pt idx="3991">64383</cx:pt>
          <cx:pt idx="3992">64383</cx:pt>
          <cx:pt idx="3993">53728</cx:pt>
          <cx:pt idx="3994">53728</cx:pt>
          <cx:pt idx="3995">53728</cx:pt>
          <cx:pt idx="3996">53728</cx:pt>
          <cx:pt idx="3997">53728</cx:pt>
          <cx:pt idx="3998">53728</cx:pt>
          <cx:pt idx="3999">53728</cx:pt>
          <cx:pt idx="4000">91765</cx:pt>
          <cx:pt idx="4001">95900</cx:pt>
          <cx:pt idx="4002">95900</cx:pt>
          <cx:pt idx="4003">95900</cx:pt>
          <cx:pt idx="4004">95900</cx:pt>
          <cx:pt idx="4005">95900</cx:pt>
          <cx:pt idx="4006">106791</cx:pt>
          <cx:pt idx="4007">106791</cx:pt>
          <cx:pt idx="4008">106791</cx:pt>
          <cx:pt idx="4009">106791</cx:pt>
          <cx:pt idx="4010">88971</cx:pt>
          <cx:pt idx="4011">88971</cx:pt>
          <cx:pt idx="4012">88971</cx:pt>
          <cx:pt idx="4013">88971</cx:pt>
          <cx:pt idx="4014">128171</cx:pt>
          <cx:pt idx="4015">128171</cx:pt>
          <cx:pt idx="4016">128171</cx:pt>
          <cx:pt idx="4017">128171</cx:pt>
          <cx:pt idx="4018">128171</cx:pt>
          <cx:pt idx="4019">128171</cx:pt>
          <cx:pt idx="4020">128171</cx:pt>
          <cx:pt idx="4021">128171</cx:pt>
          <cx:pt idx="4022">154911</cx:pt>
          <cx:pt idx="4023">154911</cx:pt>
          <cx:pt idx="4024">154911</cx:pt>
          <cx:pt idx="4025">21288</cx:pt>
          <cx:pt idx="4026">21288</cx:pt>
          <cx:pt idx="4027">21288</cx:pt>
          <cx:pt idx="4028">21288</cx:pt>
          <cx:pt idx="4029">24072</cx:pt>
          <cx:pt idx="4030">24072</cx:pt>
          <cx:pt idx="4031">24072</cx:pt>
          <cx:pt idx="4032">33339</cx:pt>
          <cx:pt idx="4033">33339</cx:pt>
          <cx:pt idx="4034">33339</cx:pt>
          <cx:pt idx="4035">33339</cx:pt>
          <cx:pt idx="4036">33339</cx:pt>
          <cx:pt idx="4037">33339</cx:pt>
          <cx:pt idx="4038">33339</cx:pt>
          <cx:pt idx="4039">33339</cx:pt>
          <cx:pt idx="4040">105625</cx:pt>
          <cx:pt idx="4041">105625</cx:pt>
          <cx:pt idx="4042">105625</cx:pt>
          <cx:pt idx="4043">105625</cx:pt>
          <cx:pt idx="4044">64383</cx:pt>
          <cx:pt idx="4045">64383</cx:pt>
          <cx:pt idx="4046">64383</cx:pt>
          <cx:pt idx="4047">64383</cx:pt>
          <cx:pt idx="4048">64383</cx:pt>
          <cx:pt idx="4049">64383</cx:pt>
          <cx:pt idx="4050">64383</cx:pt>
          <cx:pt idx="4051">64383</cx:pt>
          <cx:pt idx="4052">64383</cx:pt>
          <cx:pt idx="4053">64383</cx:pt>
          <cx:pt idx="4054">53728</cx:pt>
          <cx:pt idx="4055">53728</cx:pt>
          <cx:pt idx="4056">53728</cx:pt>
          <cx:pt idx="4057">53728</cx:pt>
          <cx:pt idx="4058">53728</cx:pt>
          <cx:pt idx="4059">91765</cx:pt>
          <cx:pt idx="4060">91765</cx:pt>
          <cx:pt idx="4061">91765</cx:pt>
          <cx:pt idx="4062">91765</cx:pt>
          <cx:pt idx="4063">91765</cx:pt>
          <cx:pt idx="4064">91765</cx:pt>
          <cx:pt idx="4065">88971</cx:pt>
          <cx:pt idx="4066">88971</cx:pt>
          <cx:pt idx="4067">88971</cx:pt>
          <cx:pt idx="4068">88971</cx:pt>
          <cx:pt idx="4069">88971</cx:pt>
          <cx:pt idx="4070">88971</cx:pt>
          <cx:pt idx="4071">88971</cx:pt>
          <cx:pt idx="4072">88971</cx:pt>
          <cx:pt idx="4073">128171</cx:pt>
          <cx:pt idx="4074">128171</cx:pt>
          <cx:pt idx="4075">128171</cx:pt>
          <cx:pt idx="4076">128171</cx:pt>
          <cx:pt idx="4077">128171</cx:pt>
          <cx:pt idx="4078">128171</cx:pt>
          <cx:pt idx="4079">128171</cx:pt>
          <cx:pt idx="4080">128171</cx:pt>
          <cx:pt idx="4081">154911</cx:pt>
          <cx:pt idx="4082">154911</cx:pt>
          <cx:pt idx="4083">154911</cx:pt>
          <cx:pt idx="4084">21288</cx:pt>
          <cx:pt idx="4085">21288</cx:pt>
          <cx:pt idx="4086">21288</cx:pt>
          <cx:pt idx="4087">33339</cx:pt>
          <cx:pt idx="4088">33339</cx:pt>
          <cx:pt idx="4089">33339</cx:pt>
          <cx:pt idx="4090">33339</cx:pt>
          <cx:pt idx="4091">33339</cx:pt>
          <cx:pt idx="4092">33339</cx:pt>
          <cx:pt idx="4093">33339</cx:pt>
          <cx:pt idx="4094">33339</cx:pt>
          <cx:pt idx="4095">33339</cx:pt>
          <cx:pt idx="4096">33339</cx:pt>
          <cx:pt idx="4097">33339</cx:pt>
          <cx:pt idx="4098">33339</cx:pt>
          <cx:pt idx="4099">105625</cx:pt>
          <cx:pt idx="4100">105625</cx:pt>
          <cx:pt idx="4101">105625</cx:pt>
          <cx:pt idx="4102">105625</cx:pt>
          <cx:pt idx="4103">64383</cx:pt>
          <cx:pt idx="4104">64383</cx:pt>
          <cx:pt idx="4105">64383</cx:pt>
          <cx:pt idx="4106">64383</cx:pt>
          <cx:pt idx="4107">64383</cx:pt>
          <cx:pt idx="4108">64383</cx:pt>
          <cx:pt idx="4109">64383</cx:pt>
          <cx:pt idx="4110">64383</cx:pt>
          <cx:pt idx="4111">64383</cx:pt>
          <cx:pt idx="4112">64383</cx:pt>
          <cx:pt idx="4113">64383</cx:pt>
          <cx:pt idx="4114">64383</cx:pt>
          <cx:pt idx="4115">53728</cx:pt>
          <cx:pt idx="4116">53728</cx:pt>
          <cx:pt idx="4117">53728</cx:pt>
          <cx:pt idx="4118">91765</cx:pt>
          <cx:pt idx="4119">91765</cx:pt>
          <cx:pt idx="4120">91765</cx:pt>
          <cx:pt idx="4121">91765</cx:pt>
          <cx:pt idx="4122">91765</cx:pt>
          <cx:pt idx="4123">91765</cx:pt>
          <cx:pt idx="4124">88971</cx:pt>
          <cx:pt idx="4125">88971</cx:pt>
          <cx:pt idx="4126">88971</cx:pt>
          <cx:pt idx="4127">88971</cx:pt>
          <cx:pt idx="4128">88971</cx:pt>
          <cx:pt idx="4129">88971</cx:pt>
          <cx:pt idx="4130">88971</cx:pt>
          <cx:pt idx="4131">88971</cx:pt>
          <cx:pt idx="4132">128171</cx:pt>
          <cx:pt idx="4133">128171</cx:pt>
          <cx:pt idx="4134">128171</cx:pt>
          <cx:pt idx="4135">128171</cx:pt>
          <cx:pt idx="4136">128171</cx:pt>
          <cx:pt idx="4137">128171</cx:pt>
          <cx:pt idx="4138">128171</cx:pt>
          <cx:pt idx="4139">128171</cx:pt>
          <cx:pt idx="4140">154911</cx:pt>
          <cx:pt idx="4141">154911</cx:pt>
          <cx:pt idx="4142">154911</cx:pt>
          <cx:pt idx="4143">21288</cx:pt>
          <cx:pt idx="4144">21288</cx:pt>
          <cx:pt idx="4145">33339</cx:pt>
          <cx:pt idx="4146">33339</cx:pt>
          <cx:pt idx="4147">33339</cx:pt>
          <cx:pt idx="4148">33339</cx:pt>
          <cx:pt idx="4149">33339</cx:pt>
          <cx:pt idx="4150">33339</cx:pt>
          <cx:pt idx="4151">33339</cx:pt>
          <cx:pt idx="4152">33339</cx:pt>
          <cx:pt idx="4153">33339</cx:pt>
          <cx:pt idx="4154">33339</cx:pt>
          <cx:pt idx="4155">33339</cx:pt>
          <cx:pt idx="4156">33339</cx:pt>
          <cx:pt idx="4157">105625</cx:pt>
          <cx:pt idx="4158">105625</cx:pt>
          <cx:pt idx="4159">105625</cx:pt>
          <cx:pt idx="4160">105625</cx:pt>
          <cx:pt idx="4161">64383</cx:pt>
          <cx:pt idx="4162">64383</cx:pt>
          <cx:pt idx="4163">64383</cx:pt>
          <cx:pt idx="4164">64383</cx:pt>
          <cx:pt idx="4165">64383</cx:pt>
          <cx:pt idx="4166">64383</cx:pt>
          <cx:pt idx="4167">64383</cx:pt>
          <cx:pt idx="4168">64383</cx:pt>
          <cx:pt idx="4169">64383</cx:pt>
          <cx:pt idx="4170">64383</cx:pt>
          <cx:pt idx="4171">64383</cx:pt>
          <cx:pt idx="4172">64383</cx:pt>
          <cx:pt idx="4173">64383</cx:pt>
          <cx:pt idx="4174">64383</cx:pt>
          <cx:pt idx="4175">64383</cx:pt>
          <cx:pt idx="4176">91765</cx:pt>
          <cx:pt idx="4177">91765</cx:pt>
          <cx:pt idx="4178">91765</cx:pt>
          <cx:pt idx="4179">91765</cx:pt>
          <cx:pt idx="4180">91765</cx:pt>
          <cx:pt idx="4181">91765</cx:pt>
          <cx:pt idx="4182">91765</cx:pt>
          <cx:pt idx="4183">88971</cx:pt>
          <cx:pt idx="4184">88971</cx:pt>
          <cx:pt idx="4185">88971</cx:pt>
          <cx:pt idx="4186">88971</cx:pt>
          <cx:pt idx="4187">91765</cx:pt>
          <cx:pt idx="4188">91765</cx:pt>
          <cx:pt idx="4189">91765</cx:pt>
          <cx:pt idx="4190">88971</cx:pt>
          <cx:pt idx="4191">128171</cx:pt>
          <cx:pt idx="4192">128171</cx:pt>
          <cx:pt idx="4193">128171</cx:pt>
          <cx:pt idx="4194">128171</cx:pt>
          <cx:pt idx="4195">128171</cx:pt>
          <cx:pt idx="4196">128171</cx:pt>
          <cx:pt idx="4197">128171</cx:pt>
          <cx:pt idx="4198">154911</cx:pt>
          <cx:pt idx="4199">154911</cx:pt>
          <cx:pt idx="4200">154911</cx:pt>
          <cx:pt idx="4201">154911</cx:pt>
          <cx:pt idx="4202">33339</cx:pt>
          <cx:pt idx="4203">33339</cx:pt>
          <cx:pt idx="4204">33339</cx:pt>
          <cx:pt idx="4205">33339</cx:pt>
          <cx:pt idx="4206">33339</cx:pt>
          <cx:pt idx="4207">33339</cx:pt>
          <cx:pt idx="4208">33339</cx:pt>
          <cx:pt idx="4209">33339</cx:pt>
          <cx:pt idx="4210">33339</cx:pt>
          <cx:pt idx="4211">33339</cx:pt>
          <cx:pt idx="4212">33339</cx:pt>
          <cx:pt idx="4213">33339</cx:pt>
          <cx:pt idx="4214">105625</cx:pt>
          <cx:pt idx="4215">105625</cx:pt>
          <cx:pt idx="4216">105625</cx:pt>
          <cx:pt idx="4217">105625</cx:pt>
          <cx:pt idx="4218">105625</cx:pt>
          <cx:pt idx="4219">105625</cx:pt>
          <cx:pt idx="4220">64383</cx:pt>
          <cx:pt idx="4221">64383</cx:pt>
          <cx:pt idx="4222">64383</cx:pt>
          <cx:pt idx="4223">64383</cx:pt>
          <cx:pt idx="4224">64383</cx:pt>
          <cx:pt idx="4225">64383</cx:pt>
          <cx:pt idx="4226">64383</cx:pt>
          <cx:pt idx="4227">64383</cx:pt>
          <cx:pt idx="4228">64383</cx:pt>
          <cx:pt idx="4229">64383</cx:pt>
          <cx:pt idx="4230">64383</cx:pt>
          <cx:pt idx="4231">64383</cx:pt>
          <cx:pt idx="4232">64383</cx:pt>
          <cx:pt idx="4233">64383</cx:pt>
          <cx:pt idx="4234">64383</cx:pt>
          <cx:pt idx="4235">64383</cx:pt>
          <cx:pt idx="4236">91765</cx:pt>
          <cx:pt idx="4237">91765</cx:pt>
          <cx:pt idx="4238">91765</cx:pt>
          <cx:pt idx="4239">91765</cx:pt>
          <cx:pt idx="4240">91765</cx:pt>
          <cx:pt idx="4241">91765</cx:pt>
          <cx:pt idx="4242">88971</cx:pt>
          <cx:pt idx="4243">91765</cx:pt>
          <cx:pt idx="4244">91765</cx:pt>
          <cx:pt idx="4245">91765</cx:pt>
          <cx:pt idx="4246">91765</cx:pt>
          <cx:pt idx="4247">91765</cx:pt>
          <cx:pt idx="4248">91765</cx:pt>
          <cx:pt idx="4249">91765</cx:pt>
          <cx:pt idx="4250">128171</cx:pt>
          <cx:pt idx="4251">128171</cx:pt>
          <cx:pt idx="4252">128171</cx:pt>
          <cx:pt idx="4253">128171</cx:pt>
          <cx:pt idx="4254">128171</cx:pt>
          <cx:pt idx="4255">128171</cx:pt>
          <cx:pt idx="4256">154911</cx:pt>
          <cx:pt idx="4257">154911</cx:pt>
          <cx:pt idx="4258">154911</cx:pt>
          <cx:pt idx="4259">154911</cx:pt>
          <cx:pt idx="4260">154911</cx:pt>
          <cx:pt idx="4261">33339</cx:pt>
          <cx:pt idx="4262">33339</cx:pt>
          <cx:pt idx="4263">33339</cx:pt>
          <cx:pt idx="4264">33339</cx:pt>
          <cx:pt idx="4265">33339</cx:pt>
          <cx:pt idx="4266">33339</cx:pt>
          <cx:pt idx="4267">33339</cx:pt>
          <cx:pt idx="4268">33339</cx:pt>
          <cx:pt idx="4269">33339</cx:pt>
          <cx:pt idx="4270">33339</cx:pt>
          <cx:pt idx="4271">33339</cx:pt>
          <cx:pt idx="4272">105625</cx:pt>
          <cx:pt idx="4273">105625</cx:pt>
          <cx:pt idx="4274">105625</cx:pt>
          <cx:pt idx="4275">105625</cx:pt>
          <cx:pt idx="4276">105625</cx:pt>
          <cx:pt idx="4277">105625</cx:pt>
          <cx:pt idx="4278">64383</cx:pt>
          <cx:pt idx="4279">64383</cx:pt>
          <cx:pt idx="4280">64383</cx:pt>
          <cx:pt idx="4281">64383</cx:pt>
          <cx:pt idx="4282">64383</cx:pt>
          <cx:pt idx="4283">64383</cx:pt>
          <cx:pt idx="4284">64383</cx:pt>
          <cx:pt idx="4285">64383</cx:pt>
          <cx:pt idx="4286">64383</cx:pt>
          <cx:pt idx="4287">64383</cx:pt>
          <cx:pt idx="4288">64383</cx:pt>
          <cx:pt idx="4289">64383</cx:pt>
          <cx:pt idx="4290">64383</cx:pt>
          <cx:pt idx="4291">64383</cx:pt>
          <cx:pt idx="4292">64383</cx:pt>
          <cx:pt idx="4293">64383</cx:pt>
          <cx:pt idx="4294">64383</cx:pt>
          <cx:pt idx="4295">64383</cx:pt>
          <cx:pt idx="4296">91765</cx:pt>
          <cx:pt idx="4297">91765</cx:pt>
          <cx:pt idx="4298">91765</cx:pt>
          <cx:pt idx="4299">91765</cx:pt>
          <cx:pt idx="4300">91765</cx:pt>
          <cx:pt idx="4301">91765</cx:pt>
          <cx:pt idx="4302">91765</cx:pt>
          <cx:pt idx="4303">91765</cx:pt>
          <cx:pt idx="4304">91765</cx:pt>
          <cx:pt idx="4305">91765</cx:pt>
          <cx:pt idx="4306">91765</cx:pt>
          <cx:pt idx="4307">91765</cx:pt>
          <cx:pt idx="4308">91765</cx:pt>
          <cx:pt idx="4309">128171</cx:pt>
          <cx:pt idx="4310">128171</cx:pt>
          <cx:pt idx="4311">128171</cx:pt>
          <cx:pt idx="4312">128171</cx:pt>
          <cx:pt idx="4313">128171</cx:pt>
          <cx:pt idx="4314">128171</cx:pt>
          <cx:pt idx="4315">154911</cx:pt>
          <cx:pt idx="4316">154911</cx:pt>
          <cx:pt idx="4317">154911</cx:pt>
          <cx:pt idx="4318">154911</cx:pt>
          <cx:pt idx="4319">154911</cx:pt>
          <cx:pt idx="4320">33339</cx:pt>
          <cx:pt idx="4321">33339</cx:pt>
          <cx:pt idx="4322">33339</cx:pt>
          <cx:pt idx="4323">33339</cx:pt>
          <cx:pt idx="4324">33339</cx:pt>
          <cx:pt idx="4325">33339</cx:pt>
          <cx:pt idx="4326">33339</cx:pt>
          <cx:pt idx="4327">33339</cx:pt>
          <cx:pt idx="4328">33339</cx:pt>
          <cx:pt idx="4329">105625</cx:pt>
          <cx:pt idx="4330">105625</cx:pt>
          <cx:pt idx="4331">105625</cx:pt>
          <cx:pt idx="4332">105625</cx:pt>
          <cx:pt idx="4333">105625</cx:pt>
          <cx:pt idx="4334">105625</cx:pt>
          <cx:pt idx="4335">105625</cx:pt>
          <cx:pt idx="4336">64383</cx:pt>
          <cx:pt idx="4337">64383</cx:pt>
          <cx:pt idx="4338">64383</cx:pt>
          <cx:pt idx="4339">64383</cx:pt>
          <cx:pt idx="4340">64383</cx:pt>
          <cx:pt idx="4341">64383</cx:pt>
          <cx:pt idx="4342">64383</cx:pt>
          <cx:pt idx="4343">64383</cx:pt>
          <cx:pt idx="4344">64383</cx:pt>
          <cx:pt idx="4345">64383</cx:pt>
          <cx:pt idx="4346">64383</cx:pt>
          <cx:pt idx="4347">64383</cx:pt>
          <cx:pt idx="4348">64383</cx:pt>
          <cx:pt idx="4349">64383</cx:pt>
          <cx:pt idx="4350">64383</cx:pt>
          <cx:pt idx="4351">64383</cx:pt>
          <cx:pt idx="4352">64383</cx:pt>
          <cx:pt idx="4353">64383</cx:pt>
          <cx:pt idx="4354">64383</cx:pt>
          <cx:pt idx="4355">64383</cx:pt>
          <cx:pt idx="4356">76713</cx:pt>
          <cx:pt idx="4357">91765</cx:pt>
          <cx:pt idx="4358">91765</cx:pt>
          <cx:pt idx="4359">91765</cx:pt>
          <cx:pt idx="4360">91765</cx:pt>
          <cx:pt idx="4361">91765</cx:pt>
          <cx:pt idx="4362">91765</cx:pt>
          <cx:pt idx="4363">91765</cx:pt>
          <cx:pt idx="4364">91765</cx:pt>
          <cx:pt idx="4365">91765</cx:pt>
          <cx:pt idx="4366">91765</cx:pt>
          <cx:pt idx="4367">128171</cx:pt>
          <cx:pt idx="4368">128171</cx:pt>
          <cx:pt idx="4369">128171</cx:pt>
          <cx:pt idx="4370">128171</cx:pt>
          <cx:pt idx="4371">128171</cx:pt>
          <cx:pt idx="4372">128171</cx:pt>
          <cx:pt idx="4373">154911</cx:pt>
          <cx:pt idx="4374">154911</cx:pt>
          <cx:pt idx="4375">154911</cx:pt>
          <cx:pt idx="4376">154911</cx:pt>
          <cx:pt idx="4377">154911</cx:pt>
          <cx:pt idx="4378">154911</cx:pt>
          <cx:pt idx="4379">33339</cx:pt>
          <cx:pt idx="4380">33339</cx:pt>
          <cx:pt idx="4381">33339</cx:pt>
          <cx:pt idx="4382">33339</cx:pt>
          <cx:pt idx="4383">33339</cx:pt>
          <cx:pt idx="4384">33339</cx:pt>
          <cx:pt idx="4385">33339</cx:pt>
          <cx:pt idx="4386">105625</cx:pt>
          <cx:pt idx="4387">105625</cx:pt>
          <cx:pt idx="4388">105625</cx:pt>
          <cx:pt idx="4389">105625</cx:pt>
          <cx:pt idx="4390">105625</cx:pt>
          <cx:pt idx="4391">105625</cx:pt>
          <cx:pt idx="4392">105625</cx:pt>
          <cx:pt idx="4393">105625</cx:pt>
          <cx:pt idx="4394">105625</cx:pt>
          <cx:pt idx="4395">64383</cx:pt>
          <cx:pt idx="4396">64383</cx:pt>
          <cx:pt idx="4397">64383</cx:pt>
          <cx:pt idx="4398">64383</cx:pt>
          <cx:pt idx="4399">64383</cx:pt>
          <cx:pt idx="4400">64383</cx:pt>
          <cx:pt idx="4401">64383</cx:pt>
          <cx:pt idx="4402">64383</cx:pt>
          <cx:pt idx="4403">64383</cx:pt>
          <cx:pt idx="4404">64383</cx:pt>
          <cx:pt idx="4405">64383</cx:pt>
          <cx:pt idx="4406">64383</cx:pt>
          <cx:pt idx="4407">64383</cx:pt>
          <cx:pt idx="4408">64383</cx:pt>
          <cx:pt idx="4409">64383</cx:pt>
          <cx:pt idx="4410">64383</cx:pt>
          <cx:pt idx="4411">64383</cx:pt>
          <cx:pt idx="4412">64383</cx:pt>
          <cx:pt idx="4413">64383</cx:pt>
          <cx:pt idx="4414">76713</cx:pt>
          <cx:pt idx="4415">76713</cx:pt>
          <cx:pt idx="4416">80433</cx:pt>
          <cx:pt idx="4417">91765</cx:pt>
          <cx:pt idx="4418">91765</cx:pt>
          <cx:pt idx="4419">91765</cx:pt>
          <cx:pt idx="4420">91765</cx:pt>
          <cx:pt idx="4421">91765</cx:pt>
          <cx:pt idx="4422">91765</cx:pt>
          <cx:pt idx="4423">91765</cx:pt>
          <cx:pt idx="4424">91765</cx:pt>
          <cx:pt idx="4425">91765</cx:pt>
          <cx:pt idx="4426">128171</cx:pt>
          <cx:pt idx="4427">128171</cx:pt>
          <cx:pt idx="4428">128171</cx:pt>
          <cx:pt idx="4429">128171</cx:pt>
          <cx:pt idx="4430">128171</cx:pt>
          <cx:pt idx="4431">154911</cx:pt>
          <cx:pt idx="4432">154911</cx:pt>
          <cx:pt idx="4433">154911</cx:pt>
          <cx:pt idx="4434">154911</cx:pt>
          <cx:pt idx="4435">154911</cx:pt>
          <cx:pt idx="4436">154911</cx:pt>
          <cx:pt idx="4437">154911</cx:pt>
          <cx:pt idx="4438">33339</cx:pt>
          <cx:pt idx="4439">33339</cx:pt>
          <cx:pt idx="4440">33339</cx:pt>
          <cx:pt idx="4441">33339</cx:pt>
          <cx:pt idx="4442">33339</cx:pt>
          <cx:pt idx="4443">33339</cx:pt>
          <cx:pt idx="4444">105625</cx:pt>
          <cx:pt idx="4445">105625</cx:pt>
          <cx:pt idx="4446">105625</cx:pt>
          <cx:pt idx="4447">105625</cx:pt>
          <cx:pt idx="4448">105625</cx:pt>
          <cx:pt idx="4449">105625</cx:pt>
          <cx:pt idx="4450">105625</cx:pt>
          <cx:pt idx="4451">105625</cx:pt>
          <cx:pt idx="4452">105625</cx:pt>
          <cx:pt idx="4453">64383</cx:pt>
          <cx:pt idx="4454">64383</cx:pt>
          <cx:pt idx="4455">64383</cx:pt>
          <cx:pt idx="4456">64383</cx:pt>
          <cx:pt idx="4457">64383</cx:pt>
          <cx:pt idx="4458">64383</cx:pt>
          <cx:pt idx="4459">64383</cx:pt>
          <cx:pt idx="4460">64383</cx:pt>
          <cx:pt idx="4461">64383</cx:pt>
          <cx:pt idx="4462">64383</cx:pt>
          <cx:pt idx="4463">64383</cx:pt>
          <cx:pt idx="4464">64383</cx:pt>
          <cx:pt idx="4465">64383</cx:pt>
          <cx:pt idx="4466">64383</cx:pt>
          <cx:pt idx="4467">64383</cx:pt>
          <cx:pt idx="4468">64383</cx:pt>
          <cx:pt idx="4469">109388</cx:pt>
          <cx:pt idx="4470">109388</cx:pt>
          <cx:pt idx="4471">76713</cx:pt>
          <cx:pt idx="4472">76713</cx:pt>
          <cx:pt idx="4473">76713</cx:pt>
          <cx:pt idx="4474">76713</cx:pt>
          <cx:pt idx="4475">80433</cx:pt>
          <cx:pt idx="4476">80433</cx:pt>
          <cx:pt idx="4477">91765</cx:pt>
          <cx:pt idx="4478">91765</cx:pt>
          <cx:pt idx="4479">91765</cx:pt>
          <cx:pt idx="4480">91765</cx:pt>
          <cx:pt idx="4481">91765</cx:pt>
          <cx:pt idx="4482">91765</cx:pt>
          <cx:pt idx="4483">91765</cx:pt>
          <cx:pt idx="4484">70197</cx:pt>
          <cx:pt idx="4485">70197</cx:pt>
          <cx:pt idx="4486">128171</cx:pt>
          <cx:pt idx="4487">128171</cx:pt>
          <cx:pt idx="4488">128171</cx:pt>
          <cx:pt idx="4489">154911</cx:pt>
          <cx:pt idx="4490">154911</cx:pt>
          <cx:pt idx="4491">154911</cx:pt>
          <cx:pt idx="4492">154911</cx:pt>
          <cx:pt idx="4493">154911</cx:pt>
          <cx:pt idx="4494">154911</cx:pt>
          <cx:pt idx="4495">154911</cx:pt>
          <cx:pt idx="4496">154911</cx:pt>
          <cx:pt idx="4497">33339</cx:pt>
          <cx:pt idx="4498">33339</cx:pt>
          <cx:pt idx="4499">33339</cx:pt>
          <cx:pt idx="4500">33339</cx:pt>
          <cx:pt idx="4501">33339</cx:pt>
          <cx:pt idx="4502">105625</cx:pt>
          <cx:pt idx="4503">105625</cx:pt>
          <cx:pt idx="4504">105625</cx:pt>
          <cx:pt idx="4505">105625</cx:pt>
          <cx:pt idx="4506">105625</cx:pt>
          <cx:pt idx="4507">105625</cx:pt>
          <cx:pt idx="4508">105625</cx:pt>
          <cx:pt idx="4509">105625</cx:pt>
          <cx:pt idx="4510">105625</cx:pt>
          <cx:pt idx="4511">105625</cx:pt>
          <cx:pt idx="4512">64383</cx:pt>
          <cx:pt idx="4513">64383</cx:pt>
          <cx:pt idx="4514">64383</cx:pt>
          <cx:pt idx="4515">64383</cx:pt>
          <cx:pt idx="4516">64383</cx:pt>
          <cx:pt idx="4517">64383</cx:pt>
          <cx:pt idx="4518">64383</cx:pt>
          <cx:pt idx="4519">64383</cx:pt>
          <cx:pt idx="4520">64383</cx:pt>
          <cx:pt idx="4521">64383</cx:pt>
          <cx:pt idx="4522">64383</cx:pt>
          <cx:pt idx="4523">64383</cx:pt>
          <cx:pt idx="4524">64383</cx:pt>
          <cx:pt idx="4525">109388</cx:pt>
          <cx:pt idx="4526">109388</cx:pt>
          <cx:pt idx="4527">109388</cx:pt>
          <cx:pt idx="4528">109388</cx:pt>
          <cx:pt idx="4529">109388</cx:pt>
          <cx:pt idx="4530">76713</cx:pt>
          <cx:pt idx="4531">76713</cx:pt>
          <cx:pt idx="4532">76713</cx:pt>
          <cx:pt idx="4533">76713</cx:pt>
          <cx:pt idx="4534">80433</cx:pt>
          <cx:pt idx="4535">80433</cx:pt>
          <cx:pt idx="4536">80433</cx:pt>
          <cx:pt idx="4537">80433</cx:pt>
          <cx:pt idx="4538">91765</cx:pt>
          <cx:pt idx="4539">91765</cx:pt>
          <cx:pt idx="4540">91765</cx:pt>
          <cx:pt idx="4541">91765</cx:pt>
          <cx:pt idx="4542">70197</cx:pt>
          <cx:pt idx="4543">70197</cx:pt>
          <cx:pt idx="4544">70197</cx:pt>
          <cx:pt idx="4545">70197</cx:pt>
          <cx:pt idx="4546">70197</cx:pt>
          <cx:pt idx="4547">128171</cx:pt>
          <cx:pt idx="4548">154911</cx:pt>
          <cx:pt idx="4549">154911</cx:pt>
          <cx:pt idx="4550">154911</cx:pt>
          <cx:pt idx="4551">154911</cx:pt>
          <cx:pt idx="4552">154911</cx:pt>
          <cx:pt idx="4553">154911</cx:pt>
          <cx:pt idx="4554">154911</cx:pt>
          <cx:pt idx="4555">154911</cx:pt>
          <cx:pt idx="4556">33339</cx:pt>
          <cx:pt idx="4557">33339</cx:pt>
          <cx:pt idx="4558">33339</cx:pt>
          <cx:pt idx="4559">33339</cx:pt>
          <cx:pt idx="4560">105625</cx:pt>
          <cx:pt idx="4561">105625</cx:pt>
          <cx:pt idx="4562">105625</cx:pt>
          <cx:pt idx="4563">105625</cx:pt>
          <cx:pt idx="4564">105625</cx:pt>
          <cx:pt idx="4565">105625</cx:pt>
          <cx:pt idx="4566">105625</cx:pt>
          <cx:pt idx="4567">105625</cx:pt>
          <cx:pt idx="4568">105625</cx:pt>
          <cx:pt idx="4569">105625</cx:pt>
          <cx:pt idx="4570">105625</cx:pt>
          <cx:pt idx="4571">64383</cx:pt>
          <cx:pt idx="4572">64383</cx:pt>
          <cx:pt idx="4573">64383</cx:pt>
          <cx:pt idx="4574">64383</cx:pt>
          <cx:pt idx="4575">64383</cx:pt>
          <cx:pt idx="4576">64383</cx:pt>
          <cx:pt idx="4577">64383</cx:pt>
          <cx:pt idx="4578">64383</cx:pt>
          <cx:pt idx="4579">64383</cx:pt>
          <cx:pt idx="4580">64383</cx:pt>
          <cx:pt idx="4581">64383</cx:pt>
          <cx:pt idx="4582">109388</cx:pt>
          <cx:pt idx="4583">109388</cx:pt>
          <cx:pt idx="4584">109388</cx:pt>
          <cx:pt idx="4585">109388</cx:pt>
          <cx:pt idx="4586">109388</cx:pt>
          <cx:pt idx="4587">109388</cx:pt>
          <cx:pt idx="4588">109388</cx:pt>
          <cx:pt idx="4589">76713</cx:pt>
          <cx:pt idx="4590">76713</cx:pt>
          <cx:pt idx="4591">76713</cx:pt>
          <cx:pt idx="4592">76713</cx:pt>
          <cx:pt idx="4593">80433</cx:pt>
          <cx:pt idx="4594">80433</cx:pt>
          <cx:pt idx="4595">80433</cx:pt>
          <cx:pt idx="4596">80433</cx:pt>
          <cx:pt idx="4597">80433</cx:pt>
          <cx:pt idx="4598">91765</cx:pt>
          <cx:pt idx="4599">91765</cx:pt>
          <cx:pt idx="4600">91765</cx:pt>
          <cx:pt idx="4601">70197</cx:pt>
          <cx:pt idx="4602">70197</cx:pt>
          <cx:pt idx="4603">70197</cx:pt>
          <cx:pt idx="4604">70197</cx:pt>
          <cx:pt idx="4605">70197</cx:pt>
          <cx:pt idx="4606">154911</cx:pt>
          <cx:pt idx="4607">154911</cx:pt>
          <cx:pt idx="4608">154911</cx:pt>
          <cx:pt idx="4609">154911</cx:pt>
          <cx:pt idx="4610">154911</cx:pt>
          <cx:pt idx="4611">154911</cx:pt>
          <cx:pt idx="4612">154911</cx:pt>
          <cx:pt idx="4613">154911</cx:pt>
          <cx:pt idx="4614">154911</cx:pt>
          <cx:pt idx="4615">105625</cx:pt>
          <cx:pt idx="4616">105625</cx:pt>
          <cx:pt idx="4617">105625</cx:pt>
          <cx:pt idx="4618">105625</cx:pt>
          <cx:pt idx="4619">105625</cx:pt>
          <cx:pt idx="4620">105625</cx:pt>
          <cx:pt idx="4621">105625</cx:pt>
          <cx:pt idx="4622">105625</cx:pt>
          <cx:pt idx="4623">105625</cx:pt>
          <cx:pt idx="4624">105625</cx:pt>
          <cx:pt idx="4625">105625</cx:pt>
          <cx:pt idx="4626">105625</cx:pt>
          <cx:pt idx="4627">105625</cx:pt>
          <cx:pt idx="4628">105625</cx:pt>
          <cx:pt idx="4629">64383</cx:pt>
          <cx:pt idx="4630">64383</cx:pt>
          <cx:pt idx="4631">64383</cx:pt>
          <cx:pt idx="4632">64383</cx:pt>
          <cx:pt idx="4633">64383</cx:pt>
          <cx:pt idx="4634">64383</cx:pt>
          <cx:pt idx="4635">64383</cx:pt>
          <cx:pt idx="4636">64383</cx:pt>
          <cx:pt idx="4637">64383</cx:pt>
          <cx:pt idx="4638">64383</cx:pt>
          <cx:pt idx="4639">64383</cx:pt>
          <cx:pt idx="4640">109388</cx:pt>
          <cx:pt idx="4641">109388</cx:pt>
          <cx:pt idx="4642">109388</cx:pt>
          <cx:pt idx="4643">109388</cx:pt>
          <cx:pt idx="4644">109388</cx:pt>
          <cx:pt idx="4645">109388</cx:pt>
          <cx:pt idx="4646">109388</cx:pt>
          <cx:pt idx="4647">76713</cx:pt>
          <cx:pt idx="4648">76713</cx:pt>
          <cx:pt idx="4649">76713</cx:pt>
          <cx:pt idx="4650">76713</cx:pt>
          <cx:pt idx="4651">76713</cx:pt>
          <cx:pt idx="4652">80433</cx:pt>
          <cx:pt idx="4653">80433</cx:pt>
          <cx:pt idx="4654">80433</cx:pt>
          <cx:pt idx="4655">80433</cx:pt>
          <cx:pt idx="4656">80433</cx:pt>
          <cx:pt idx="4657">80433</cx:pt>
          <cx:pt idx="4658">80433</cx:pt>
          <cx:pt idx="4659">91765</cx:pt>
          <cx:pt idx="4660">70197</cx:pt>
          <cx:pt idx="4661">70197</cx:pt>
          <cx:pt idx="4662">70197</cx:pt>
          <cx:pt idx="4663">70197</cx:pt>
          <cx:pt idx="4664">70197</cx:pt>
          <cx:pt idx="4665">70197</cx:pt>
          <cx:pt idx="4666">154911</cx:pt>
          <cx:pt idx="4667">154911</cx:pt>
          <cx:pt idx="4668">154911</cx:pt>
          <cx:pt idx="4669">154911</cx:pt>
          <cx:pt idx="4670">154911</cx:pt>
          <cx:pt idx="4671">154911</cx:pt>
          <cx:pt idx="4672">154911</cx:pt>
          <cx:pt idx="4673">154911</cx:pt>
          <cx:pt idx="4674">105625</cx:pt>
          <cx:pt idx="4675">105625</cx:pt>
          <cx:pt idx="4676">105625</cx:pt>
          <cx:pt idx="4677">105625</cx:pt>
          <cx:pt idx="4678">105625</cx:pt>
          <cx:pt idx="4679">105625</cx:pt>
          <cx:pt idx="4680">105625</cx:pt>
          <cx:pt idx="4681">105625</cx:pt>
          <cx:pt idx="4682">105625</cx:pt>
          <cx:pt idx="4683">105625</cx:pt>
          <cx:pt idx="4684">105625</cx:pt>
          <cx:pt idx="4685">105625</cx:pt>
          <cx:pt idx="4686">105625</cx:pt>
          <cx:pt idx="4687">105625</cx:pt>
          <cx:pt idx="4688">75115</cx:pt>
          <cx:pt idx="4689">75115</cx:pt>
          <cx:pt idx="4690">75115</cx:pt>
          <cx:pt idx="4691">64383</cx:pt>
          <cx:pt idx="4692">64383</cx:pt>
          <cx:pt idx="4693">64383</cx:pt>
          <cx:pt idx="4694">64383</cx:pt>
          <cx:pt idx="4695">64383</cx:pt>
          <cx:pt idx="4696">85625</cx:pt>
          <cx:pt idx="4697">85625</cx:pt>
          <cx:pt idx="4698">109388</cx:pt>
          <cx:pt idx="4699">109388</cx:pt>
          <cx:pt idx="4700">109388</cx:pt>
          <cx:pt idx="4701">109388</cx:pt>
          <cx:pt idx="4702">109388</cx:pt>
          <cx:pt idx="4703">109388</cx:pt>
          <cx:pt idx="4704">109388</cx:pt>
          <cx:pt idx="4705">109388</cx:pt>
          <cx:pt idx="4706">76713</cx:pt>
          <cx:pt idx="4707">76713</cx:pt>
          <cx:pt idx="4708">76713</cx:pt>
          <cx:pt idx="4709">76713</cx:pt>
          <cx:pt idx="4710">76713</cx:pt>
          <cx:pt idx="4711">80433</cx:pt>
          <cx:pt idx="4712">80433</cx:pt>
          <cx:pt idx="4713">80433</cx:pt>
          <cx:pt idx="4714">80433</cx:pt>
          <cx:pt idx="4715">80433</cx:pt>
          <cx:pt idx="4716">80433</cx:pt>
          <cx:pt idx="4717">80433</cx:pt>
          <cx:pt idx="4718">80433</cx:pt>
          <cx:pt idx="4719">70197</cx:pt>
          <cx:pt idx="4720">70197</cx:pt>
          <cx:pt idx="4721">70197</cx:pt>
          <cx:pt idx="4722">70197</cx:pt>
          <cx:pt idx="4723">70197</cx:pt>
          <cx:pt idx="4724">70197</cx:pt>
          <cx:pt idx="4725">70197</cx:pt>
          <cx:pt idx="4726">70197</cx:pt>
          <cx:pt idx="4727">70197</cx:pt>
          <cx:pt idx="4728">154911</cx:pt>
          <cx:pt idx="4729">154911</cx:pt>
          <cx:pt idx="4730">154911</cx:pt>
          <cx:pt idx="4731">70197</cx:pt>
          <cx:pt idx="4732">70197</cx:pt>
          <cx:pt idx="4733">105625</cx:pt>
          <cx:pt idx="4734">105625</cx:pt>
          <cx:pt idx="4735">105625</cx:pt>
          <cx:pt idx="4736">105625</cx:pt>
          <cx:pt idx="4737">105625</cx:pt>
          <cx:pt idx="4738">105625</cx:pt>
          <cx:pt idx="4739">105625</cx:pt>
          <cx:pt idx="4740">105625</cx:pt>
          <cx:pt idx="4741">105625</cx:pt>
          <cx:pt idx="4742">105625</cx:pt>
          <cx:pt idx="4743">105625</cx:pt>
          <cx:pt idx="4744">105625</cx:pt>
          <cx:pt idx="4745">105625</cx:pt>
          <cx:pt idx="4746">105625</cx:pt>
          <cx:pt idx="4747">75115</cx:pt>
          <cx:pt idx="4748">75115</cx:pt>
          <cx:pt idx="4749">75115</cx:pt>
          <cx:pt idx="4750">85625</cx:pt>
          <cx:pt idx="4751">85625</cx:pt>
          <cx:pt idx="4752">85625</cx:pt>
          <cx:pt idx="4753">85625</cx:pt>
          <cx:pt idx="4754">85625</cx:pt>
          <cx:pt idx="4755">85625</cx:pt>
          <cx:pt idx="4756">109388</cx:pt>
          <cx:pt idx="4757">109388</cx:pt>
          <cx:pt idx="4758">109388</cx:pt>
          <cx:pt idx="4759">109388</cx:pt>
          <cx:pt idx="4760">109388</cx:pt>
          <cx:pt idx="4761">109388</cx:pt>
          <cx:pt idx="4762">109388</cx:pt>
          <cx:pt idx="4763">109388</cx:pt>
          <cx:pt idx="4764">109388</cx:pt>
          <cx:pt idx="4765">76713</cx:pt>
          <cx:pt idx="4766">76713</cx:pt>
          <cx:pt idx="4767">76713</cx:pt>
          <cx:pt idx="4768">76713</cx:pt>
          <cx:pt idx="4769">76713</cx:pt>
          <cx:pt idx="4770">80433</cx:pt>
          <cx:pt idx="4771">80433</cx:pt>
          <cx:pt idx="4772">80433</cx:pt>
          <cx:pt idx="4773">80433</cx:pt>
          <cx:pt idx="4774">80433</cx:pt>
          <cx:pt idx="4775">80433</cx:pt>
          <cx:pt idx="4776">80433</cx:pt>
          <cx:pt idx="4777">80433</cx:pt>
          <cx:pt idx="4778">70197</cx:pt>
          <cx:pt idx="4779">70197</cx:pt>
          <cx:pt idx="4780">70197</cx:pt>
          <cx:pt idx="4781">70197</cx:pt>
          <cx:pt idx="4782">70197</cx:pt>
          <cx:pt idx="4783">70197</cx:pt>
          <cx:pt idx="4784">70197</cx:pt>
          <cx:pt idx="4785">70197</cx:pt>
          <cx:pt idx="4786">70197</cx:pt>
          <cx:pt idx="4787">70197</cx:pt>
          <cx:pt idx="4788">70197</cx:pt>
          <cx:pt idx="4789">70197</cx:pt>
          <cx:pt idx="4790">70197</cx:pt>
          <cx:pt idx="4791">70197</cx:pt>
          <cx:pt idx="4792">105625</cx:pt>
          <cx:pt idx="4793">105625</cx:pt>
          <cx:pt idx="4794">105625</cx:pt>
          <cx:pt idx="4795">105625</cx:pt>
          <cx:pt idx="4796">105625</cx:pt>
          <cx:pt idx="4797">105625</cx:pt>
          <cx:pt idx="4798">105625</cx:pt>
          <cx:pt idx="4799">105625</cx:pt>
          <cx:pt idx="4800">105625</cx:pt>
          <cx:pt idx="4801">105625</cx:pt>
          <cx:pt idx="4802">105625</cx:pt>
          <cx:pt idx="4803">105625</cx:pt>
          <cx:pt idx="4804">105625</cx:pt>
          <cx:pt idx="4805">75115</cx:pt>
          <cx:pt idx="4806">75115</cx:pt>
          <cx:pt idx="4807">75115</cx:pt>
          <cx:pt idx="4808">85625</cx:pt>
          <cx:pt idx="4809">85625</cx:pt>
          <cx:pt idx="4810">85625</cx:pt>
          <cx:pt idx="4811">85625</cx:pt>
          <cx:pt idx="4812">85625</cx:pt>
          <cx:pt idx="4813">85625</cx:pt>
          <cx:pt idx="4814">85625</cx:pt>
          <cx:pt idx="4815">109388</cx:pt>
          <cx:pt idx="4816">109388</cx:pt>
          <cx:pt idx="4817">109388</cx:pt>
          <cx:pt idx="4818">109388</cx:pt>
          <cx:pt idx="4819">109388</cx:pt>
          <cx:pt idx="4820">109388</cx:pt>
          <cx:pt idx="4821">109388</cx:pt>
          <cx:pt idx="4822">109388</cx:pt>
          <cx:pt idx="4823">109388</cx:pt>
          <cx:pt idx="4824">76713</cx:pt>
          <cx:pt idx="4825">76713</cx:pt>
          <cx:pt idx="4826">76713</cx:pt>
          <cx:pt idx="4827">76713</cx:pt>
          <cx:pt idx="4828">76713</cx:pt>
          <cx:pt idx="4829">80433</cx:pt>
          <cx:pt idx="4830">80433</cx:pt>
          <cx:pt idx="4831">110257</cx:pt>
          <cx:pt idx="4832">110257</cx:pt>
          <cx:pt idx="4833">110257</cx:pt>
          <cx:pt idx="4834">110257</cx:pt>
          <cx:pt idx="4835">110257</cx:pt>
          <cx:pt idx="4836">80433</cx:pt>
          <cx:pt idx="4837">80433</cx:pt>
          <cx:pt idx="4838">70197</cx:pt>
          <cx:pt idx="4839">70197</cx:pt>
          <cx:pt idx="4840">70197</cx:pt>
          <cx:pt idx="4841">70197</cx:pt>
          <cx:pt idx="4842">70197</cx:pt>
          <cx:pt idx="4843">70197</cx:pt>
          <cx:pt idx="4844">70197</cx:pt>
          <cx:pt idx="4845">70197</cx:pt>
          <cx:pt idx="4846">70197</cx:pt>
          <cx:pt idx="4847">70197</cx:pt>
          <cx:pt idx="4848">70197</cx:pt>
          <cx:pt idx="4849">70197</cx:pt>
          <cx:pt idx="4850">70197</cx:pt>
          <cx:pt idx="4851">105625</cx:pt>
          <cx:pt idx="4852">105625</cx:pt>
          <cx:pt idx="4853">105625</cx:pt>
          <cx:pt idx="4854">105625</cx:pt>
          <cx:pt idx="4855">105625</cx:pt>
          <cx:pt idx="4856">105625</cx:pt>
          <cx:pt idx="4857">105625</cx:pt>
          <cx:pt idx="4858">105625</cx:pt>
          <cx:pt idx="4859">105625</cx:pt>
          <cx:pt idx="4860">105625</cx:pt>
          <cx:pt idx="4861">105625</cx:pt>
          <cx:pt idx="4862">75115</cx:pt>
          <cx:pt idx="4863">75115</cx:pt>
          <cx:pt idx="4864">75115</cx:pt>
          <cx:pt idx="4865">75115</cx:pt>
          <cx:pt idx="4866">85625</cx:pt>
          <cx:pt idx="4867">85625</cx:pt>
          <cx:pt idx="4868">85625</cx:pt>
          <cx:pt idx="4869">85625</cx:pt>
          <cx:pt idx="4870">85625</cx:pt>
          <cx:pt idx="4871">85625</cx:pt>
          <cx:pt idx="4872">85625</cx:pt>
          <cx:pt idx="4873">85625</cx:pt>
          <cx:pt idx="4874">109388</cx:pt>
          <cx:pt idx="4875">109388</cx:pt>
          <cx:pt idx="4876">109388</cx:pt>
          <cx:pt idx="4877">109388</cx:pt>
          <cx:pt idx="4878">109388</cx:pt>
          <cx:pt idx="4879">109388</cx:pt>
          <cx:pt idx="4880">109388</cx:pt>
          <cx:pt idx="4881">109388</cx:pt>
          <cx:pt idx="4882">76713</cx:pt>
          <cx:pt idx="4883">76713</cx:pt>
          <cx:pt idx="4884">144712</cx:pt>
          <cx:pt idx="4885">144712</cx:pt>
          <cx:pt idx="4886">76713</cx:pt>
          <cx:pt idx="4887">76713</cx:pt>
          <cx:pt idx="4888">76713</cx:pt>
          <cx:pt idx="4889">80433</cx:pt>
          <cx:pt idx="4890">110257</cx:pt>
          <cx:pt idx="4891">110257</cx:pt>
          <cx:pt idx="4892">110257</cx:pt>
          <cx:pt idx="4893">110257</cx:pt>
          <cx:pt idx="4894">110257</cx:pt>
          <cx:pt idx="4895">110257</cx:pt>
          <cx:pt idx="4896">110257</cx:pt>
          <cx:pt idx="4897">110257</cx:pt>
          <cx:pt idx="4898">71285</cx:pt>
          <cx:pt idx="4899">71285</cx:pt>
          <cx:pt idx="4900">70197</cx:pt>
          <cx:pt idx="4901">70197</cx:pt>
          <cx:pt idx="4902">70197</cx:pt>
          <cx:pt idx="4903">70197</cx:pt>
          <cx:pt idx="4904">70197</cx:pt>
          <cx:pt idx="4905">70197</cx:pt>
          <cx:pt idx="4906">70197</cx:pt>
          <cx:pt idx="4907">70197</cx:pt>
          <cx:pt idx="4908">70197</cx:pt>
          <cx:pt idx="4909">70197</cx:pt>
          <cx:pt idx="4910">105625</cx:pt>
          <cx:pt idx="4911">105625</cx:pt>
          <cx:pt idx="4912">105625</cx:pt>
          <cx:pt idx="4913">105625</cx:pt>
          <cx:pt idx="4914">105625</cx:pt>
          <cx:pt idx="4915">105625</cx:pt>
          <cx:pt idx="4916">105625</cx:pt>
          <cx:pt idx="4917">105625</cx:pt>
          <cx:pt idx="4918">105625</cx:pt>
          <cx:pt idx="4919">75115</cx:pt>
          <cx:pt idx="4920">75115</cx:pt>
          <cx:pt idx="4921">75115</cx:pt>
          <cx:pt idx="4922">75115</cx:pt>
          <cx:pt idx="4923">85625</cx:pt>
          <cx:pt idx="4924">85625</cx:pt>
          <cx:pt idx="4925">85625</cx:pt>
          <cx:pt idx="4926">85625</cx:pt>
          <cx:pt idx="4927">85625</cx:pt>
          <cx:pt idx="4928">85625</cx:pt>
          <cx:pt idx="4929">85625</cx:pt>
          <cx:pt idx="4930">85625</cx:pt>
          <cx:pt idx="4931">85625</cx:pt>
          <cx:pt idx="4932">109388</cx:pt>
          <cx:pt idx="4933">109388</cx:pt>
          <cx:pt idx="4934">109388</cx:pt>
          <cx:pt idx="4935">109388</cx:pt>
          <cx:pt idx="4936">109388</cx:pt>
          <cx:pt idx="4937">109388</cx:pt>
          <cx:pt idx="4938">109388</cx:pt>
          <cx:pt idx="4939">109388</cx:pt>
          <cx:pt idx="4940">109388</cx:pt>
          <cx:pt idx="4941">109388</cx:pt>
          <cx:pt idx="4942">144712</cx:pt>
          <cx:pt idx="4943">144712</cx:pt>
          <cx:pt idx="4944">144712</cx:pt>
          <cx:pt idx="4945">144712</cx:pt>
          <cx:pt idx="4946">76713</cx:pt>
          <cx:pt idx="4947">76713</cx:pt>
          <cx:pt idx="4948">144712</cx:pt>
          <cx:pt idx="4949">110257</cx:pt>
          <cx:pt idx="4950">110257</cx:pt>
          <cx:pt idx="4951">110257</cx:pt>
          <cx:pt idx="4952">110257</cx:pt>
          <cx:pt idx="4953">110257</cx:pt>
          <cx:pt idx="4954">110257</cx:pt>
          <cx:pt idx="4955">110257</cx:pt>
          <cx:pt idx="4956">110257</cx:pt>
          <cx:pt idx="4957">71285</cx:pt>
          <cx:pt idx="4958">71285</cx:pt>
          <cx:pt idx="4959">71285</cx:pt>
          <cx:pt idx="4960">71285</cx:pt>
          <cx:pt idx="4961">71285</cx:pt>
          <cx:pt idx="4962">70197</cx:pt>
          <cx:pt idx="4963">70197</cx:pt>
          <cx:pt idx="4964">70197</cx:pt>
          <cx:pt idx="4965">70197</cx:pt>
          <cx:pt idx="4966">70197</cx:pt>
          <cx:pt idx="4967">70197</cx:pt>
          <cx:pt idx="4968">70197</cx:pt>
          <cx:pt idx="4969">105625</cx:pt>
          <cx:pt idx="4970">105625</cx:pt>
          <cx:pt idx="4971">105625</cx:pt>
          <cx:pt idx="4972">105625</cx:pt>
          <cx:pt idx="4973">105625</cx:pt>
          <cx:pt idx="4974">105625</cx:pt>
          <cx:pt idx="4975">105625</cx:pt>
          <cx:pt idx="4976">75115</cx:pt>
          <cx:pt idx="4977">75115</cx:pt>
          <cx:pt idx="4978">75115</cx:pt>
          <cx:pt idx="4979">75115</cx:pt>
          <cx:pt idx="4980">85625</cx:pt>
          <cx:pt idx="4981">85625</cx:pt>
          <cx:pt idx="4982">85625</cx:pt>
          <cx:pt idx="4983">85625</cx:pt>
          <cx:pt idx="4984">85625</cx:pt>
          <cx:pt idx="4985">85625</cx:pt>
          <cx:pt idx="4986">85625</cx:pt>
          <cx:pt idx="4987">85625</cx:pt>
          <cx:pt idx="4988">85625</cx:pt>
          <cx:pt idx="4989">85625</cx:pt>
          <cx:pt idx="4990">85625</cx:pt>
          <cx:pt idx="4991">109388</cx:pt>
          <cx:pt idx="4992">109388</cx:pt>
          <cx:pt idx="4993">109388</cx:pt>
          <cx:pt idx="4994">109388</cx:pt>
          <cx:pt idx="4995">109388</cx:pt>
          <cx:pt idx="4996">109388</cx:pt>
          <cx:pt idx="4997">130313</cx:pt>
          <cx:pt idx="4998">130313</cx:pt>
          <cx:pt idx="4999">144712</cx:pt>
          <cx:pt idx="5000">144712</cx:pt>
          <cx:pt idx="5001">144712</cx:pt>
          <cx:pt idx="5002">144712</cx:pt>
          <cx:pt idx="5003">144712</cx:pt>
          <cx:pt idx="5004">144712</cx:pt>
          <cx:pt idx="5005">144712</cx:pt>
          <cx:pt idx="5006">144712</cx:pt>
          <cx:pt idx="5007">144712</cx:pt>
          <cx:pt idx="5008">110257</cx:pt>
          <cx:pt idx="5009">110257</cx:pt>
          <cx:pt idx="5010">110257</cx:pt>
          <cx:pt idx="5011">110257</cx:pt>
          <cx:pt idx="5012">110257</cx:pt>
          <cx:pt idx="5013">110257</cx:pt>
          <cx:pt idx="5014">110257</cx:pt>
          <cx:pt idx="5015">110257</cx:pt>
          <cx:pt idx="5016">71285</cx:pt>
          <cx:pt idx="5017">71285</cx:pt>
          <cx:pt idx="5018">71285</cx:pt>
          <cx:pt idx="5019">71285</cx:pt>
          <cx:pt idx="5020">71285</cx:pt>
          <cx:pt idx="5021">71285</cx:pt>
          <cx:pt idx="5022">70197</cx:pt>
          <cx:pt idx="5023">70197</cx:pt>
          <cx:pt idx="5024">70197</cx:pt>
          <cx:pt idx="5025">70197</cx:pt>
          <cx:pt idx="5026">70197</cx:pt>
          <cx:pt idx="5027">70197</cx:pt>
          <cx:pt idx="5028">105625</cx:pt>
          <cx:pt idx="5029">105625</cx:pt>
          <cx:pt idx="5030">105625</cx:pt>
          <cx:pt idx="5031">105625</cx:pt>
          <cx:pt idx="5032">105625</cx:pt>
          <cx:pt idx="5033">75115</cx:pt>
          <cx:pt idx="5034">75115</cx:pt>
          <cx:pt idx="5035">75115</cx:pt>
          <cx:pt idx="5036">75115</cx:pt>
          <cx:pt idx="5037">85625</cx:pt>
          <cx:pt idx="5038">85625</cx:pt>
          <cx:pt idx="5039">85625</cx:pt>
          <cx:pt idx="5040">85625</cx:pt>
          <cx:pt idx="5041">85625</cx:pt>
          <cx:pt idx="5042">85625</cx:pt>
          <cx:pt idx="5043">85625</cx:pt>
          <cx:pt idx="5044">85625</cx:pt>
          <cx:pt idx="5045">85625</cx:pt>
          <cx:pt idx="5046">85625</cx:pt>
          <cx:pt idx="5047">85625</cx:pt>
          <cx:pt idx="5048">85625</cx:pt>
          <cx:pt idx="5049">85625</cx:pt>
          <cx:pt idx="5050">109388</cx:pt>
          <cx:pt idx="5051">130313</cx:pt>
          <cx:pt idx="5052">130313</cx:pt>
          <cx:pt idx="5053">109388</cx:pt>
          <cx:pt idx="5054">109388</cx:pt>
          <cx:pt idx="5055">130313</cx:pt>
          <cx:pt idx="5056">130313</cx:pt>
          <cx:pt idx="5057">130313</cx:pt>
          <cx:pt idx="5058">144712</cx:pt>
          <cx:pt idx="5059">144712</cx:pt>
          <cx:pt idx="5060">144712</cx:pt>
          <cx:pt idx="5061">144712</cx:pt>
          <cx:pt idx="5062">144712</cx:pt>
          <cx:pt idx="5063">144712</cx:pt>
          <cx:pt idx="5064">144712</cx:pt>
          <cx:pt idx="5065">144712</cx:pt>
          <cx:pt idx="5066">144712</cx:pt>
          <cx:pt idx="5067">144712</cx:pt>
          <cx:pt idx="5068">110257</cx:pt>
          <cx:pt idx="5069">110257</cx:pt>
          <cx:pt idx="5070">110257</cx:pt>
          <cx:pt idx="5071">110257</cx:pt>
          <cx:pt idx="5072">110257</cx:pt>
          <cx:pt idx="5073">110257</cx:pt>
          <cx:pt idx="5074">110257</cx:pt>
          <cx:pt idx="5075">71285</cx:pt>
          <cx:pt idx="5076">71285</cx:pt>
          <cx:pt idx="5077">71285</cx:pt>
          <cx:pt idx="5078">71285</cx:pt>
          <cx:pt idx="5079">71285</cx:pt>
          <cx:pt idx="5080">71285</cx:pt>
          <cx:pt idx="5081">71285</cx:pt>
          <cx:pt idx="5082">70197</cx:pt>
          <cx:pt idx="5083">70197</cx:pt>
          <cx:pt idx="5084">70197</cx:pt>
          <cx:pt idx="5085">70197</cx:pt>
          <cx:pt idx="5086">70197</cx:pt>
          <cx:pt idx="5087">105625</cx:pt>
          <cx:pt idx="5088">105625</cx:pt>
          <cx:pt idx="5089">105625</cx:pt>
          <cx:pt idx="5090">105625</cx:pt>
          <cx:pt idx="5091">105625</cx:pt>
          <cx:pt idx="5092">75115</cx:pt>
          <cx:pt idx="5093">75115</cx:pt>
          <cx:pt idx="5094">85625</cx:pt>
          <cx:pt idx="5095">85625</cx:pt>
          <cx:pt idx="5096">85625</cx:pt>
          <cx:pt idx="5097">85625</cx:pt>
          <cx:pt idx="5098">85625</cx:pt>
          <cx:pt idx="5099">85625</cx:pt>
          <cx:pt idx="5100">85625</cx:pt>
          <cx:pt idx="5101">85625</cx:pt>
          <cx:pt idx="5102">85625</cx:pt>
          <cx:pt idx="5103">85625</cx:pt>
          <cx:pt idx="5104">210667</cx:pt>
          <cx:pt idx="5105">210667</cx:pt>
          <cx:pt idx="5106">210667</cx:pt>
          <cx:pt idx="5107">210667</cx:pt>
          <cx:pt idx="5108">85625</cx:pt>
          <cx:pt idx="5109">130313</cx:pt>
          <cx:pt idx="5110">130313</cx:pt>
          <cx:pt idx="5111">130313</cx:pt>
          <cx:pt idx="5112">109388</cx:pt>
          <cx:pt idx="5113">109388</cx:pt>
          <cx:pt idx="5114">130313</cx:pt>
          <cx:pt idx="5115">130313</cx:pt>
          <cx:pt idx="5116">130313</cx:pt>
          <cx:pt idx="5117">144712</cx:pt>
          <cx:pt idx="5118">144712</cx:pt>
          <cx:pt idx="5119">144712</cx:pt>
          <cx:pt idx="5120">144712</cx:pt>
          <cx:pt idx="5121">144712</cx:pt>
          <cx:pt idx="5122">144712</cx:pt>
          <cx:pt idx="5123">144712</cx:pt>
          <cx:pt idx="5124">144712</cx:pt>
          <cx:pt idx="5125">144712</cx:pt>
          <cx:pt idx="5126">144712</cx:pt>
          <cx:pt idx="5127">110257</cx:pt>
          <cx:pt idx="5128">110257</cx:pt>
          <cx:pt idx="5129">110257</cx:pt>
          <cx:pt idx="5130">110257</cx:pt>
          <cx:pt idx="5131">110257</cx:pt>
          <cx:pt idx="5132">110257</cx:pt>
          <cx:pt idx="5133">110257</cx:pt>
          <cx:pt idx="5134">110257</cx:pt>
          <cx:pt idx="5135">71285</cx:pt>
          <cx:pt idx="5136">71285</cx:pt>
          <cx:pt idx="5137">71285</cx:pt>
          <cx:pt idx="5138">71285</cx:pt>
          <cx:pt idx="5139">71285</cx:pt>
          <cx:pt idx="5140">71285</cx:pt>
          <cx:pt idx="5141">71285</cx:pt>
          <cx:pt idx="5142">54537</cx:pt>
          <cx:pt idx="5143">71285</cx:pt>
          <cx:pt idx="5144">71285</cx:pt>
          <cx:pt idx="5145">70197</cx:pt>
          <cx:pt idx="5146">105625</cx:pt>
          <cx:pt idx="5147">105625</cx:pt>
          <cx:pt idx="5148">105625</cx:pt>
          <cx:pt idx="5149">85625</cx:pt>
          <cx:pt idx="5150">85625</cx:pt>
          <cx:pt idx="5151">85625</cx:pt>
          <cx:pt idx="5152">85625</cx:pt>
          <cx:pt idx="5153">85625</cx:pt>
          <cx:pt idx="5154">85625</cx:pt>
          <cx:pt idx="5155">210667</cx:pt>
          <cx:pt idx="5156">210667</cx:pt>
          <cx:pt idx="5157">210667</cx:pt>
          <cx:pt idx="5158">210667</cx:pt>
          <cx:pt idx="5159">210667</cx:pt>
          <cx:pt idx="5160">210667</cx:pt>
          <cx:pt idx="5161">210667</cx:pt>
          <cx:pt idx="5162">210667</cx:pt>
          <cx:pt idx="5163">210667</cx:pt>
          <cx:pt idx="5164">130313</cx:pt>
          <cx:pt idx="5165">130313</cx:pt>
          <cx:pt idx="5166">130313</cx:pt>
          <cx:pt idx="5167">130313</cx:pt>
          <cx:pt idx="5168">130313</cx:pt>
          <cx:pt idx="5169">130313</cx:pt>
          <cx:pt idx="5170">130313</cx:pt>
          <cx:pt idx="5171">130313</cx:pt>
          <cx:pt idx="5172">130313</cx:pt>
          <cx:pt idx="5173">144712</cx:pt>
          <cx:pt idx="5174">144712</cx:pt>
          <cx:pt idx="5175">144712</cx:pt>
          <cx:pt idx="5176">144712</cx:pt>
          <cx:pt idx="5177">144712</cx:pt>
          <cx:pt idx="5178">144712</cx:pt>
          <cx:pt idx="5179">144712</cx:pt>
          <cx:pt idx="5180">144712</cx:pt>
          <cx:pt idx="5181">144712</cx:pt>
          <cx:pt idx="5182">144712</cx:pt>
          <cx:pt idx="5183">110257</cx:pt>
          <cx:pt idx="5184">110257</cx:pt>
          <cx:pt idx="5185">110257</cx:pt>
          <cx:pt idx="5186">110257</cx:pt>
          <cx:pt idx="5187">110257</cx:pt>
          <cx:pt idx="5188">110257</cx:pt>
          <cx:pt idx="5189">110257</cx:pt>
          <cx:pt idx="5190">110257</cx:pt>
          <cx:pt idx="5191">71285</cx:pt>
          <cx:pt idx="5192">71285</cx:pt>
          <cx:pt idx="5193">54537</cx:pt>
          <cx:pt idx="5194">54537</cx:pt>
          <cx:pt idx="5195">54537</cx:pt>
          <cx:pt idx="5196">54537</cx:pt>
          <cx:pt idx="5197">54537</cx:pt>
          <cx:pt idx="5198">54537</cx:pt>
          <cx:pt idx="5199">54537</cx:pt>
          <cx:pt idx="5200">74761</cx:pt>
          <cx:pt idx="5201">74761</cx:pt>
          <cx:pt idx="5202">210667</cx:pt>
          <cx:pt idx="5203">210667</cx:pt>
          <cx:pt idx="5204">210667</cx:pt>
          <cx:pt idx="5205">210667</cx:pt>
          <cx:pt idx="5206">85625</cx:pt>
          <cx:pt idx="5207">85625</cx:pt>
          <cx:pt idx="5208">210667</cx:pt>
          <cx:pt idx="5209">210667</cx:pt>
          <cx:pt idx="5210">210667</cx:pt>
          <cx:pt idx="5211">210667</cx:pt>
          <cx:pt idx="5212">210667</cx:pt>
          <cx:pt idx="5213">210667</cx:pt>
          <cx:pt idx="5214">210667</cx:pt>
          <cx:pt idx="5215">210667</cx:pt>
          <cx:pt idx="5216">210667</cx:pt>
          <cx:pt idx="5217">130313</cx:pt>
          <cx:pt idx="5218">130313</cx:pt>
          <cx:pt idx="5219">130313</cx:pt>
          <cx:pt idx="5220">130313</cx:pt>
          <cx:pt idx="5221">130313</cx:pt>
          <cx:pt idx="5222">130313</cx:pt>
          <cx:pt idx="5223">130313</cx:pt>
          <cx:pt idx="5224">130313</cx:pt>
          <cx:pt idx="5225">130313</cx:pt>
          <cx:pt idx="5226">144712</cx:pt>
          <cx:pt idx="5227">144712</cx:pt>
          <cx:pt idx="5228">144712</cx:pt>
          <cx:pt idx="5229">144712</cx:pt>
          <cx:pt idx="5230">144712</cx:pt>
          <cx:pt idx="5231">144712</cx:pt>
          <cx:pt idx="5232">144712</cx:pt>
          <cx:pt idx="5233">144712</cx:pt>
          <cx:pt idx="5234">144712</cx:pt>
          <cx:pt idx="5235">144712</cx:pt>
          <cx:pt idx="5236">110257</cx:pt>
          <cx:pt idx="5237">110257</cx:pt>
          <cx:pt idx="5238">110257</cx:pt>
          <cx:pt idx="5239">110257</cx:pt>
          <cx:pt idx="5240">110257</cx:pt>
          <cx:pt idx="5241">110257</cx:pt>
          <cx:pt idx="5242">110257</cx:pt>
          <cx:pt idx="5243">110257</cx:pt>
          <cx:pt idx="5244">110257</cx:pt>
          <cx:pt idx="5245">110257</cx:pt>
          <cx:pt idx="5246">54537</cx:pt>
          <cx:pt idx="5247">54537</cx:pt>
          <cx:pt idx="5248">54537</cx:pt>
          <cx:pt idx="5249">54537</cx:pt>
          <cx:pt idx="5250">54537</cx:pt>
          <cx:pt idx="5251">54537</cx:pt>
          <cx:pt idx="5252">74761</cx:pt>
          <cx:pt idx="5253">74761</cx:pt>
          <cx:pt idx="5254">74761</cx:pt>
          <cx:pt idx="5255">210667</cx:pt>
          <cx:pt idx="5256">210667</cx:pt>
          <cx:pt idx="5257">210667</cx:pt>
          <cx:pt idx="5258">210667</cx:pt>
          <cx:pt idx="5259">210667</cx:pt>
          <cx:pt idx="5260">85625</cx:pt>
          <cx:pt idx="5261">85625</cx:pt>
          <cx:pt idx="5262">210667</cx:pt>
          <cx:pt idx="5263">210667</cx:pt>
          <cx:pt idx="5264">210667</cx:pt>
          <cx:pt idx="5265">210667</cx:pt>
          <cx:pt idx="5266">210667</cx:pt>
          <cx:pt idx="5267">210667</cx:pt>
          <cx:pt idx="5268">210667</cx:pt>
          <cx:pt idx="5269">210667</cx:pt>
          <cx:pt idx="5270">210667</cx:pt>
          <cx:pt idx="5271">130313</cx:pt>
          <cx:pt idx="5272">130313</cx:pt>
          <cx:pt idx="5273">130313</cx:pt>
          <cx:pt idx="5274">130313</cx:pt>
          <cx:pt idx="5275">130313</cx:pt>
          <cx:pt idx="5276">130313</cx:pt>
          <cx:pt idx="5277">130313</cx:pt>
          <cx:pt idx="5278">130313</cx:pt>
          <cx:pt idx="5279">130313</cx:pt>
          <cx:pt idx="5280">144712</cx:pt>
          <cx:pt idx="5281">144712</cx:pt>
          <cx:pt idx="5282">144712</cx:pt>
          <cx:pt idx="5283">144712</cx:pt>
          <cx:pt idx="5284">144712</cx:pt>
          <cx:pt idx="5285">144712</cx:pt>
          <cx:pt idx="5286">144712</cx:pt>
          <cx:pt idx="5287">144712</cx:pt>
          <cx:pt idx="5288">144712</cx:pt>
          <cx:pt idx="5289">144712</cx:pt>
          <cx:pt idx="5290">82452</cx:pt>
          <cx:pt idx="5291">82452</cx:pt>
          <cx:pt idx="5292">82452</cx:pt>
          <cx:pt idx="5293">82452</cx:pt>
          <cx:pt idx="5294">82452</cx:pt>
          <cx:pt idx="5295">82452</cx:pt>
          <cx:pt idx="5296">82452</cx:pt>
          <cx:pt idx="5297">82452</cx:pt>
          <cx:pt idx="5298">82452</cx:pt>
          <cx:pt idx="5299">82452</cx:pt>
          <cx:pt idx="5300">91452</cx:pt>
          <cx:pt idx="5301">54537</cx:pt>
          <cx:pt idx="5302">54537</cx:pt>
          <cx:pt idx="5303">54537</cx:pt>
          <cx:pt idx="5304">54537</cx:pt>
          <cx:pt idx="5305">54537</cx:pt>
          <cx:pt idx="5306">74761</cx:pt>
          <cx:pt idx="5307">74761</cx:pt>
          <cx:pt idx="5308">74761</cx:pt>
          <cx:pt idx="5309">210667</cx:pt>
          <cx:pt idx="5310">210667</cx:pt>
          <cx:pt idx="5311">210667</cx:pt>
          <cx:pt idx="5312">210667</cx:pt>
          <cx:pt idx="5313">210667</cx:pt>
          <cx:pt idx="5314">210667</cx:pt>
          <cx:pt idx="5315">210667</cx:pt>
          <cx:pt idx="5316">210667</cx:pt>
          <cx:pt idx="5317">210667</cx:pt>
          <cx:pt idx="5318">210667</cx:pt>
          <cx:pt idx="5319">210667</cx:pt>
          <cx:pt idx="5320">210667</cx:pt>
          <cx:pt idx="5321">210667</cx:pt>
          <cx:pt idx="5322">210667</cx:pt>
          <cx:pt idx="5323">210667</cx:pt>
          <cx:pt idx="5324">130313</cx:pt>
          <cx:pt idx="5325">130313</cx:pt>
          <cx:pt idx="5326">130313</cx:pt>
          <cx:pt idx="5327">130313</cx:pt>
          <cx:pt idx="5328">130313</cx:pt>
          <cx:pt idx="5329">130313</cx:pt>
          <cx:pt idx="5330">130313</cx:pt>
          <cx:pt idx="5331">130313</cx:pt>
          <cx:pt idx="5332">130313</cx:pt>
          <cx:pt idx="5333">130313</cx:pt>
          <cx:pt idx="5334">144712</cx:pt>
          <cx:pt idx="5335">144712</cx:pt>
          <cx:pt idx="5336">144712</cx:pt>
          <cx:pt idx="5337">144712</cx:pt>
          <cx:pt idx="5338">144712</cx:pt>
          <cx:pt idx="5339">144712</cx:pt>
          <cx:pt idx="5340">144712</cx:pt>
          <cx:pt idx="5341">144712</cx:pt>
          <cx:pt idx="5342">144712</cx:pt>
          <cx:pt idx="5343">83143</cx:pt>
          <cx:pt idx="5344">83143</cx:pt>
          <cx:pt idx="5345">82452</cx:pt>
          <cx:pt idx="5346">82452</cx:pt>
          <cx:pt idx="5347">82452</cx:pt>
          <cx:pt idx="5348">82452</cx:pt>
          <cx:pt idx="5349">82452</cx:pt>
          <cx:pt idx="5350">82452</cx:pt>
          <cx:pt idx="5351">82452</cx:pt>
          <cx:pt idx="5352">82452</cx:pt>
          <cx:pt idx="5353">91452</cx:pt>
          <cx:pt idx="5354">91452</cx:pt>
          <cx:pt idx="5355">91452</cx:pt>
          <cx:pt idx="5356">54537</cx:pt>
          <cx:pt idx="5357">54537</cx:pt>
          <cx:pt idx="5358">54537</cx:pt>
          <cx:pt idx="5359">74761</cx:pt>
          <cx:pt idx="5360">74761</cx:pt>
          <cx:pt idx="5361">74761</cx:pt>
          <cx:pt idx="5362">74761</cx:pt>
          <cx:pt idx="5363">210667</cx:pt>
          <cx:pt idx="5364">210667</cx:pt>
          <cx:pt idx="5365">210667</cx:pt>
          <cx:pt idx="5366">210667</cx:pt>
          <cx:pt idx="5367">210667</cx:pt>
          <cx:pt idx="5368">210667</cx:pt>
          <cx:pt idx="5369">210667</cx:pt>
          <cx:pt idx="5370">210667</cx:pt>
          <cx:pt idx="5371">210667</cx:pt>
          <cx:pt idx="5372">210667</cx:pt>
          <cx:pt idx="5373">210667</cx:pt>
          <cx:pt idx="5374">210667</cx:pt>
          <cx:pt idx="5375">210667</cx:pt>
          <cx:pt idx="5376">210667</cx:pt>
          <cx:pt idx="5377">210667</cx:pt>
          <cx:pt idx="5378">210667</cx:pt>
          <cx:pt idx="5379">130313</cx:pt>
          <cx:pt idx="5380">130313</cx:pt>
          <cx:pt idx="5381">130313</cx:pt>
          <cx:pt idx="5382">130313</cx:pt>
          <cx:pt idx="5383">130313</cx:pt>
          <cx:pt idx="5384">130313</cx:pt>
          <cx:pt idx="5385">130313</cx:pt>
          <cx:pt idx="5386">130313</cx:pt>
          <cx:pt idx="5387">130313</cx:pt>
          <cx:pt idx="5388">130313</cx:pt>
          <cx:pt idx="5389">144712</cx:pt>
          <cx:pt idx="5390">144712</cx:pt>
          <cx:pt idx="5391">144712</cx:pt>
          <cx:pt idx="5392">144712</cx:pt>
          <cx:pt idx="5393">144712</cx:pt>
          <cx:pt idx="5394">144712</cx:pt>
          <cx:pt idx="5395">144712</cx:pt>
          <cx:pt idx="5396">144712</cx:pt>
          <cx:pt idx="5397">144712</cx:pt>
          <cx:pt idx="5398">83143</cx:pt>
          <cx:pt idx="5399">83143</cx:pt>
          <cx:pt idx="5400">83143</cx:pt>
          <cx:pt idx="5401">82452</cx:pt>
          <cx:pt idx="5402">82452</cx:pt>
          <cx:pt idx="5403">82452</cx:pt>
          <cx:pt idx="5404">82452</cx:pt>
          <cx:pt idx="5405">82452</cx:pt>
          <cx:pt idx="5406">82452</cx:pt>
          <cx:pt idx="5407">82452</cx:pt>
          <cx:pt idx="5408">91452</cx:pt>
          <cx:pt idx="5409">91452</cx:pt>
          <cx:pt idx="5410">91452</cx:pt>
          <cx:pt idx="5411">91452</cx:pt>
          <cx:pt idx="5412">54537</cx:pt>
          <cx:pt idx="5413">54537</cx:pt>
          <cx:pt idx="5414">74761</cx:pt>
          <cx:pt idx="5415">74761</cx:pt>
          <cx:pt idx="5416">74761</cx:pt>
          <cx:pt idx="5417">74761</cx:pt>
          <cx:pt idx="5418">210667</cx:pt>
          <cx:pt idx="5419">210667</cx:pt>
          <cx:pt idx="5420">210667</cx:pt>
          <cx:pt idx="5421">210667</cx:pt>
          <cx:pt idx="5422">210667</cx:pt>
          <cx:pt idx="5423">210667</cx:pt>
          <cx:pt idx="5424">210667</cx:pt>
          <cx:pt idx="5425">210667</cx:pt>
          <cx:pt idx="5426">210667</cx:pt>
          <cx:pt idx="5427">210667</cx:pt>
          <cx:pt idx="5428">210667</cx:pt>
          <cx:pt idx="5429">210667</cx:pt>
          <cx:pt idx="5430">210667</cx:pt>
          <cx:pt idx="5431">210667</cx:pt>
          <cx:pt idx="5432">210667</cx:pt>
          <cx:pt idx="5433">130313</cx:pt>
          <cx:pt idx="5434">130313</cx:pt>
          <cx:pt idx="5435">130313</cx:pt>
          <cx:pt idx="5436">130313</cx:pt>
          <cx:pt idx="5437">130313</cx:pt>
          <cx:pt idx="5438">130313</cx:pt>
          <cx:pt idx="5439">130313</cx:pt>
          <cx:pt idx="5440">130313</cx:pt>
          <cx:pt idx="5441">130313</cx:pt>
          <cx:pt idx="5442">130313</cx:pt>
          <cx:pt idx="5443">130313</cx:pt>
          <cx:pt idx="5444">138654</cx:pt>
          <cx:pt idx="5445">144712</cx:pt>
          <cx:pt idx="5446">144712</cx:pt>
          <cx:pt idx="5447">144712</cx:pt>
          <cx:pt idx="5448">144712</cx:pt>
          <cx:pt idx="5449">144712</cx:pt>
          <cx:pt idx="5450">144712</cx:pt>
          <cx:pt idx="5451">144712</cx:pt>
          <cx:pt idx="5452">144712</cx:pt>
          <cx:pt idx="5453">144712</cx:pt>
          <cx:pt idx="5454">83143</cx:pt>
          <cx:pt idx="5455">83143</cx:pt>
          <cx:pt idx="5456">83143</cx:pt>
          <cx:pt idx="5457">82452</cx:pt>
          <cx:pt idx="5458">82452</cx:pt>
          <cx:pt idx="5459">82452</cx:pt>
          <cx:pt idx="5460">82452</cx:pt>
          <cx:pt idx="5461">82452</cx:pt>
          <cx:pt idx="5462">82452</cx:pt>
          <cx:pt idx="5463">91452</cx:pt>
          <cx:pt idx="5464">91452</cx:pt>
          <cx:pt idx="5465">91452</cx:pt>
          <cx:pt idx="5466">91452</cx:pt>
          <cx:pt idx="5467">54537</cx:pt>
          <cx:pt idx="5468">74761</cx:pt>
          <cx:pt idx="5469">74761</cx:pt>
          <cx:pt idx="5470">74761</cx:pt>
          <cx:pt idx="5471">74761</cx:pt>
          <cx:pt idx="5472">74761</cx:pt>
          <cx:pt idx="5473">210667</cx:pt>
          <cx:pt idx="5474">210667</cx:pt>
          <cx:pt idx="5475">210667</cx:pt>
          <cx:pt idx="5476">210667</cx:pt>
          <cx:pt idx="5477">210667</cx:pt>
          <cx:pt idx="5478">210667</cx:pt>
          <cx:pt idx="5479">210667</cx:pt>
          <cx:pt idx="5480">210667</cx:pt>
          <cx:pt idx="5481">210667</cx:pt>
          <cx:pt idx="5482">210667</cx:pt>
          <cx:pt idx="5483">210667</cx:pt>
          <cx:pt idx="5484">210667</cx:pt>
          <cx:pt idx="5485">210667</cx:pt>
          <cx:pt idx="5486">210667</cx:pt>
          <cx:pt idx="5487">210667</cx:pt>
          <cx:pt idx="5488">210667</cx:pt>
          <cx:pt idx="5489">130313</cx:pt>
          <cx:pt idx="5490">130313</cx:pt>
          <cx:pt idx="5491">130313</cx:pt>
          <cx:pt idx="5492">130313</cx:pt>
          <cx:pt idx="5493">130313</cx:pt>
          <cx:pt idx="5494">130313</cx:pt>
          <cx:pt idx="5495">130313</cx:pt>
          <cx:pt idx="5496">130313</cx:pt>
          <cx:pt idx="5497">130313</cx:pt>
          <cx:pt idx="5498">130313</cx:pt>
          <cx:pt idx="5499">138654</cx:pt>
          <cx:pt idx="5500">138654</cx:pt>
          <cx:pt idx="5501">138654</cx:pt>
          <cx:pt idx="5502">144712</cx:pt>
          <cx:pt idx="5503">144712</cx:pt>
          <cx:pt idx="5504">144712</cx:pt>
          <cx:pt idx="5505">144712</cx:pt>
          <cx:pt idx="5506">144712</cx:pt>
          <cx:pt idx="5507">144712</cx:pt>
          <cx:pt idx="5508">144712</cx:pt>
          <cx:pt idx="5509">83143</cx:pt>
          <cx:pt idx="5510">83143</cx:pt>
          <cx:pt idx="5511">83143</cx:pt>
          <cx:pt idx="5512">83143</cx:pt>
          <cx:pt idx="5513">82452</cx:pt>
          <cx:pt idx="5514">82452</cx:pt>
          <cx:pt idx="5515">82452</cx:pt>
          <cx:pt idx="5516">82452</cx:pt>
          <cx:pt idx="5517">82452</cx:pt>
          <cx:pt idx="5518">82452</cx:pt>
          <cx:pt idx="5519">91452</cx:pt>
          <cx:pt idx="5520">91452</cx:pt>
          <cx:pt idx="5521">91452</cx:pt>
          <cx:pt idx="5522">91452</cx:pt>
          <cx:pt idx="5523">54537</cx:pt>
          <cx:pt idx="5524">74761</cx:pt>
          <cx:pt idx="5525">74761</cx:pt>
          <cx:pt idx="5526">74761</cx:pt>
          <cx:pt idx="5527">74761</cx:pt>
          <cx:pt idx="5528">74761</cx:pt>
          <cx:pt idx="5529">210667</cx:pt>
          <cx:pt idx="5530">210667</cx:pt>
          <cx:pt idx="5531">210667</cx:pt>
          <cx:pt idx="5532">210667</cx:pt>
          <cx:pt idx="5533">210667</cx:pt>
          <cx:pt idx="5534">210667</cx:pt>
          <cx:pt idx="5535">210667</cx:pt>
          <cx:pt idx="5536">210667</cx:pt>
          <cx:pt idx="5537">210667</cx:pt>
          <cx:pt idx="5538">210667</cx:pt>
          <cx:pt idx="5539">210667</cx:pt>
          <cx:pt idx="5540">210667</cx:pt>
          <cx:pt idx="5541">210667</cx:pt>
          <cx:pt idx="5542">210667</cx:pt>
          <cx:pt idx="5543">210667</cx:pt>
          <cx:pt idx="5544">210667</cx:pt>
          <cx:pt idx="5545">130313</cx:pt>
          <cx:pt idx="5546">130313</cx:pt>
          <cx:pt idx="5547">130313</cx:pt>
          <cx:pt idx="5548">130313</cx:pt>
          <cx:pt idx="5549">130313</cx:pt>
          <cx:pt idx="5550">130313</cx:pt>
          <cx:pt idx="5551">130313</cx:pt>
          <cx:pt idx="5552">130313</cx:pt>
          <cx:pt idx="5553">130313</cx:pt>
          <cx:pt idx="5554">130313</cx:pt>
          <cx:pt idx="5555">138654</cx:pt>
          <cx:pt idx="5556">138654</cx:pt>
          <cx:pt idx="5557">138654</cx:pt>
          <cx:pt idx="5558">138654</cx:pt>
          <cx:pt idx="5559">144712</cx:pt>
          <cx:pt idx="5560">144712</cx:pt>
          <cx:pt idx="5561">144712</cx:pt>
          <cx:pt idx="5562">144712</cx:pt>
          <cx:pt idx="5563">144712</cx:pt>
          <cx:pt idx="5564">83143</cx:pt>
          <cx:pt idx="5565">83143</cx:pt>
          <cx:pt idx="5566">83143</cx:pt>
          <cx:pt idx="5567">83143</cx:pt>
          <cx:pt idx="5568">83143</cx:pt>
          <cx:pt idx="5569">83143</cx:pt>
          <cx:pt idx="5570">104519</cx:pt>
          <cx:pt idx="5571">82452</cx:pt>
          <cx:pt idx="5572">82452</cx:pt>
          <cx:pt idx="5573">82452</cx:pt>
          <cx:pt idx="5574">82452</cx:pt>
          <cx:pt idx="5575">91452</cx:pt>
          <cx:pt idx="5576">91452</cx:pt>
          <cx:pt idx="5577">91452</cx:pt>
          <cx:pt idx="5578">91452</cx:pt>
          <cx:pt idx="5579">54537</cx:pt>
          <cx:pt idx="5580">74761</cx:pt>
          <cx:pt idx="5581">74761</cx:pt>
          <cx:pt idx="5582">74761</cx:pt>
          <cx:pt idx="5583">74761</cx:pt>
          <cx:pt idx="5584">74761</cx:pt>
          <cx:pt idx="5585">210667</cx:pt>
          <cx:pt idx="5586">210667</cx:pt>
          <cx:pt idx="5587">210667</cx:pt>
          <cx:pt idx="5588">210667</cx:pt>
          <cx:pt idx="5589">210667</cx:pt>
          <cx:pt idx="5590">210667</cx:pt>
          <cx:pt idx="5591">210667</cx:pt>
          <cx:pt idx="5592">210667</cx:pt>
          <cx:pt idx="5593">210667</cx:pt>
          <cx:pt idx="5594">210667</cx:pt>
          <cx:pt idx="5595">210667</cx:pt>
          <cx:pt idx="5596">210667</cx:pt>
          <cx:pt idx="5597">210667</cx:pt>
          <cx:pt idx="5598">210667</cx:pt>
          <cx:pt idx="5599">210667</cx:pt>
          <cx:pt idx="5600">210667</cx:pt>
          <cx:pt idx="5601">130313</cx:pt>
          <cx:pt idx="5602">130313</cx:pt>
          <cx:pt idx="5603">130313</cx:pt>
          <cx:pt idx="5604">130313</cx:pt>
          <cx:pt idx="5605">130313</cx:pt>
          <cx:pt idx="5606">130313</cx:pt>
          <cx:pt idx="5607">130313</cx:pt>
          <cx:pt idx="5608">130313</cx:pt>
          <cx:pt idx="5609">130313</cx:pt>
          <cx:pt idx="5610">130313</cx:pt>
          <cx:pt idx="5611">130313</cx:pt>
          <cx:pt idx="5612">138654</cx:pt>
          <cx:pt idx="5613">138654</cx:pt>
          <cx:pt idx="5614">138654</cx:pt>
          <cx:pt idx="5615">138654</cx:pt>
          <cx:pt idx="5616">138654</cx:pt>
          <cx:pt idx="5617">144712</cx:pt>
          <cx:pt idx="5618">144712</cx:pt>
          <cx:pt idx="5619">144712</cx:pt>
          <cx:pt idx="5620">83143</cx:pt>
          <cx:pt idx="5621">83143</cx:pt>
          <cx:pt idx="5622">83143</cx:pt>
          <cx:pt idx="5623">83143</cx:pt>
          <cx:pt idx="5624">83143</cx:pt>
          <cx:pt idx="5625">83143</cx:pt>
          <cx:pt idx="5626">104519</cx:pt>
          <cx:pt idx="5627">104519</cx:pt>
          <cx:pt idx="5628">104519</cx:pt>
          <cx:pt idx="5629">82452</cx:pt>
          <cx:pt idx="5630">91452</cx:pt>
          <cx:pt idx="5631">91452</cx:pt>
          <cx:pt idx="5632">91452</cx:pt>
          <cx:pt idx="5633">91452</cx:pt>
          <cx:pt idx="5634">91452</cx:pt>
          <cx:pt idx="5635">54537</cx:pt>
          <cx:pt idx="5636">74761</cx:pt>
          <cx:pt idx="5637">74761</cx:pt>
          <cx:pt idx="5638">74761</cx:pt>
          <cx:pt idx="5639">74761</cx:pt>
          <cx:pt idx="5640">74761</cx:pt>
          <cx:pt idx="5641">210667</cx:pt>
          <cx:pt idx="5642">210667</cx:pt>
          <cx:pt idx="5643">210667</cx:pt>
          <cx:pt idx="5644">210667</cx:pt>
          <cx:pt idx="5645">210667</cx:pt>
          <cx:pt idx="5646">210667</cx:pt>
          <cx:pt idx="5647">210667</cx:pt>
          <cx:pt idx="5648">210667</cx:pt>
          <cx:pt idx="5649">210667</cx:pt>
          <cx:pt idx="5650">210667</cx:pt>
          <cx:pt idx="5651">210667</cx:pt>
          <cx:pt idx="5652">210667</cx:pt>
          <cx:pt idx="5653">210667</cx:pt>
          <cx:pt idx="5654">210667</cx:pt>
          <cx:pt idx="5655">210667</cx:pt>
          <cx:pt idx="5656">130313</cx:pt>
          <cx:pt idx="5657">130313</cx:pt>
          <cx:pt idx="5658">130313</cx:pt>
          <cx:pt idx="5659">130313</cx:pt>
          <cx:pt idx="5660">130313</cx:pt>
          <cx:pt idx="5661">130313</cx:pt>
          <cx:pt idx="5662">130313</cx:pt>
          <cx:pt idx="5663">130313</cx:pt>
          <cx:pt idx="5664">130313</cx:pt>
          <cx:pt idx="5665">130313</cx:pt>
          <cx:pt idx="5666">130313</cx:pt>
          <cx:pt idx="5667">138654</cx:pt>
          <cx:pt idx="5668">138654</cx:pt>
          <cx:pt idx="5669">138654</cx:pt>
          <cx:pt idx="5670">138654</cx:pt>
          <cx:pt idx="5671">138654</cx:pt>
          <cx:pt idx="5672">138654</cx:pt>
          <cx:pt idx="5673">83143</cx:pt>
          <cx:pt idx="5674">83143</cx:pt>
          <cx:pt idx="5675">83143</cx:pt>
          <cx:pt idx="5676">83143</cx:pt>
          <cx:pt idx="5677">83143</cx:pt>
          <cx:pt idx="5678">83143</cx:pt>
          <cx:pt idx="5679">83143</cx:pt>
          <cx:pt idx="5680">83143</cx:pt>
          <cx:pt idx="5681">104519</cx:pt>
          <cx:pt idx="5682">104519</cx:pt>
          <cx:pt idx="5683">104519</cx:pt>
          <cx:pt idx="5684">104519</cx:pt>
          <cx:pt idx="5685">91452</cx:pt>
          <cx:pt idx="5686">91452</cx:pt>
          <cx:pt idx="5687">91452</cx:pt>
          <cx:pt idx="5688">91452</cx:pt>
          <cx:pt idx="5689">91452</cx:pt>
          <cx:pt idx="5690">54537</cx:pt>
          <cx:pt idx="5691">74761</cx:pt>
          <cx:pt idx="5692">74761</cx:pt>
          <cx:pt idx="5693">74761</cx:pt>
          <cx:pt idx="5694">74761</cx:pt>
          <cx:pt idx="5695">74761</cx:pt>
          <cx:pt idx="5696">210667</cx:pt>
          <cx:pt idx="5697">210667</cx:pt>
          <cx:pt idx="5698">210667</cx:pt>
          <cx:pt idx="5699">210667</cx:pt>
          <cx:pt idx="5700">210667</cx:pt>
          <cx:pt idx="5701">210667</cx:pt>
          <cx:pt idx="5702">210667</cx:pt>
          <cx:pt idx="5703">210667</cx:pt>
          <cx:pt idx="5704">210667</cx:pt>
          <cx:pt idx="5705">210667</cx:pt>
          <cx:pt idx="5706">210667</cx:pt>
          <cx:pt idx="5707">210667</cx:pt>
          <cx:pt idx="5708">210667</cx:pt>
          <cx:pt idx="5709">210667</cx:pt>
          <cx:pt idx="5710">130313</cx:pt>
          <cx:pt idx="5711">130313</cx:pt>
          <cx:pt idx="5712">130313</cx:pt>
          <cx:pt idx="5713">130313</cx:pt>
          <cx:pt idx="5714">130313</cx:pt>
          <cx:pt idx="5715">130313</cx:pt>
          <cx:pt idx="5716">130313</cx:pt>
          <cx:pt idx="5717">130313</cx:pt>
          <cx:pt idx="5718">130313</cx:pt>
          <cx:pt idx="5719">130313</cx:pt>
          <cx:pt idx="5720">130313</cx:pt>
          <cx:pt idx="5721">130313</cx:pt>
          <cx:pt idx="5722">138654</cx:pt>
          <cx:pt idx="5723">138654</cx:pt>
          <cx:pt idx="5724">138654</cx:pt>
          <cx:pt idx="5725">138654</cx:pt>
          <cx:pt idx="5726">138654</cx:pt>
          <cx:pt idx="5727">138654</cx:pt>
          <cx:pt idx="5728">83143</cx:pt>
          <cx:pt idx="5729">83143</cx:pt>
          <cx:pt idx="5730">83143</cx:pt>
          <cx:pt idx="5731">83143</cx:pt>
          <cx:pt idx="5732">83143</cx:pt>
          <cx:pt idx="5733">83143</cx:pt>
          <cx:pt idx="5734">83143</cx:pt>
          <cx:pt idx="5735">104519</cx:pt>
          <cx:pt idx="5736">104519</cx:pt>
          <cx:pt idx="5737">104519</cx:pt>
          <cx:pt idx="5738">104519</cx:pt>
          <cx:pt idx="5739">102917</cx:pt>
          <cx:pt idx="5740">102917</cx:pt>
          <cx:pt idx="5741">91452</cx:pt>
          <cx:pt idx="5742">91452</cx:pt>
          <cx:pt idx="5743">91452</cx:pt>
          <cx:pt idx="5744">91452</cx:pt>
          <cx:pt idx="5745">91452</cx:pt>
          <cx:pt idx="5746">91452</cx:pt>
          <cx:pt idx="5747">74761</cx:pt>
          <cx:pt idx="5748">74761</cx:pt>
          <cx:pt idx="5749">74761</cx:pt>
          <cx:pt idx="5750">74761</cx:pt>
          <cx:pt idx="5751">210667</cx:pt>
          <cx:pt idx="5752">210667</cx:pt>
          <cx:pt idx="5753">210667</cx:pt>
          <cx:pt idx="5754">210667</cx:pt>
          <cx:pt idx="5755">210667</cx:pt>
          <cx:pt idx="5756">210667</cx:pt>
          <cx:pt idx="5757">210667</cx:pt>
          <cx:pt idx="5758">210667</cx:pt>
          <cx:pt idx="5759">210667</cx:pt>
          <cx:pt idx="5760">210667</cx:pt>
          <cx:pt idx="5761">210667</cx:pt>
          <cx:pt idx="5762">210667</cx:pt>
          <cx:pt idx="5763">210667</cx:pt>
          <cx:pt idx="5764">210667</cx:pt>
          <cx:pt idx="5765">130313</cx:pt>
          <cx:pt idx="5766">130313</cx:pt>
          <cx:pt idx="5767">130313</cx:pt>
          <cx:pt idx="5768">130313</cx:pt>
          <cx:pt idx="5769">130313</cx:pt>
          <cx:pt idx="5770">130313</cx:pt>
          <cx:pt idx="5771">130313</cx:pt>
          <cx:pt idx="5772">130313</cx:pt>
          <cx:pt idx="5773">130313</cx:pt>
          <cx:pt idx="5774">130313</cx:pt>
          <cx:pt idx="5775">152885</cx:pt>
          <cx:pt idx="5776">152885</cx:pt>
          <cx:pt idx="5777">138654</cx:pt>
          <cx:pt idx="5778">138654</cx:pt>
          <cx:pt idx="5779">138654</cx:pt>
          <cx:pt idx="5780">138654</cx:pt>
          <cx:pt idx="5781">138654</cx:pt>
          <cx:pt idx="5782">138654</cx:pt>
          <cx:pt idx="5783">138654</cx:pt>
          <cx:pt idx="5784">138654</cx:pt>
          <cx:pt idx="5785">83143</cx:pt>
          <cx:pt idx="5786">83143</cx:pt>
          <cx:pt idx="5787">83143</cx:pt>
          <cx:pt idx="5788">83143</cx:pt>
          <cx:pt idx="5789">104519</cx:pt>
          <cx:pt idx="5790">104519</cx:pt>
          <cx:pt idx="5791">104519</cx:pt>
          <cx:pt idx="5792">104519</cx:pt>
          <cx:pt idx="5793">104519</cx:pt>
          <cx:pt idx="5794">102917</cx:pt>
          <cx:pt idx="5795">102917</cx:pt>
          <cx:pt idx="5796">102917</cx:pt>
          <cx:pt idx="5797">91452</cx:pt>
          <cx:pt idx="5798">91452</cx:pt>
          <cx:pt idx="5799">91452</cx:pt>
          <cx:pt idx="5800">91452</cx:pt>
          <cx:pt idx="5801">91452</cx:pt>
          <cx:pt idx="5802">91452</cx:pt>
          <cx:pt idx="5803">91452</cx:pt>
          <cx:pt idx="5804">74761</cx:pt>
          <cx:pt idx="5805">74761</cx:pt>
          <cx:pt idx="5806">210667</cx:pt>
          <cx:pt idx="5807">210667</cx:pt>
          <cx:pt idx="5808">210667</cx:pt>
          <cx:pt idx="5809">210667</cx:pt>
          <cx:pt idx="5810">210667</cx:pt>
          <cx:pt idx="5811">210667</cx:pt>
          <cx:pt idx="5812">210667</cx:pt>
          <cx:pt idx="5813">210667</cx:pt>
          <cx:pt idx="5814">210667</cx:pt>
          <cx:pt idx="5815">210667</cx:pt>
          <cx:pt idx="5816">210667</cx:pt>
          <cx:pt idx="5817">210667</cx:pt>
          <cx:pt idx="5818">210667</cx:pt>
          <cx:pt idx="5819">210667</cx:pt>
          <cx:pt idx="5820">152885</cx:pt>
          <cx:pt idx="5821">152885</cx:pt>
          <cx:pt idx="5822">130313</cx:pt>
          <cx:pt idx="5823">130313</cx:pt>
          <cx:pt idx="5824">130313</cx:pt>
          <cx:pt idx="5825">130313</cx:pt>
          <cx:pt idx="5826">130313</cx:pt>
          <cx:pt idx="5827">152885</cx:pt>
          <cx:pt idx="5828">152885</cx:pt>
          <cx:pt idx="5829">152885</cx:pt>
          <cx:pt idx="5830">152885</cx:pt>
          <cx:pt idx="5831">152885</cx:pt>
          <cx:pt idx="5832">138654</cx:pt>
          <cx:pt idx="5833">138654</cx:pt>
          <cx:pt idx="5834">138654</cx:pt>
          <cx:pt idx="5835">138654</cx:pt>
          <cx:pt idx="5836">138654</cx:pt>
          <cx:pt idx="5837">138654</cx:pt>
          <cx:pt idx="5838">138654</cx:pt>
          <cx:pt idx="5839">138654</cx:pt>
          <cx:pt idx="5840">138654</cx:pt>
          <cx:pt idx="5841">138654</cx:pt>
          <cx:pt idx="5842">83143</cx:pt>
          <cx:pt idx="5843">83143</cx:pt>
          <cx:pt idx="5844">104519</cx:pt>
          <cx:pt idx="5845">104519</cx:pt>
          <cx:pt idx="5846">102917</cx:pt>
          <cx:pt idx="5847">102917</cx:pt>
          <cx:pt idx="5848">102917</cx:pt>
          <cx:pt idx="5849">102917</cx:pt>
          <cx:pt idx="5850">102917</cx:pt>
          <cx:pt idx="5851">143516</cx:pt>
          <cx:pt idx="5852">143516</cx:pt>
          <cx:pt idx="5853">143516</cx:pt>
          <cx:pt idx="5854">91452</cx:pt>
          <cx:pt idx="5855">91452</cx:pt>
          <cx:pt idx="5856">91452</cx:pt>
          <cx:pt idx="5857">91452</cx:pt>
          <cx:pt idx="5858">91452</cx:pt>
          <cx:pt idx="5859">91452</cx:pt>
          <cx:pt idx="5860">74761</cx:pt>
          <cx:pt idx="5861">210667</cx:pt>
          <cx:pt idx="5862">210667</cx:pt>
          <cx:pt idx="5863">210667</cx:pt>
          <cx:pt idx="5864">210667</cx:pt>
          <cx:pt idx="5865">210667</cx:pt>
          <cx:pt idx="5866">210667</cx:pt>
          <cx:pt idx="5867">210667</cx:pt>
          <cx:pt idx="5868">210667</cx:pt>
          <cx:pt idx="5869">210667</cx:pt>
          <cx:pt idx="5870">210667</cx:pt>
          <cx:pt idx="5871">210667</cx:pt>
          <cx:pt idx="5872">210667</cx:pt>
          <cx:pt idx="5873">210667</cx:pt>
          <cx:pt idx="5874">210667</cx:pt>
          <cx:pt idx="5875">210667</cx:pt>
          <cx:pt idx="5876">152885</cx:pt>
          <cx:pt idx="5877">152885</cx:pt>
          <cx:pt idx="5878">152885</cx:pt>
          <cx:pt idx="5879">152885</cx:pt>
          <cx:pt idx="5880">152885</cx:pt>
          <cx:pt idx="5881">152885</cx:pt>
          <cx:pt idx="5882">152885</cx:pt>
          <cx:pt idx="5883">152885</cx:pt>
          <cx:pt idx="5884">152885</cx:pt>
          <cx:pt idx="5885">152885</cx:pt>
          <cx:pt idx="5886">152885</cx:pt>
          <cx:pt idx="5887">152885</cx:pt>
          <cx:pt idx="5888">138654</cx:pt>
          <cx:pt idx="5889">138654</cx:pt>
          <cx:pt idx="5890">138654</cx:pt>
          <cx:pt idx="5891">138654</cx:pt>
          <cx:pt idx="5892">138654</cx:pt>
          <cx:pt idx="5893">138654</cx:pt>
          <cx:pt idx="5894">138654</cx:pt>
          <cx:pt idx="5895">138654</cx:pt>
          <cx:pt idx="5896">138654</cx:pt>
          <cx:pt idx="5897">138654</cx:pt>
          <cx:pt idx="5898">138654</cx:pt>
          <cx:pt idx="5899">83143</cx:pt>
          <cx:pt idx="5900">104519</cx:pt>
          <cx:pt idx="5901">102917</cx:pt>
          <cx:pt idx="5902">102917</cx:pt>
          <cx:pt idx="5903">102917</cx:pt>
          <cx:pt idx="5904">102917</cx:pt>
          <cx:pt idx="5905">102917</cx:pt>
          <cx:pt idx="5906">102917</cx:pt>
          <cx:pt idx="5907">143516</cx:pt>
          <cx:pt idx="5908">143516</cx:pt>
          <cx:pt idx="5909">143516</cx:pt>
          <cx:pt idx="5910">143516</cx:pt>
          <cx:pt idx="5911">91452</cx:pt>
          <cx:pt idx="5912">91452</cx:pt>
          <cx:pt idx="5913">91452</cx:pt>
          <cx:pt idx="5914">91452</cx:pt>
          <cx:pt idx="5915">91452</cx:pt>
          <cx:pt idx="5916">74761</cx:pt>
          <cx:pt idx="5917">210667</cx:pt>
          <cx:pt idx="5918">210667</cx:pt>
          <cx:pt idx="5919">210667</cx:pt>
          <cx:pt idx="5920">210667</cx:pt>
          <cx:pt idx="5921">210667</cx:pt>
          <cx:pt idx="5922">210667</cx:pt>
          <cx:pt idx="5923">210667</cx:pt>
          <cx:pt idx="5924">210667</cx:pt>
          <cx:pt idx="5925">210667</cx:pt>
          <cx:pt idx="5926">210667</cx:pt>
          <cx:pt idx="5927">210667</cx:pt>
          <cx:pt idx="5928">210667</cx:pt>
          <cx:pt idx="5929">210667</cx:pt>
          <cx:pt idx="5930">210667</cx:pt>
          <cx:pt idx="5931">152885</cx:pt>
          <cx:pt idx="5932">152885</cx:pt>
          <cx:pt idx="5933">152885</cx:pt>
          <cx:pt idx="5934">152885</cx:pt>
          <cx:pt idx="5935">152885</cx:pt>
          <cx:pt idx="5936">152885</cx:pt>
          <cx:pt idx="5937">152885</cx:pt>
          <cx:pt idx="5938">152885</cx:pt>
          <cx:pt idx="5939">152885</cx:pt>
          <cx:pt idx="5940">152885</cx:pt>
          <cx:pt idx="5941">152885</cx:pt>
          <cx:pt idx="5942">152885</cx:pt>
          <cx:pt idx="5943">152885</cx:pt>
          <cx:pt idx="5944">138654</cx:pt>
          <cx:pt idx="5945">138654</cx:pt>
          <cx:pt idx="5946">138654</cx:pt>
          <cx:pt idx="5947">138654</cx:pt>
          <cx:pt idx="5948">138654</cx:pt>
          <cx:pt idx="5949">138654</cx:pt>
          <cx:pt idx="5950">138654</cx:pt>
          <cx:pt idx="5951">138654</cx:pt>
          <cx:pt idx="5952">138654</cx:pt>
          <cx:pt idx="5953">138654</cx:pt>
          <cx:pt idx="5954">138654</cx:pt>
          <cx:pt idx="5955">102917</cx:pt>
          <cx:pt idx="5956">102917</cx:pt>
          <cx:pt idx="5957">102917</cx:pt>
          <cx:pt idx="5958">102917</cx:pt>
          <cx:pt idx="5959">102917</cx:pt>
          <cx:pt idx="5960">102917</cx:pt>
          <cx:pt idx="5961">102917</cx:pt>
          <cx:pt idx="5962">143516</cx:pt>
          <cx:pt idx="5963">143516</cx:pt>
          <cx:pt idx="5964">143516</cx:pt>
          <cx:pt idx="5965">143516</cx:pt>
          <cx:pt idx="5966">143516</cx:pt>
          <cx:pt idx="5967">143516</cx:pt>
          <cx:pt idx="5968">143516</cx:pt>
          <cx:pt idx="5969">91452</cx:pt>
          <cx:pt idx="5970">91452</cx:pt>
          <cx:pt idx="5971">91452</cx:pt>
          <cx:pt idx="5972">210667</cx:pt>
          <cx:pt idx="5973">210667</cx:pt>
          <cx:pt idx="5974">210667</cx:pt>
          <cx:pt idx="5975">210667</cx:pt>
          <cx:pt idx="5976">210667</cx:pt>
          <cx:pt idx="5977">210667</cx:pt>
          <cx:pt idx="5978">210667</cx:pt>
          <cx:pt idx="5979">210667</cx:pt>
          <cx:pt idx="5980">210667</cx:pt>
          <cx:pt idx="5981">210667</cx:pt>
          <cx:pt idx="5982">210667</cx:pt>
          <cx:pt idx="5983">210667</cx:pt>
          <cx:pt idx="5984">152885</cx:pt>
          <cx:pt idx="5985">152885</cx:pt>
          <cx:pt idx="5986">152885</cx:pt>
          <cx:pt idx="5987">152885</cx:pt>
          <cx:pt idx="5988">152885</cx:pt>
          <cx:pt idx="5989">152885</cx:pt>
          <cx:pt idx="5990">152885</cx:pt>
          <cx:pt idx="5991">152885</cx:pt>
          <cx:pt idx="5992">152885</cx:pt>
          <cx:pt idx="5993">152885</cx:pt>
          <cx:pt idx="5994">152885</cx:pt>
          <cx:pt idx="5995">152885</cx:pt>
          <cx:pt idx="5996">152885</cx:pt>
          <cx:pt idx="5997">152885</cx:pt>
          <cx:pt idx="5998">138654</cx:pt>
          <cx:pt idx="5999">138654</cx:pt>
          <cx:pt idx="6000">138654</cx:pt>
          <cx:pt idx="6001">138654</cx:pt>
          <cx:pt idx="6002">138654</cx:pt>
          <cx:pt idx="6003">138654</cx:pt>
          <cx:pt idx="6004">138654</cx:pt>
          <cx:pt idx="6005">138654</cx:pt>
          <cx:pt idx="6006">138654</cx:pt>
          <cx:pt idx="6007">138654</cx:pt>
          <cx:pt idx="6008">138654</cx:pt>
          <cx:pt idx="6009">102917</cx:pt>
          <cx:pt idx="6010">102917</cx:pt>
          <cx:pt idx="6011">102917</cx:pt>
          <cx:pt idx="6012">102917</cx:pt>
          <cx:pt idx="6013">102917</cx:pt>
          <cx:pt idx="6014">102917</cx:pt>
          <cx:pt idx="6015">102917</cx:pt>
          <cx:pt idx="6016">143516</cx:pt>
          <cx:pt idx="6017">143516</cx:pt>
          <cx:pt idx="6018">143516</cx:pt>
          <cx:pt idx="6019">143516</cx:pt>
          <cx:pt idx="6020">143516</cx:pt>
          <cx:pt idx="6021">143516</cx:pt>
          <cx:pt idx="6022">143516</cx:pt>
          <cx:pt idx="6023">143516</cx:pt>
          <cx:pt idx="6024">143516</cx:pt>
          <cx:pt idx="6025">91452</cx:pt>
          <cx:pt idx="6026">210667</cx:pt>
          <cx:pt idx="6027">210667</cx:pt>
          <cx:pt idx="6028">210667</cx:pt>
          <cx:pt idx="6029">210667</cx:pt>
          <cx:pt idx="6030">210667</cx:pt>
          <cx:pt idx="6031">210667</cx:pt>
          <cx:pt idx="6032">210667</cx:pt>
          <cx:pt idx="6033">210667</cx:pt>
          <cx:pt idx="6034">210667</cx:pt>
          <cx:pt idx="6035">210667</cx:pt>
          <cx:pt idx="6036">210667</cx:pt>
          <cx:pt idx="6037">152885</cx:pt>
          <cx:pt idx="6038">152885</cx:pt>
          <cx:pt idx="6039">152885</cx:pt>
          <cx:pt idx="6040">152885</cx:pt>
          <cx:pt idx="6041">152885</cx:pt>
          <cx:pt idx="6042">152885</cx:pt>
          <cx:pt idx="6043">152885</cx:pt>
          <cx:pt idx="6044">152885</cx:pt>
          <cx:pt idx="6045">152885</cx:pt>
          <cx:pt idx="6046">152885</cx:pt>
          <cx:pt idx="6047">152885</cx:pt>
          <cx:pt idx="6048">152885</cx:pt>
          <cx:pt idx="6049">152885</cx:pt>
          <cx:pt idx="6050">152885</cx:pt>
          <cx:pt idx="6051">152885</cx:pt>
          <cx:pt idx="6052">138654</cx:pt>
          <cx:pt idx="6053">138654</cx:pt>
          <cx:pt idx="6054">138654</cx:pt>
          <cx:pt idx="6055">138654</cx:pt>
          <cx:pt idx="6056">138654</cx:pt>
          <cx:pt idx="6057">138654</cx:pt>
          <cx:pt idx="6058">138654</cx:pt>
          <cx:pt idx="6059">138654</cx:pt>
          <cx:pt idx="6060">138654</cx:pt>
          <cx:pt idx="6061">138654</cx:pt>
          <cx:pt idx="6062">138654</cx:pt>
          <cx:pt idx="6063">102917</cx:pt>
          <cx:pt idx="6064">102917</cx:pt>
          <cx:pt idx="6065">102917</cx:pt>
          <cx:pt idx="6066">102917</cx:pt>
          <cx:pt idx="6067">102917</cx:pt>
          <cx:pt idx="6068">102917</cx:pt>
          <cx:pt idx="6069">143516</cx:pt>
          <cx:pt idx="6070">143516</cx:pt>
          <cx:pt idx="6071">143516</cx:pt>
          <cx:pt idx="6072">143516</cx:pt>
          <cx:pt idx="6073">143516</cx:pt>
          <cx:pt idx="6074">143516</cx:pt>
          <cx:pt idx="6075">143516</cx:pt>
          <cx:pt idx="6076">143516</cx:pt>
          <cx:pt idx="6077">143516</cx:pt>
          <cx:pt idx="6078">143516</cx:pt>
          <cx:pt idx="6079">210667</cx:pt>
          <cx:pt idx="6080">210667</cx:pt>
          <cx:pt idx="6081">210667</cx:pt>
          <cx:pt idx="6082">210667</cx:pt>
          <cx:pt idx="6083">210667</cx:pt>
          <cx:pt idx="6084">210667</cx:pt>
          <cx:pt idx="6085">210667</cx:pt>
          <cx:pt idx="6086">210667</cx:pt>
          <cx:pt idx="6087">210667</cx:pt>
          <cx:pt idx="6088">210667</cx:pt>
          <cx:pt idx="6089">152885</cx:pt>
          <cx:pt idx="6090">152885</cx:pt>
          <cx:pt idx="6091">152885</cx:pt>
          <cx:pt idx="6092">152885</cx:pt>
          <cx:pt idx="6093">152885</cx:pt>
          <cx:pt idx="6094">152885</cx:pt>
          <cx:pt idx="6095">152885</cx:pt>
          <cx:pt idx="6096">152885</cx:pt>
          <cx:pt idx="6097">152885</cx:pt>
          <cx:pt idx="6098">152885</cx:pt>
          <cx:pt idx="6099">152885</cx:pt>
          <cx:pt idx="6100">152885</cx:pt>
          <cx:pt idx="6101">152885</cx:pt>
          <cx:pt idx="6102">152885</cx:pt>
          <cx:pt idx="6103">152885</cx:pt>
          <cx:pt idx="6104">152885</cx:pt>
          <cx:pt idx="6105">138654</cx:pt>
          <cx:pt idx="6106">138654</cx:pt>
          <cx:pt idx="6107">138654</cx:pt>
          <cx:pt idx="6108">138654</cx:pt>
          <cx:pt idx="6109">138654</cx:pt>
          <cx:pt idx="6110">138654</cx:pt>
          <cx:pt idx="6111">138654</cx:pt>
          <cx:pt idx="6112">138654</cx:pt>
          <cx:pt idx="6113">138654</cx:pt>
          <cx:pt idx="6114">138654</cx:pt>
          <cx:pt idx="6115">138654</cx:pt>
          <cx:pt idx="6116">102917</cx:pt>
          <cx:pt idx="6117">102917</cx:pt>
          <cx:pt idx="6118">102917</cx:pt>
          <cx:pt idx="6119">102917</cx:pt>
          <cx:pt idx="6120">102917</cx:pt>
          <cx:pt idx="6121">102917</cx:pt>
          <cx:pt idx="6122">143516</cx:pt>
          <cx:pt idx="6123">143516</cx:pt>
          <cx:pt idx="6124">143516</cx:pt>
          <cx:pt idx="6125">143516</cx:pt>
          <cx:pt idx="6126">143516</cx:pt>
          <cx:pt idx="6127">143516</cx:pt>
          <cx:pt idx="6128">143516</cx:pt>
          <cx:pt idx="6129">143516</cx:pt>
          <cx:pt idx="6130">143516</cx:pt>
          <cx:pt idx="6131">143516</cx:pt>
        </cx:lvl>
      </cx:numDim>
    </cx:data>
  </cx:chartData>
  <cx:chart>
    <cx:title pos="t" align="ctr" overlay="0">
      <cx:tx>
        <cx:txData>
          <cx:v>Atlanta Images Income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Atlanta Images Income Distribution</a:t>
          </a:r>
        </a:p>
      </cx:txPr>
    </cx:title>
    <cx:plotArea>
      <cx:plotAreaRegion>
        <cx:series layoutId="clusteredColumn" uniqueId="{3B829023-40ED-4C9D-BE4E-5CFA9BC1B229}">
          <cx:dataPt idx="1">
            <cx:spPr>
              <a:solidFill>
                <a:srgbClr val="FFC000"/>
              </a:solidFill>
            </cx:spPr>
          </cx:dataPt>
          <cx:dataPt idx="5">
            <cx:spPr>
              <a:solidFill>
                <a:srgbClr val="FFC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labels!$B$1:$B$6132</cx:f>
        <cx:lvl ptCount="6132" formatCode="General">
          <cx:pt idx="0">29491</cx:pt>
          <cx:pt idx="1">29491</cx:pt>
          <cx:pt idx="2">29491</cx:pt>
          <cx:pt idx="3">29491</cx:pt>
          <cx:pt idx="4">29491</cx:pt>
          <cx:pt idx="5">29491</cx:pt>
          <cx:pt idx="6">66364</cx:pt>
          <cx:pt idx="7">46875</cx:pt>
          <cx:pt idx="8">46875</cx:pt>
          <cx:pt idx="9">29808</cx:pt>
          <cx:pt idx="10">29808</cx:pt>
          <cx:pt idx="11">29808</cx:pt>
          <cx:pt idx="12">29808</cx:pt>
          <cx:pt idx="13">29808</cx:pt>
          <cx:pt idx="14">29808</cx:pt>
          <cx:pt idx="15">29808</cx:pt>
          <cx:pt idx="16">29808</cx:pt>
          <cx:pt idx="17">29808</cx:pt>
          <cx:pt idx="18">29808</cx:pt>
          <cx:pt idx="19">29808</cx:pt>
          <cx:pt idx="20">29808</cx:pt>
          <cx:pt idx="21">29808</cx:pt>
          <cx:pt idx="22">29808</cx:pt>
          <cx:pt idx="23">29808</cx:pt>
          <cx:pt idx="24">29808</cx:pt>
          <cx:pt idx="25">29808</cx:pt>
          <cx:pt idx="26">29808</cx:pt>
          <cx:pt idx="27">29808</cx:pt>
          <cx:pt idx="28">29808</cx:pt>
          <cx:pt idx="29">29808</cx:pt>
          <cx:pt idx="30">29808</cx:pt>
          <cx:pt idx="31">29808</cx:pt>
          <cx:pt idx="32">29491</cx:pt>
          <cx:pt idx="33">29491</cx:pt>
          <cx:pt idx="34">29491</cx:pt>
          <cx:pt idx="35">29491</cx:pt>
          <cx:pt idx="36">29491</cx:pt>
          <cx:pt idx="37">29491</cx:pt>
          <cx:pt idx="38">29491</cx:pt>
          <cx:pt idx="39">29491</cx:pt>
          <cx:pt idx="40">29491</cx:pt>
          <cx:pt idx="41">66364</cx:pt>
          <cx:pt idx="42">66364</cx:pt>
          <cx:pt idx="43">66364</cx:pt>
          <cx:pt idx="44">46875</cx:pt>
          <cx:pt idx="45">46875</cx:pt>
          <cx:pt idx="46">46875</cx:pt>
          <cx:pt idx="47">29808</cx:pt>
          <cx:pt idx="48">29808</cx:pt>
          <cx:pt idx="49">29808</cx:pt>
          <cx:pt idx="50">29808</cx:pt>
          <cx:pt idx="51">29808</cx:pt>
          <cx:pt idx="52">29808</cx:pt>
          <cx:pt idx="53">29808</cx:pt>
          <cx:pt idx="54">29808</cx:pt>
          <cx:pt idx="55">29808</cx:pt>
          <cx:pt idx="56">29808</cx:pt>
          <cx:pt idx="57">29808</cx:pt>
          <cx:pt idx="58">29808</cx:pt>
          <cx:pt idx="59">29808</cx:pt>
          <cx:pt idx="60">29808</cx:pt>
          <cx:pt idx="61">29808</cx:pt>
          <cx:pt idx="62">29808</cx:pt>
          <cx:pt idx="63">29808</cx:pt>
          <cx:pt idx="64">29808</cx:pt>
          <cx:pt idx="65">29808</cx:pt>
          <cx:pt idx="66">29808</cx:pt>
          <cx:pt idx="67">29808</cx:pt>
          <cx:pt idx="68">29808</cx:pt>
          <cx:pt idx="69">29808</cx:pt>
          <cx:pt idx="70">29808</cx:pt>
          <cx:pt idx="71">29491</cx:pt>
          <cx:pt idx="72">29491</cx:pt>
          <cx:pt idx="73">29491</cx:pt>
          <cx:pt idx="74">29491</cx:pt>
          <cx:pt idx="75">29491</cx:pt>
          <cx:pt idx="76">29491</cx:pt>
          <cx:pt idx="77">29491</cx:pt>
          <cx:pt idx="78">29491</cx:pt>
          <cx:pt idx="79">29491</cx:pt>
          <cx:pt idx="80">66364</cx:pt>
          <cx:pt idx="81">66364</cx:pt>
          <cx:pt idx="82">66364</cx:pt>
          <cx:pt idx="83">66364</cx:pt>
          <cx:pt idx="84">66364</cx:pt>
          <cx:pt idx="85">46875</cx:pt>
          <cx:pt idx="86">46875</cx:pt>
          <cx:pt idx="87">46875</cx:pt>
          <cx:pt idx="88">46875</cx:pt>
          <cx:pt idx="89">46875</cx:pt>
          <cx:pt idx="90">29808</cx:pt>
          <cx:pt idx="91">29808</cx:pt>
          <cx:pt idx="92">26369</cx:pt>
          <cx:pt idx="93">29808</cx:pt>
          <cx:pt idx="94">29808</cx:pt>
          <cx:pt idx="95">29808</cx:pt>
          <cx:pt idx="96">29808</cx:pt>
          <cx:pt idx="97">29808</cx:pt>
          <cx:pt idx="98">29808</cx:pt>
          <cx:pt idx="99">29808</cx:pt>
          <cx:pt idx="100">29808</cx:pt>
          <cx:pt idx="101">29808</cx:pt>
          <cx:pt idx="102">29808</cx:pt>
          <cx:pt idx="103">29808</cx:pt>
          <cx:pt idx="104">29808</cx:pt>
          <cx:pt idx="105">29808</cx:pt>
          <cx:pt idx="106">29808</cx:pt>
          <cx:pt idx="107">29808</cx:pt>
          <cx:pt idx="108">29808</cx:pt>
          <cx:pt idx="109">29808</cx:pt>
          <cx:pt idx="110">29808</cx:pt>
          <cx:pt idx="111">29808</cx:pt>
          <cx:pt idx="112">29808</cx:pt>
          <cx:pt idx="113">29808</cx:pt>
          <cx:pt idx="114">29491</cx:pt>
          <cx:pt idx="115">31891</cx:pt>
          <cx:pt idx="116">31891</cx:pt>
          <cx:pt idx="117">31891</cx:pt>
          <cx:pt idx="118">31891</cx:pt>
          <cx:pt idx="119">31891</cx:pt>
          <cx:pt idx="120">31891</cx:pt>
          <cx:pt idx="121">31891</cx:pt>
          <cx:pt idx="122">31891</cx:pt>
          <cx:pt idx="123">66364</cx:pt>
          <cx:pt idx="124">66364</cx:pt>
          <cx:pt idx="125">66364</cx:pt>
          <cx:pt idx="126">66364</cx:pt>
          <cx:pt idx="127">66364</cx:pt>
          <cx:pt idx="128">66364</cx:pt>
          <cx:pt idx="129">46875</cx:pt>
          <cx:pt idx="130">46875</cx:pt>
          <cx:pt idx="131">46875</cx:pt>
          <cx:pt idx="132">46875</cx:pt>
          <cx:pt idx="133">46875</cx:pt>
          <cx:pt idx="134">46875</cx:pt>
          <cx:pt idx="135">46875</cx:pt>
          <cx:pt idx="136">26369</cx:pt>
          <cx:pt idx="137">26369</cx:pt>
          <cx:pt idx="138">29808</cx:pt>
          <cx:pt idx="139">29808</cx:pt>
          <cx:pt idx="140">29808</cx:pt>
          <cx:pt idx="141">29808</cx:pt>
          <cx:pt idx="142">29808</cx:pt>
          <cx:pt idx="143">29808</cx:pt>
          <cx:pt idx="144">29808</cx:pt>
          <cx:pt idx="145">29808</cx:pt>
          <cx:pt idx="146">29808</cx:pt>
          <cx:pt idx="147">29808</cx:pt>
          <cx:pt idx="148">29808</cx:pt>
          <cx:pt idx="149">29808</cx:pt>
          <cx:pt idx="150">29808</cx:pt>
          <cx:pt idx="151">29808</cx:pt>
          <cx:pt idx="152">29808</cx:pt>
          <cx:pt idx="153">29808</cx:pt>
          <cx:pt idx="154">29808</cx:pt>
          <cx:pt idx="155">29808</cx:pt>
          <cx:pt idx="156">29808</cx:pt>
          <cx:pt idx="157">29808</cx:pt>
          <cx:pt idx="158">29808</cx:pt>
          <cx:pt idx="159">29491</cx:pt>
          <cx:pt idx="160">31891</cx:pt>
          <cx:pt idx="161">31891</cx:pt>
          <cx:pt idx="162">31891</cx:pt>
          <cx:pt idx="163">31891</cx:pt>
          <cx:pt idx="164">31891</cx:pt>
          <cx:pt idx="165">31891</cx:pt>
          <cx:pt idx="166">31891</cx:pt>
          <cx:pt idx="167">31891</cx:pt>
          <cx:pt idx="168">66364</cx:pt>
          <cx:pt idx="169">66364</cx:pt>
          <cx:pt idx="170">66364</cx:pt>
          <cx:pt idx="171">66364</cx:pt>
          <cx:pt idx="172">66364</cx:pt>
          <cx:pt idx="173">66364</cx:pt>
          <cx:pt idx="174">66364</cx:pt>
          <cx:pt idx="175">46875</cx:pt>
          <cx:pt idx="176">46875</cx:pt>
          <cx:pt idx="177">46875</cx:pt>
          <cx:pt idx="178">46875</cx:pt>
          <cx:pt idx="179">46875</cx:pt>
          <cx:pt idx="180">46875</cx:pt>
          <cx:pt idx="181">46875</cx:pt>
          <cx:pt idx="182">46875</cx:pt>
          <cx:pt idx="183">46875</cx:pt>
          <cx:pt idx="184">46875</cx:pt>
          <cx:pt idx="185">26369</cx:pt>
          <cx:pt idx="186">26369</cx:pt>
          <cx:pt idx="187">29808</cx:pt>
          <cx:pt idx="188">29808</cx:pt>
          <cx:pt idx="189">29808</cx:pt>
          <cx:pt idx="190">29808</cx:pt>
          <cx:pt idx="191">29808</cx:pt>
          <cx:pt idx="192">29808</cx:pt>
          <cx:pt idx="193">29808</cx:pt>
          <cx:pt idx="194">29808</cx:pt>
          <cx:pt idx="195">29808</cx:pt>
          <cx:pt idx="196">29808</cx:pt>
          <cx:pt idx="197">29808</cx:pt>
          <cx:pt idx="198">29808</cx:pt>
          <cx:pt idx="199">29808</cx:pt>
          <cx:pt idx="200">29808</cx:pt>
          <cx:pt idx="201">29808</cx:pt>
          <cx:pt idx="202">29808</cx:pt>
          <cx:pt idx="203">29808</cx:pt>
          <cx:pt idx="204">29808</cx:pt>
          <cx:pt idx="205">29808</cx:pt>
          <cx:pt idx="206">29808</cx:pt>
          <cx:pt idx="207">31891</cx:pt>
          <cx:pt idx="208">31891</cx:pt>
          <cx:pt idx="209">31891</cx:pt>
          <cx:pt idx="210">31891</cx:pt>
          <cx:pt idx="211">31891</cx:pt>
          <cx:pt idx="212">31891</cx:pt>
          <cx:pt idx="213">31891</cx:pt>
          <cx:pt idx="214">31891</cx:pt>
          <cx:pt idx="215">31891</cx:pt>
          <cx:pt idx="216">66364</cx:pt>
          <cx:pt idx="217">66364</cx:pt>
          <cx:pt idx="218">66364</cx:pt>
          <cx:pt idx="219">66364</cx:pt>
          <cx:pt idx="220">66364</cx:pt>
          <cx:pt idx="221">66364</cx:pt>
          <cx:pt idx="222">66364</cx:pt>
          <cx:pt idx="223">66364</cx:pt>
          <cx:pt idx="224">46875</cx:pt>
          <cx:pt idx="225">46875</cx:pt>
          <cx:pt idx="226">46875</cx:pt>
          <cx:pt idx="227">46875</cx:pt>
          <cx:pt idx="228">46875</cx:pt>
          <cx:pt idx="229">46875</cx:pt>
          <cx:pt idx="230">46875</cx:pt>
          <cx:pt idx="231">46875</cx:pt>
          <cx:pt idx="232">46875</cx:pt>
          <cx:pt idx="233">46875</cx:pt>
          <cx:pt idx="234">46875</cx:pt>
          <cx:pt idx="235">46875</cx:pt>
          <cx:pt idx="236">46875</cx:pt>
          <cx:pt idx="237">46875</cx:pt>
          <cx:pt idx="238">46875</cx:pt>
          <cx:pt idx="239">46875</cx:pt>
          <cx:pt idx="240">46875</cx:pt>
          <cx:pt idx="241">46875</cx:pt>
          <cx:pt idx="242">46875</cx:pt>
          <cx:pt idx="243">26369</cx:pt>
          <cx:pt idx="244">26369</cx:pt>
          <cx:pt idx="245">26369</cx:pt>
          <cx:pt idx="246">29808</cx:pt>
          <cx:pt idx="247">29808</cx:pt>
          <cx:pt idx="248">29808</cx:pt>
          <cx:pt idx="249">29808</cx:pt>
          <cx:pt idx="250">29808</cx:pt>
          <cx:pt idx="251">29808</cx:pt>
          <cx:pt idx="252">29808</cx:pt>
          <cx:pt idx="253">29808</cx:pt>
          <cx:pt idx="254">29808</cx:pt>
          <cx:pt idx="255">26369</cx:pt>
          <cx:pt idx="256">29808</cx:pt>
          <cx:pt idx="257">29808</cx:pt>
          <cx:pt idx="258">29808</cx:pt>
          <cx:pt idx="259">29808</cx:pt>
          <cx:pt idx="260">29808</cx:pt>
          <cx:pt idx="261">29808</cx:pt>
          <cx:pt idx="262">29808</cx:pt>
          <cx:pt idx="263">29808</cx:pt>
          <cx:pt idx="264">29808</cx:pt>
          <cx:pt idx="265">31891</cx:pt>
          <cx:pt idx="266">31891</cx:pt>
          <cx:pt idx="267">31891</cx:pt>
          <cx:pt idx="268">31891</cx:pt>
          <cx:pt idx="269">31891</cx:pt>
          <cx:pt idx="270">31891</cx:pt>
          <cx:pt idx="271">31891</cx:pt>
          <cx:pt idx="272">31891</cx:pt>
          <cx:pt idx="273">31891</cx:pt>
          <cx:pt idx="274">31891</cx:pt>
          <cx:pt idx="275">66364</cx:pt>
          <cx:pt idx="276">66364</cx:pt>
          <cx:pt idx="277">66364</cx:pt>
          <cx:pt idx="278">66364</cx:pt>
          <cx:pt idx="279">66364</cx:pt>
          <cx:pt idx="280">66364</cx:pt>
          <cx:pt idx="281">66364</cx:pt>
          <cx:pt idx="282">66364</cx:pt>
          <cx:pt idx="283">66364</cx:pt>
          <cx:pt idx="284">46875</cx:pt>
          <cx:pt idx="285">46875</cx:pt>
          <cx:pt idx="286">46875</cx:pt>
          <cx:pt idx="287">46875</cx:pt>
          <cx:pt idx="288">46875</cx:pt>
          <cx:pt idx="289">46875</cx:pt>
          <cx:pt idx="290">46875</cx:pt>
          <cx:pt idx="291">46875</cx:pt>
          <cx:pt idx="292">46875</cx:pt>
          <cx:pt idx="293">46875</cx:pt>
          <cx:pt idx="294">46875</cx:pt>
          <cx:pt idx="295">46875</cx:pt>
          <cx:pt idx="296">46875</cx:pt>
          <cx:pt idx="297">46875</cx:pt>
          <cx:pt idx="298">46875</cx:pt>
          <cx:pt idx="299">46875</cx:pt>
          <cx:pt idx="300">46875</cx:pt>
          <cx:pt idx="301">26369</cx:pt>
          <cx:pt idx="302">26369</cx:pt>
          <cx:pt idx="303">26369</cx:pt>
          <cx:pt idx="304">26369</cx:pt>
          <cx:pt idx="305">26369</cx:pt>
          <cx:pt idx="306">29808</cx:pt>
          <cx:pt idx="307">29808</cx:pt>
          <cx:pt idx="308">29808</cx:pt>
          <cx:pt idx="309">29808</cx:pt>
          <cx:pt idx="310">29808</cx:pt>
          <cx:pt idx="311">29808</cx:pt>
          <cx:pt idx="312">26369</cx:pt>
          <cx:pt idx="313">26369</cx:pt>
          <cx:pt idx="314">26369</cx:pt>
          <cx:pt idx="315">29808</cx:pt>
          <cx:pt idx="316">29808</cx:pt>
          <cx:pt idx="317">29808</cx:pt>
          <cx:pt idx="318">29808</cx:pt>
          <cx:pt idx="319">29808</cx:pt>
          <cx:pt idx="320">29808</cx:pt>
          <cx:pt idx="321">29808</cx:pt>
          <cx:pt idx="322">29808</cx:pt>
          <cx:pt idx="323">31891</cx:pt>
          <cx:pt idx="324">31891</cx:pt>
          <cx:pt idx="325">31891</cx:pt>
          <cx:pt idx="326">31891</cx:pt>
          <cx:pt idx="327">31891</cx:pt>
          <cx:pt idx="328">31891</cx:pt>
          <cx:pt idx="329">31891</cx:pt>
          <cx:pt idx="330">31891</cx:pt>
          <cx:pt idx="331">31891</cx:pt>
          <cx:pt idx="332">31891</cx:pt>
          <cx:pt idx="333">66364</cx:pt>
          <cx:pt idx="334">66364</cx:pt>
          <cx:pt idx="335">66364</cx:pt>
          <cx:pt idx="336">66364</cx:pt>
          <cx:pt idx="337">66364</cx:pt>
          <cx:pt idx="338">66364</cx:pt>
          <cx:pt idx="339">66364</cx:pt>
          <cx:pt idx="340">66364</cx:pt>
          <cx:pt idx="341">66364</cx:pt>
          <cx:pt idx="342">66364</cx:pt>
          <cx:pt idx="343">46875</cx:pt>
          <cx:pt idx="344">46875</cx:pt>
          <cx:pt idx="345">46875</cx:pt>
          <cx:pt idx="346">46875</cx:pt>
          <cx:pt idx="347">46875</cx:pt>
          <cx:pt idx="348">46875</cx:pt>
          <cx:pt idx="349">46875</cx:pt>
          <cx:pt idx="350">46875</cx:pt>
          <cx:pt idx="351">46875</cx:pt>
          <cx:pt idx="352">46875</cx:pt>
          <cx:pt idx="353">46875</cx:pt>
          <cx:pt idx="354">46875</cx:pt>
          <cx:pt idx="355">46875</cx:pt>
          <cx:pt idx="356">46875</cx:pt>
          <cx:pt idx="357">46875</cx:pt>
          <cx:pt idx="358">46875</cx:pt>
          <cx:pt idx="359">26369</cx:pt>
          <cx:pt idx="360">26369</cx:pt>
          <cx:pt idx="361">26369</cx:pt>
          <cx:pt idx="362">26369</cx:pt>
          <cx:pt idx="363">26369</cx:pt>
          <cx:pt idx="364">26369</cx:pt>
          <cx:pt idx="365">29808</cx:pt>
          <cx:pt idx="366">29808</cx:pt>
          <cx:pt idx="367">29808</cx:pt>
          <cx:pt idx="368">29808</cx:pt>
          <cx:pt idx="369">29808</cx:pt>
          <cx:pt idx="370">26369</cx:pt>
          <cx:pt idx="371">26369</cx:pt>
          <cx:pt idx="372">26369</cx:pt>
          <cx:pt idx="373">29808</cx:pt>
          <cx:pt idx="374">29808</cx:pt>
          <cx:pt idx="375">29808</cx:pt>
          <cx:pt idx="376">29808</cx:pt>
          <cx:pt idx="377">29808</cx:pt>
          <cx:pt idx="378">29808</cx:pt>
          <cx:pt idx="379">29808</cx:pt>
          <cx:pt idx="380">29808</cx:pt>
          <cx:pt idx="381">29808</cx:pt>
          <cx:pt idx="382">31891</cx:pt>
          <cx:pt idx="383">31891</cx:pt>
          <cx:pt idx="384">31891</cx:pt>
          <cx:pt idx="385">31891</cx:pt>
          <cx:pt idx="386">31891</cx:pt>
          <cx:pt idx="387">31891</cx:pt>
          <cx:pt idx="388">31891</cx:pt>
          <cx:pt idx="389">31891</cx:pt>
          <cx:pt idx="390">31891</cx:pt>
          <cx:pt idx="391">31891</cx:pt>
          <cx:pt idx="392">31891</cx:pt>
          <cx:pt idx="393">66364</cx:pt>
          <cx:pt idx="394">66364</cx:pt>
          <cx:pt idx="395">66364</cx:pt>
          <cx:pt idx="396">66364</cx:pt>
          <cx:pt idx="397">66364</cx:pt>
          <cx:pt idx="398">66364</cx:pt>
          <cx:pt idx="399">66364</cx:pt>
          <cx:pt idx="400">66364</cx:pt>
          <cx:pt idx="401">66364</cx:pt>
          <cx:pt idx="402">66364</cx:pt>
          <cx:pt idx="403">66364</cx:pt>
          <cx:pt idx="404">46875</cx:pt>
          <cx:pt idx="405">46875</cx:pt>
          <cx:pt idx="406">46875</cx:pt>
          <cx:pt idx="407">46875</cx:pt>
          <cx:pt idx="408">46875</cx:pt>
          <cx:pt idx="409">46875</cx:pt>
          <cx:pt idx="410">46875</cx:pt>
          <cx:pt idx="411">46875</cx:pt>
          <cx:pt idx="412">46875</cx:pt>
          <cx:pt idx="413">46875</cx:pt>
          <cx:pt idx="414">46875</cx:pt>
          <cx:pt idx="415">46875</cx:pt>
          <cx:pt idx="416">46875</cx:pt>
          <cx:pt idx="417">46875</cx:pt>
          <cx:pt idx="418">26369</cx:pt>
          <cx:pt idx="419">26369</cx:pt>
          <cx:pt idx="420">26369</cx:pt>
          <cx:pt idx="421">26369</cx:pt>
          <cx:pt idx="422">26369</cx:pt>
          <cx:pt idx="423">26369</cx:pt>
          <cx:pt idx="424">26369</cx:pt>
          <cx:pt idx="425">29808</cx:pt>
          <cx:pt idx="426">26369</cx:pt>
          <cx:pt idx="427">26369</cx:pt>
          <cx:pt idx="428">26369</cx:pt>
          <cx:pt idx="429">26369</cx:pt>
          <cx:pt idx="430">26369</cx:pt>
          <cx:pt idx="431">26369</cx:pt>
          <cx:pt idx="432">29808</cx:pt>
          <cx:pt idx="433">29808</cx:pt>
          <cx:pt idx="434">29808</cx:pt>
          <cx:pt idx="435">29808</cx:pt>
          <cx:pt idx="436">29808</cx:pt>
          <cx:pt idx="437">29808</cx:pt>
          <cx:pt idx="438">29808</cx:pt>
          <cx:pt idx="439">29808</cx:pt>
          <cx:pt idx="440">29808</cx:pt>
          <cx:pt idx="441">41674</cx:pt>
          <cx:pt idx="442">31891</cx:pt>
          <cx:pt idx="443">31891</cx:pt>
          <cx:pt idx="444">31891</cx:pt>
          <cx:pt idx="445">31891</cx:pt>
          <cx:pt idx="446">31891</cx:pt>
          <cx:pt idx="447">31891</cx:pt>
          <cx:pt idx="448">31891</cx:pt>
          <cx:pt idx="449">31891</cx:pt>
          <cx:pt idx="450">31891</cx:pt>
          <cx:pt idx="451">31891</cx:pt>
          <cx:pt idx="452">66364</cx:pt>
          <cx:pt idx="453">66364</cx:pt>
          <cx:pt idx="454">66364</cx:pt>
          <cx:pt idx="455">66364</cx:pt>
          <cx:pt idx="456">66364</cx:pt>
          <cx:pt idx="457">66364</cx:pt>
          <cx:pt idx="458">66364</cx:pt>
          <cx:pt idx="459">66364</cx:pt>
          <cx:pt idx="460">66364</cx:pt>
          <cx:pt idx="461">66364</cx:pt>
          <cx:pt idx="462">27401</cx:pt>
          <cx:pt idx="463">27401</cx:pt>
          <cx:pt idx="464">27401</cx:pt>
          <cx:pt idx="465">46875</cx:pt>
          <cx:pt idx="466">46875</cx:pt>
          <cx:pt idx="467">46875</cx:pt>
          <cx:pt idx="468">46875</cx:pt>
          <cx:pt idx="469">46875</cx:pt>
          <cx:pt idx="470">46875</cx:pt>
          <cx:pt idx="471">46875</cx:pt>
          <cx:pt idx="472">46875</cx:pt>
          <cx:pt idx="473">46875</cx:pt>
          <cx:pt idx="474">46875</cx:pt>
          <cx:pt idx="475">46875</cx:pt>
          <cx:pt idx="476">26369</cx:pt>
          <cx:pt idx="477">26369</cx:pt>
          <cx:pt idx="478">26369</cx:pt>
          <cx:pt idx="479">26369</cx:pt>
          <cx:pt idx="480">26369</cx:pt>
          <cx:pt idx="481">26369</cx:pt>
          <cx:pt idx="482">26369</cx:pt>
          <cx:pt idx="483">26369</cx:pt>
          <cx:pt idx="484">26369</cx:pt>
          <cx:pt idx="485">26369</cx:pt>
          <cx:pt idx="486">26369</cx:pt>
          <cx:pt idx="487">26369</cx:pt>
          <cx:pt idx="488">26369</cx:pt>
          <cx:pt idx="489">26369</cx:pt>
          <cx:pt idx="490">26369</cx:pt>
          <cx:pt idx="491">26369</cx:pt>
          <cx:pt idx="492">29808</cx:pt>
          <cx:pt idx="493">29808</cx:pt>
          <cx:pt idx="494">29808</cx:pt>
          <cx:pt idx="495">29808</cx:pt>
          <cx:pt idx="496">29808</cx:pt>
          <cx:pt idx="497">29808</cx:pt>
          <cx:pt idx="498">29808</cx:pt>
          <cx:pt idx="499">29808</cx:pt>
          <cx:pt idx="500">41674</cx:pt>
          <cx:pt idx="501">41674</cx:pt>
          <cx:pt idx="502">41674</cx:pt>
          <cx:pt idx="503">42079</cx:pt>
          <cx:pt idx="504">42079</cx:pt>
          <cx:pt idx="505">42079</cx:pt>
          <cx:pt idx="506">42079</cx:pt>
          <cx:pt idx="507">42079</cx:pt>
          <cx:pt idx="508">42079</cx:pt>
          <cx:pt idx="509">42079</cx:pt>
          <cx:pt idx="510">42079</cx:pt>
          <cx:pt idx="511">66364</cx:pt>
          <cx:pt idx="512">66364</cx:pt>
          <cx:pt idx="513">66364</cx:pt>
          <cx:pt idx="514">66364</cx:pt>
          <cx:pt idx="515">66364</cx:pt>
          <cx:pt idx="516">66364</cx:pt>
          <cx:pt idx="517">27401</cx:pt>
          <cx:pt idx="518">27401</cx:pt>
          <cx:pt idx="519">27401</cx:pt>
          <cx:pt idx="520">27401</cx:pt>
          <cx:pt idx="521">27401</cx:pt>
          <cx:pt idx="522">27401</cx:pt>
          <cx:pt idx="523">27401</cx:pt>
          <cx:pt idx="524">46875</cx:pt>
          <cx:pt idx="525">46875</cx:pt>
          <cx:pt idx="526">46875</cx:pt>
          <cx:pt idx="527">46875</cx:pt>
          <cx:pt idx="528">46875</cx:pt>
          <cx:pt idx="529">46875</cx:pt>
          <cx:pt idx="530">46875</cx:pt>
          <cx:pt idx="531">46875</cx:pt>
          <cx:pt idx="532">46875</cx:pt>
          <cx:pt idx="533">46875</cx:pt>
          <cx:pt idx="534">46875</cx:pt>
          <cx:pt idx="535">26369</cx:pt>
          <cx:pt idx="536">26369</cx:pt>
          <cx:pt idx="537">26369</cx:pt>
          <cx:pt idx="538">26369</cx:pt>
          <cx:pt idx="539">26369</cx:pt>
          <cx:pt idx="540">26369</cx:pt>
          <cx:pt idx="541">26369</cx:pt>
          <cx:pt idx="542">26369</cx:pt>
          <cx:pt idx="543">26369</cx:pt>
          <cx:pt idx="544">26369</cx:pt>
          <cx:pt idx="545">26369</cx:pt>
          <cx:pt idx="546">26369</cx:pt>
          <cx:pt idx="547">26369</cx:pt>
          <cx:pt idx="548">26369</cx:pt>
          <cx:pt idx="549">26369</cx:pt>
          <cx:pt idx="550">26369</cx:pt>
          <cx:pt idx="551">29808</cx:pt>
          <cx:pt idx="552">29808</cx:pt>
          <cx:pt idx="553">29808</cx:pt>
          <cx:pt idx="554">29808</cx:pt>
          <cx:pt idx="555">29808</cx:pt>
          <cx:pt idx="556">29808</cx:pt>
          <cx:pt idx="557">29808</cx:pt>
          <cx:pt idx="558">29808</cx:pt>
          <cx:pt idx="559">41674</cx:pt>
          <cx:pt idx="560">41674</cx:pt>
          <cx:pt idx="561">41674</cx:pt>
          <cx:pt idx="562">42079</cx:pt>
          <cx:pt idx="563">42079</cx:pt>
          <cx:pt idx="564">42079</cx:pt>
          <cx:pt idx="565">42079</cx:pt>
          <cx:pt idx="566">42079</cx:pt>
          <cx:pt idx="567">42079</cx:pt>
          <cx:pt idx="568">42079</cx:pt>
          <cx:pt idx="569">42079</cx:pt>
          <cx:pt idx="570">42079</cx:pt>
          <cx:pt idx="571">66364</cx:pt>
          <cx:pt idx="572">66364</cx:pt>
          <cx:pt idx="573">66364</cx:pt>
          <cx:pt idx="574">27401</cx:pt>
          <cx:pt idx="575">27401</cx:pt>
          <cx:pt idx="576">27401</cx:pt>
          <cx:pt idx="577">27401</cx:pt>
          <cx:pt idx="578">27401</cx:pt>
          <cx:pt idx="579">27401</cx:pt>
          <cx:pt idx="580">27401</cx:pt>
          <cx:pt idx="581">27401</cx:pt>
          <cx:pt idx="582">27401</cx:pt>
          <cx:pt idx="583">46875</cx:pt>
          <cx:pt idx="584">46875</cx:pt>
          <cx:pt idx="585">46875</cx:pt>
          <cx:pt idx="586">46875</cx:pt>
          <cx:pt idx="587">46875</cx:pt>
          <cx:pt idx="588">46875</cx:pt>
          <cx:pt idx="589">46875</cx:pt>
          <cx:pt idx="590">46875</cx:pt>
          <cx:pt idx="591">46875</cx:pt>
          <cx:pt idx="592">46875</cx:pt>
          <cx:pt idx="593">46875</cx:pt>
          <cx:pt idx="594">26369</cx:pt>
          <cx:pt idx="595">26369</cx:pt>
          <cx:pt idx="596">26369</cx:pt>
          <cx:pt idx="597">26369</cx:pt>
          <cx:pt idx="598">26369</cx:pt>
          <cx:pt idx="599">26369</cx:pt>
          <cx:pt idx="600">26369</cx:pt>
          <cx:pt idx="601">26369</cx:pt>
          <cx:pt idx="602">26369</cx:pt>
          <cx:pt idx="603">26369</cx:pt>
          <cx:pt idx="604">26369</cx:pt>
          <cx:pt idx="605">26369</cx:pt>
          <cx:pt idx="606">26369</cx:pt>
          <cx:pt idx="607">26369</cx:pt>
          <cx:pt idx="608">26369</cx:pt>
          <cx:pt idx="609">26369</cx:pt>
          <cx:pt idx="610">29808</cx:pt>
          <cx:pt idx="611">29808</cx:pt>
          <cx:pt idx="612">29808</cx:pt>
          <cx:pt idx="613">29808</cx:pt>
          <cx:pt idx="614">29808</cx:pt>
          <cx:pt idx="615">29808</cx:pt>
          <cx:pt idx="616">29808</cx:pt>
          <cx:pt idx="617">29808</cx:pt>
          <cx:pt idx="618">41674</cx:pt>
          <cx:pt idx="619">41674</cx:pt>
          <cx:pt idx="620">41674</cx:pt>
          <cx:pt idx="621">41674</cx:pt>
          <cx:pt idx="622">41674</cx:pt>
          <cx:pt idx="623">42079</cx:pt>
          <cx:pt idx="624">42079</cx:pt>
          <cx:pt idx="625">42079</cx:pt>
          <cx:pt idx="626">42079</cx:pt>
          <cx:pt idx="627">42079</cx:pt>
          <cx:pt idx="628">42079</cx:pt>
          <cx:pt idx="629">42079</cx:pt>
          <cx:pt idx="630">66364</cx:pt>
          <cx:pt idx="631">66364</cx:pt>
          <cx:pt idx="632">27401</cx:pt>
          <cx:pt idx="633">27401</cx:pt>
          <cx:pt idx="634">27401</cx:pt>
          <cx:pt idx="635">27401</cx:pt>
          <cx:pt idx="636">27401</cx:pt>
          <cx:pt idx="637">27401</cx:pt>
          <cx:pt idx="638">27401</cx:pt>
          <cx:pt idx="639">27401</cx:pt>
          <cx:pt idx="640">27401</cx:pt>
          <cx:pt idx="641">27401</cx:pt>
          <cx:pt idx="642">46875</cx:pt>
          <cx:pt idx="643">46875</cx:pt>
          <cx:pt idx="644">46875</cx:pt>
          <cx:pt idx="645">46875</cx:pt>
          <cx:pt idx="646">46875</cx:pt>
          <cx:pt idx="647">46875</cx:pt>
          <cx:pt idx="648">46875</cx:pt>
          <cx:pt idx="649">46875</cx:pt>
          <cx:pt idx="650">46875</cx:pt>
          <cx:pt idx="651">46875</cx:pt>
          <cx:pt idx="652">46875</cx:pt>
          <cx:pt idx="653">26369</cx:pt>
          <cx:pt idx="654">26369</cx:pt>
          <cx:pt idx="655">26369</cx:pt>
          <cx:pt idx="656">26369</cx:pt>
          <cx:pt idx="657">26369</cx:pt>
          <cx:pt idx="658">26369</cx:pt>
          <cx:pt idx="659">26369</cx:pt>
          <cx:pt idx="660">26369</cx:pt>
          <cx:pt idx="661">26369</cx:pt>
          <cx:pt idx="662">26369</cx:pt>
          <cx:pt idx="663">26369</cx:pt>
          <cx:pt idx="664">26369</cx:pt>
          <cx:pt idx="665">26369</cx:pt>
          <cx:pt idx="666">26369</cx:pt>
          <cx:pt idx="667">26369</cx:pt>
          <cx:pt idx="668">26369</cx:pt>
          <cx:pt idx="669">29808</cx:pt>
          <cx:pt idx="670">29808</cx:pt>
          <cx:pt idx="671">29808</cx:pt>
          <cx:pt idx="672">29808</cx:pt>
          <cx:pt idx="673">29808</cx:pt>
          <cx:pt idx="674">29808</cx:pt>
          <cx:pt idx="675">29808</cx:pt>
          <cx:pt idx="676">29808</cx:pt>
          <cx:pt idx="677">41674</cx:pt>
          <cx:pt idx="678">41674</cx:pt>
          <cx:pt idx="679">41674</cx:pt>
          <cx:pt idx="680">41674</cx:pt>
          <cx:pt idx="681">41674</cx:pt>
          <cx:pt idx="682">42079</cx:pt>
          <cx:pt idx="683">42079</cx:pt>
          <cx:pt idx="684">42079</cx:pt>
          <cx:pt idx="685">42079</cx:pt>
          <cx:pt idx="686">42079</cx:pt>
          <cx:pt idx="687">42079</cx:pt>
          <cx:pt idx="688">42079</cx:pt>
          <cx:pt idx="689">66364</cx:pt>
          <cx:pt idx="690">66364</cx:pt>
          <cx:pt idx="691">27401</cx:pt>
          <cx:pt idx="692">27401</cx:pt>
          <cx:pt idx="693">27401</cx:pt>
          <cx:pt idx="694">27401</cx:pt>
          <cx:pt idx="695">27401</cx:pt>
          <cx:pt idx="696">27401</cx:pt>
          <cx:pt idx="697">27401</cx:pt>
          <cx:pt idx="698">27401</cx:pt>
          <cx:pt idx="699">27401</cx:pt>
          <cx:pt idx="700">27401</cx:pt>
          <cx:pt idx="701">19552</cx:pt>
          <cx:pt idx="702">19552</cx:pt>
          <cx:pt idx="703">19552</cx:pt>
          <cx:pt idx="704">19552</cx:pt>
          <cx:pt idx="705">19552</cx:pt>
          <cx:pt idx="706">19552</cx:pt>
          <cx:pt idx="707">19552</cx:pt>
          <cx:pt idx="708">19552</cx:pt>
          <cx:pt idx="709">19552</cx:pt>
          <cx:pt idx="710">19552</cx:pt>
          <cx:pt idx="711">19552</cx:pt>
          <cx:pt idx="712">26369</cx:pt>
          <cx:pt idx="713">26369</cx:pt>
          <cx:pt idx="714">26369</cx:pt>
          <cx:pt idx="715">26369</cx:pt>
          <cx:pt idx="716">26369</cx:pt>
          <cx:pt idx="717">26369</cx:pt>
          <cx:pt idx="718">26369</cx:pt>
          <cx:pt idx="719">26369</cx:pt>
          <cx:pt idx="720">26369</cx:pt>
          <cx:pt idx="721">26369</cx:pt>
          <cx:pt idx="722">26369</cx:pt>
          <cx:pt idx="723">26369</cx:pt>
          <cx:pt idx="724">26369</cx:pt>
          <cx:pt idx="725">26369</cx:pt>
          <cx:pt idx="726">26369</cx:pt>
          <cx:pt idx="727">29808</cx:pt>
          <cx:pt idx="728">29808</cx:pt>
          <cx:pt idx="729">29808</cx:pt>
          <cx:pt idx="730">29808</cx:pt>
          <cx:pt idx="731">29808</cx:pt>
          <cx:pt idx="732">29808</cx:pt>
          <cx:pt idx="733">29808</cx:pt>
          <cx:pt idx="734">29808</cx:pt>
          <cx:pt idx="735">29808</cx:pt>
          <cx:pt idx="736">41674</cx:pt>
          <cx:pt idx="737">41674</cx:pt>
          <cx:pt idx="738">41674</cx:pt>
          <cx:pt idx="739">41674</cx:pt>
          <cx:pt idx="740">41674</cx:pt>
          <cx:pt idx="741">42079</cx:pt>
          <cx:pt idx="742">42079</cx:pt>
          <cx:pt idx="743">42079</cx:pt>
          <cx:pt idx="744">42079</cx:pt>
          <cx:pt idx="745">42079</cx:pt>
          <cx:pt idx="746">42079</cx:pt>
          <cx:pt idx="747">42079</cx:pt>
          <cx:pt idx="748">42079</cx:pt>
          <cx:pt idx="749">66364</cx:pt>
          <cx:pt idx="750">27401</cx:pt>
          <cx:pt idx="751">27401</cx:pt>
          <cx:pt idx="752">27401</cx:pt>
          <cx:pt idx="753">27401</cx:pt>
          <cx:pt idx="754">27401</cx:pt>
          <cx:pt idx="755">27401</cx:pt>
          <cx:pt idx="756">27401</cx:pt>
          <cx:pt idx="757">27401</cx:pt>
          <cx:pt idx="758">27401</cx:pt>
          <cx:pt idx="759">27401</cx:pt>
          <cx:pt idx="760">19552</cx:pt>
          <cx:pt idx="761">19552</cx:pt>
          <cx:pt idx="762">19552</cx:pt>
          <cx:pt idx="763">19552</cx:pt>
          <cx:pt idx="764">19552</cx:pt>
          <cx:pt idx="765">19552</cx:pt>
          <cx:pt idx="766">19552</cx:pt>
          <cx:pt idx="767">19552</cx:pt>
          <cx:pt idx="768">19552</cx:pt>
          <cx:pt idx="769">19552</cx:pt>
          <cx:pt idx="770">19552</cx:pt>
          <cx:pt idx="771">26369</cx:pt>
          <cx:pt idx="772">26369</cx:pt>
          <cx:pt idx="773">26369</cx:pt>
          <cx:pt idx="774">26369</cx:pt>
          <cx:pt idx="775">26369</cx:pt>
          <cx:pt idx="776">26369</cx:pt>
          <cx:pt idx="777">26369</cx:pt>
          <cx:pt idx="778">26369</cx:pt>
          <cx:pt idx="779">26369</cx:pt>
          <cx:pt idx="780">26369</cx:pt>
          <cx:pt idx="781">26369</cx:pt>
          <cx:pt idx="782">26369</cx:pt>
          <cx:pt idx="783">26369</cx:pt>
          <cx:pt idx="784">26369</cx:pt>
          <cx:pt idx="785">26369</cx:pt>
          <cx:pt idx="786">29808</cx:pt>
          <cx:pt idx="787">29808</cx:pt>
          <cx:pt idx="788">29808</cx:pt>
          <cx:pt idx="789">29808</cx:pt>
          <cx:pt idx="790">29808</cx:pt>
          <cx:pt idx="791">29808</cx:pt>
          <cx:pt idx="792">29808</cx:pt>
          <cx:pt idx="793">29808</cx:pt>
          <cx:pt idx="794">29808</cx:pt>
          <cx:pt idx="795">41674</cx:pt>
          <cx:pt idx="796">41674</cx:pt>
          <cx:pt idx="797">41674</cx:pt>
          <cx:pt idx="798">41674</cx:pt>
          <cx:pt idx="799">41674</cx:pt>
          <cx:pt idx="800">42079</cx:pt>
          <cx:pt idx="801">42079</cx:pt>
          <cx:pt idx="802">42079</cx:pt>
          <cx:pt idx="803">42079</cx:pt>
          <cx:pt idx="804">42079</cx:pt>
          <cx:pt idx="805">42079</cx:pt>
          <cx:pt idx="806">42079</cx:pt>
          <cx:pt idx="807">42079</cx:pt>
          <cx:pt idx="808">66364</cx:pt>
          <cx:pt idx="809">27401</cx:pt>
          <cx:pt idx="810">27401</cx:pt>
          <cx:pt idx="811">27401</cx:pt>
          <cx:pt idx="812">27401</cx:pt>
          <cx:pt idx="813">27401</cx:pt>
          <cx:pt idx="814">27401</cx:pt>
          <cx:pt idx="815">27401</cx:pt>
          <cx:pt idx="816">27401</cx:pt>
          <cx:pt idx="817">27401</cx:pt>
          <cx:pt idx="818">27401</cx:pt>
          <cx:pt idx="819">27401</cx:pt>
          <cx:pt idx="820">27401</cx:pt>
          <cx:pt idx="821">19552</cx:pt>
          <cx:pt idx="822">19552</cx:pt>
          <cx:pt idx="823">19552</cx:pt>
          <cx:pt idx="824">19552</cx:pt>
          <cx:pt idx="825">19552</cx:pt>
          <cx:pt idx="826">19552</cx:pt>
          <cx:pt idx="827">19552</cx:pt>
          <cx:pt idx="828">19552</cx:pt>
          <cx:pt idx="829">26369</cx:pt>
          <cx:pt idx="830">26369</cx:pt>
          <cx:pt idx="831">26369</cx:pt>
          <cx:pt idx="832">26369</cx:pt>
          <cx:pt idx="833">26369</cx:pt>
          <cx:pt idx="834">26369</cx:pt>
          <cx:pt idx="835">26369</cx:pt>
          <cx:pt idx="836">26369</cx:pt>
          <cx:pt idx="837">26369</cx:pt>
          <cx:pt idx="838">26369</cx:pt>
          <cx:pt idx="839">26369</cx:pt>
          <cx:pt idx="840">26369</cx:pt>
          <cx:pt idx="841">26369</cx:pt>
          <cx:pt idx="842">26369</cx:pt>
          <cx:pt idx="843">26369</cx:pt>
          <cx:pt idx="844">26369</cx:pt>
          <cx:pt idx="845">26369</cx:pt>
          <cx:pt idx="846">26369</cx:pt>
          <cx:pt idx="847">29808</cx:pt>
          <cx:pt idx="848">29808</cx:pt>
          <cx:pt idx="849">29808</cx:pt>
          <cx:pt idx="850">29808</cx:pt>
          <cx:pt idx="851">29808</cx:pt>
          <cx:pt idx="852">29808</cx:pt>
          <cx:pt idx="853">29808</cx:pt>
          <cx:pt idx="854">53134</cx:pt>
          <cx:pt idx="855">53134</cx:pt>
          <cx:pt idx="856">41674</cx:pt>
          <cx:pt idx="857">41674</cx:pt>
          <cx:pt idx="858">41674</cx:pt>
          <cx:pt idx="859">42079</cx:pt>
          <cx:pt idx="860">42079</cx:pt>
          <cx:pt idx="861">42079</cx:pt>
          <cx:pt idx="862">42079</cx:pt>
          <cx:pt idx="863">42079</cx:pt>
          <cx:pt idx="864">42079</cx:pt>
          <cx:pt idx="865">42079</cx:pt>
          <cx:pt idx="866">42079</cx:pt>
          <cx:pt idx="867">56308</cx:pt>
          <cx:pt idx="868">56308</cx:pt>
          <cx:pt idx="869">56308</cx:pt>
          <cx:pt idx="870">56308</cx:pt>
          <cx:pt idx="871">56308</cx:pt>
          <cx:pt idx="872">56308</cx:pt>
          <cx:pt idx="873">27401</cx:pt>
          <cx:pt idx="874">27401</cx:pt>
          <cx:pt idx="875">27401</cx:pt>
          <cx:pt idx="876">27401</cx:pt>
          <cx:pt idx="877">27401</cx:pt>
          <cx:pt idx="878">27401</cx:pt>
          <cx:pt idx="879">27401</cx:pt>
          <cx:pt idx="880">19552</cx:pt>
          <cx:pt idx="881">19552</cx:pt>
          <cx:pt idx="882">19552</cx:pt>
          <cx:pt idx="883">19552</cx:pt>
          <cx:pt idx="884">19552</cx:pt>
          <cx:pt idx="885">19552</cx:pt>
          <cx:pt idx="886">19552</cx:pt>
          <cx:pt idx="887">19552</cx:pt>
          <cx:pt idx="888">26369</cx:pt>
          <cx:pt idx="889">26369</cx:pt>
          <cx:pt idx="890">26369</cx:pt>
          <cx:pt idx="891">26369</cx:pt>
          <cx:pt idx="892">26369</cx:pt>
          <cx:pt idx="893">26369</cx:pt>
          <cx:pt idx="894">26369</cx:pt>
          <cx:pt idx="895">26369</cx:pt>
          <cx:pt idx="896">26369</cx:pt>
          <cx:pt idx="897">26369</cx:pt>
          <cx:pt idx="898">26369</cx:pt>
          <cx:pt idx="899">26369</cx:pt>
          <cx:pt idx="900">26369</cx:pt>
          <cx:pt idx="901">26369</cx:pt>
          <cx:pt idx="902">26369</cx:pt>
          <cx:pt idx="903">26369</cx:pt>
          <cx:pt idx="904">26369</cx:pt>
          <cx:pt idx="905">26369</cx:pt>
          <cx:pt idx="906">26369</cx:pt>
          <cx:pt idx="907">37577</cx:pt>
          <cx:pt idx="908">37577</cx:pt>
          <cx:pt idx="909">37577</cx:pt>
          <cx:pt idx="910">37577</cx:pt>
          <cx:pt idx="911">29808</cx:pt>
          <cx:pt idx="912">29808</cx:pt>
          <cx:pt idx="913">53134</cx:pt>
          <cx:pt idx="914">53134</cx:pt>
          <cx:pt idx="915">53134</cx:pt>
          <cx:pt idx="916">53134</cx:pt>
          <cx:pt idx="917">53134</cx:pt>
          <cx:pt idx="918">42079</cx:pt>
          <cx:pt idx="919">42079</cx:pt>
          <cx:pt idx="920">42079</cx:pt>
          <cx:pt idx="921">42079</cx:pt>
          <cx:pt idx="922">42079</cx:pt>
          <cx:pt idx="923">42079</cx:pt>
          <cx:pt idx="924">42079</cx:pt>
          <cx:pt idx="925">42079</cx:pt>
          <cx:pt idx="926">56308</cx:pt>
          <cx:pt idx="927">56308</cx:pt>
          <cx:pt idx="928">56308</cx:pt>
          <cx:pt idx="929">56308</cx:pt>
          <cx:pt idx="930">56308</cx:pt>
          <cx:pt idx="931">56308</cx:pt>
          <cx:pt idx="932">56308</cx:pt>
          <cx:pt idx="933">56308</cx:pt>
          <cx:pt idx="934">56308</cx:pt>
          <cx:pt idx="935">56308</cx:pt>
          <cx:pt idx="936">56308</cx:pt>
          <cx:pt idx="937">56308</cx:pt>
          <cx:pt idx="938">19552</cx:pt>
          <cx:pt idx="939">19552</cx:pt>
          <cx:pt idx="940">19552</cx:pt>
          <cx:pt idx="941">19552</cx:pt>
          <cx:pt idx="942">19552</cx:pt>
          <cx:pt idx="943">19552</cx:pt>
          <cx:pt idx="944">19552</cx:pt>
          <cx:pt idx="945">19552</cx:pt>
          <cx:pt idx="946">19552</cx:pt>
          <cx:pt idx="947">29295</cx:pt>
          <cx:pt idx="948">29295</cx:pt>
          <cx:pt idx="949">29295</cx:pt>
          <cx:pt idx="950">29295</cx:pt>
          <cx:pt idx="951">29295</cx:pt>
          <cx:pt idx="952">29295</cx:pt>
          <cx:pt idx="953">29295</cx:pt>
          <cx:pt idx="954">29295</cx:pt>
          <cx:pt idx="955">26369</cx:pt>
          <cx:pt idx="956">26369</cx:pt>
          <cx:pt idx="957">26369</cx:pt>
          <cx:pt idx="958">26369</cx:pt>
          <cx:pt idx="959">26369</cx:pt>
          <cx:pt idx="960">26369</cx:pt>
          <cx:pt idx="961">26369</cx:pt>
          <cx:pt idx="962">26369</cx:pt>
          <cx:pt idx="963">26369</cx:pt>
          <cx:pt idx="964">37577</cx:pt>
          <cx:pt idx="965">37577</cx:pt>
          <cx:pt idx="966">37577</cx:pt>
          <cx:pt idx="967">37577</cx:pt>
          <cx:pt idx="968">37577</cx:pt>
          <cx:pt idx="969">37577</cx:pt>
          <cx:pt idx="970">22452</cx:pt>
          <cx:pt idx="971">22452</cx:pt>
          <cx:pt idx="972">53134</cx:pt>
          <cx:pt idx="973">53134</cx:pt>
          <cx:pt idx="974">53134</cx:pt>
          <cx:pt idx="975">53134</cx:pt>
          <cx:pt idx="976">53134</cx:pt>
          <cx:pt idx="977">42079</cx:pt>
          <cx:pt idx="978">42079</cx:pt>
          <cx:pt idx="979">42079</cx:pt>
          <cx:pt idx="980">42079</cx:pt>
          <cx:pt idx="981">42079</cx:pt>
          <cx:pt idx="982">42079</cx:pt>
          <cx:pt idx="983">42079</cx:pt>
          <cx:pt idx="984">42079</cx:pt>
          <cx:pt idx="985">56308</cx:pt>
          <cx:pt idx="986">56308</cx:pt>
          <cx:pt idx="987">56308</cx:pt>
          <cx:pt idx="988">56308</cx:pt>
          <cx:pt idx="989">56308</cx:pt>
          <cx:pt idx="990">56308</cx:pt>
          <cx:pt idx="991">56308</cx:pt>
          <cx:pt idx="992">56308</cx:pt>
          <cx:pt idx="993">56308</cx:pt>
          <cx:pt idx="994">56308</cx:pt>
          <cx:pt idx="995">56308</cx:pt>
          <cx:pt idx="996">56308</cx:pt>
          <cx:pt idx="997">26604</cx:pt>
          <cx:pt idx="998">19552</cx:pt>
          <cx:pt idx="999">19552</cx:pt>
          <cx:pt idx="1000">19552</cx:pt>
          <cx:pt idx="1001">19552</cx:pt>
          <cx:pt idx="1002">19552</cx:pt>
          <cx:pt idx="1003">19552</cx:pt>
          <cx:pt idx="1004">19552</cx:pt>
          <cx:pt idx="1005">19552</cx:pt>
          <cx:pt idx="1006">29295</cx:pt>
          <cx:pt idx="1007">29295</cx:pt>
          <cx:pt idx="1008">29295</cx:pt>
          <cx:pt idx="1009">29295</cx:pt>
          <cx:pt idx="1010">29295</cx:pt>
          <cx:pt idx="1011">29295</cx:pt>
          <cx:pt idx="1012">29295</cx:pt>
          <cx:pt idx="1013">29295</cx:pt>
          <cx:pt idx="1014">29295</cx:pt>
          <cx:pt idx="1015">26369</cx:pt>
          <cx:pt idx="1016">26369</cx:pt>
          <cx:pt idx="1017">26369</cx:pt>
          <cx:pt idx="1018">26369</cx:pt>
          <cx:pt idx="1019">26369</cx:pt>
          <cx:pt idx="1020">37577</cx:pt>
          <cx:pt idx="1021">37577</cx:pt>
          <cx:pt idx="1022">37577</cx:pt>
          <cx:pt idx="1023">37577</cx:pt>
          <cx:pt idx="1024">37577</cx:pt>
          <cx:pt idx="1025">37577</cx:pt>
          <cx:pt idx="1026">37577</cx:pt>
          <cx:pt idx="1027">37577</cx:pt>
          <cx:pt idx="1028">37577</cx:pt>
          <cx:pt idx="1029">22452</cx:pt>
          <cx:pt idx="1030">22452</cx:pt>
          <cx:pt idx="1031">53134</cx:pt>
          <cx:pt idx="1032">53134</cx:pt>
          <cx:pt idx="1033">53134</cx:pt>
          <cx:pt idx="1034">53134</cx:pt>
          <cx:pt idx="1035">42079</cx:pt>
          <cx:pt idx="1036">42079</cx:pt>
          <cx:pt idx="1037">42079</cx:pt>
          <cx:pt idx="1038">30170</cx:pt>
          <cx:pt idx="1039">30170</cx:pt>
          <cx:pt idx="1040">30170</cx:pt>
          <cx:pt idx="1041">30170</cx:pt>
          <cx:pt idx="1042">30170</cx:pt>
          <cx:pt idx="1043">30170</cx:pt>
          <cx:pt idx="1044">30170</cx:pt>
          <cx:pt idx="1045">56308</cx:pt>
          <cx:pt idx="1046">56308</cx:pt>
          <cx:pt idx="1047">56308</cx:pt>
          <cx:pt idx="1048">56308</cx:pt>
          <cx:pt idx="1049">56308</cx:pt>
          <cx:pt idx="1050">56308</cx:pt>
          <cx:pt idx="1051">56308</cx:pt>
          <cx:pt idx="1052">56308</cx:pt>
          <cx:pt idx="1053">56308</cx:pt>
          <cx:pt idx="1054">56308</cx:pt>
          <cx:pt idx="1055">56308</cx:pt>
          <cx:pt idx="1056">26604</cx:pt>
          <cx:pt idx="1057">26604</cx:pt>
          <cx:pt idx="1058">26604</cx:pt>
          <cx:pt idx="1059">26604</cx:pt>
          <cx:pt idx="1060">26604</cx:pt>
          <cx:pt idx="1061">26604</cx:pt>
          <cx:pt idx="1062">26604</cx:pt>
          <cx:pt idx="1063">19552</cx:pt>
          <cx:pt idx="1064">26604</cx:pt>
          <cx:pt idx="1065">29295</cx:pt>
          <cx:pt idx="1066">29295</cx:pt>
          <cx:pt idx="1067">29295</cx:pt>
          <cx:pt idx="1068">29295</cx:pt>
          <cx:pt idx="1069">29295</cx:pt>
          <cx:pt idx="1070">29295</cx:pt>
          <cx:pt idx="1071">29295</cx:pt>
          <cx:pt idx="1072">29295</cx:pt>
          <cx:pt idx="1073">29295</cx:pt>
          <cx:pt idx="1074">29295</cx:pt>
          <cx:pt idx="1075">26369</cx:pt>
          <cx:pt idx="1076">26369</cx:pt>
          <cx:pt idx="1077">37577</cx:pt>
          <cx:pt idx="1078">37577</cx:pt>
          <cx:pt idx="1079">37577</cx:pt>
          <cx:pt idx="1080">37577</cx:pt>
          <cx:pt idx="1081">37577</cx:pt>
          <cx:pt idx="1082">37577</cx:pt>
          <cx:pt idx="1083">37577</cx:pt>
          <cx:pt idx="1084">37577</cx:pt>
          <cx:pt idx="1085">37577</cx:pt>
          <cx:pt idx="1086">37577</cx:pt>
          <cx:pt idx="1087">37577</cx:pt>
          <cx:pt idx="1088">22452</cx:pt>
          <cx:pt idx="1089">22452</cx:pt>
          <cx:pt idx="1090">53134</cx:pt>
          <cx:pt idx="1091">53134</cx:pt>
          <cx:pt idx="1092">53134</cx:pt>
          <cx:pt idx="1093">53134</cx:pt>
          <cx:pt idx="1094">53134</cx:pt>
          <cx:pt idx="1095">42079</cx:pt>
          <cx:pt idx="1096">30170</cx:pt>
          <cx:pt idx="1097">30170</cx:pt>
          <cx:pt idx="1098">30170</cx:pt>
          <cx:pt idx="1099">30170</cx:pt>
          <cx:pt idx="1100">30170</cx:pt>
          <cx:pt idx="1101">30170</cx:pt>
          <cx:pt idx="1102">30170</cx:pt>
          <cx:pt idx="1103">30170</cx:pt>
          <cx:pt idx="1104">56308</cx:pt>
          <cx:pt idx="1105">56308</cx:pt>
          <cx:pt idx="1106">56308</cx:pt>
          <cx:pt idx="1107">56308</cx:pt>
          <cx:pt idx="1108">56308</cx:pt>
          <cx:pt idx="1109">56308</cx:pt>
          <cx:pt idx="1110">56308</cx:pt>
          <cx:pt idx="1111">56308</cx:pt>
          <cx:pt idx="1112">56308</cx:pt>
          <cx:pt idx="1113">56308</cx:pt>
          <cx:pt idx="1114">56308</cx:pt>
          <cx:pt idx="1115">26604</cx:pt>
          <cx:pt idx="1116">26604</cx:pt>
          <cx:pt idx="1117">26604</cx:pt>
          <cx:pt idx="1118">26604</cx:pt>
          <cx:pt idx="1119">26604</cx:pt>
          <cx:pt idx="1120">26604</cx:pt>
          <cx:pt idx="1121">26604</cx:pt>
          <cx:pt idx="1122">26604</cx:pt>
          <cx:pt idx="1123">26604</cx:pt>
          <cx:pt idx="1124">29295</cx:pt>
          <cx:pt idx="1125">29295</cx:pt>
          <cx:pt idx="1126">29295</cx:pt>
          <cx:pt idx="1127">29295</cx:pt>
          <cx:pt idx="1128">29295</cx:pt>
          <cx:pt idx="1129">29295</cx:pt>
          <cx:pt idx="1130">29295</cx:pt>
          <cx:pt idx="1131">29295</cx:pt>
          <cx:pt idx="1132">29295</cx:pt>
          <cx:pt idx="1133">29295</cx:pt>
          <cx:pt idx="1134">29295</cx:pt>
          <cx:pt idx="1135">37577</cx:pt>
          <cx:pt idx="1136">37577</cx:pt>
          <cx:pt idx="1137">37577</cx:pt>
          <cx:pt idx="1138">37577</cx:pt>
          <cx:pt idx="1139">37577</cx:pt>
          <cx:pt idx="1140">37577</cx:pt>
          <cx:pt idx="1141">37577</cx:pt>
          <cx:pt idx="1142">37577</cx:pt>
          <cx:pt idx="1143">37577</cx:pt>
          <cx:pt idx="1144">37577</cx:pt>
          <cx:pt idx="1145">37577</cx:pt>
          <cx:pt idx="1146">22452</cx:pt>
          <cx:pt idx="1147">22452</cx:pt>
          <cx:pt idx="1148">22452</cx:pt>
          <cx:pt idx="1149">53134</cx:pt>
          <cx:pt idx="1150">53134</cx:pt>
          <cx:pt idx="1151">53134</cx:pt>
          <cx:pt idx="1152">53134</cx:pt>
          <cx:pt idx="1153">53134</cx:pt>
          <cx:pt idx="1154">30170</cx:pt>
          <cx:pt idx="1155">30170</cx:pt>
          <cx:pt idx="1156">30170</cx:pt>
          <cx:pt idx="1157">30170</cx:pt>
          <cx:pt idx="1158">30170</cx:pt>
          <cx:pt idx="1159">30170</cx:pt>
          <cx:pt idx="1160">30170</cx:pt>
          <cx:pt idx="1161">30170</cx:pt>
          <cx:pt idx="1162">30170</cx:pt>
          <cx:pt idx="1163">30170</cx:pt>
          <cx:pt idx="1164">56308</cx:pt>
          <cx:pt idx="1165">56308</cx:pt>
          <cx:pt idx="1166">56308</cx:pt>
          <cx:pt idx="1167">56308</cx:pt>
          <cx:pt idx="1168">56308</cx:pt>
          <cx:pt idx="1169">56308</cx:pt>
          <cx:pt idx="1170">56308</cx:pt>
          <cx:pt idx="1171">56308</cx:pt>
          <cx:pt idx="1172">56308</cx:pt>
          <cx:pt idx="1173">56308</cx:pt>
          <cx:pt idx="1174">26604</cx:pt>
          <cx:pt idx="1175">26604</cx:pt>
          <cx:pt idx="1176">26604</cx:pt>
          <cx:pt idx="1177">26604</cx:pt>
          <cx:pt idx="1178">26604</cx:pt>
          <cx:pt idx="1179">26604</cx:pt>
          <cx:pt idx="1180">26604</cx:pt>
          <cx:pt idx="1181">26604</cx:pt>
          <cx:pt idx="1182">29295</cx:pt>
          <cx:pt idx="1183">29295</cx:pt>
          <cx:pt idx="1184">29295</cx:pt>
          <cx:pt idx="1185">29295</cx:pt>
          <cx:pt idx="1186">29295</cx:pt>
          <cx:pt idx="1187">29295</cx:pt>
          <cx:pt idx="1188">29295</cx:pt>
          <cx:pt idx="1189">29295</cx:pt>
          <cx:pt idx="1190">29295</cx:pt>
          <cx:pt idx="1191">29295</cx:pt>
          <cx:pt idx="1192">29295</cx:pt>
          <cx:pt idx="1193">29295</cx:pt>
          <cx:pt idx="1194">29295</cx:pt>
          <cx:pt idx="1195">29295</cx:pt>
          <cx:pt idx="1196">37577</cx:pt>
          <cx:pt idx="1197">37577</cx:pt>
          <cx:pt idx="1198">37577</cx:pt>
          <cx:pt idx="1199">37577</cx:pt>
          <cx:pt idx="1200">37577</cx:pt>
          <cx:pt idx="1201">37577</cx:pt>
          <cx:pt idx="1202">37577</cx:pt>
          <cx:pt idx="1203">22452</cx:pt>
          <cx:pt idx="1204">22452</cx:pt>
          <cx:pt idx="1205">22452</cx:pt>
          <cx:pt idx="1206">22452</cx:pt>
          <cx:pt idx="1207">22452</cx:pt>
          <cx:pt idx="1208">53134</cx:pt>
          <cx:pt idx="1209">53134</cx:pt>
          <cx:pt idx="1210">53134</cx:pt>
          <cx:pt idx="1211">53134</cx:pt>
          <cx:pt idx="1212">53134</cx:pt>
          <cx:pt idx="1213">30170</cx:pt>
          <cx:pt idx="1214">30170</cx:pt>
          <cx:pt idx="1215">30170</cx:pt>
          <cx:pt idx="1216">30170</cx:pt>
          <cx:pt idx="1217">30170</cx:pt>
          <cx:pt idx="1218">30170</cx:pt>
          <cx:pt idx="1219">30170</cx:pt>
          <cx:pt idx="1220">30170</cx:pt>
          <cx:pt idx="1221">30170</cx:pt>
          <cx:pt idx="1222">30170</cx:pt>
          <cx:pt idx="1223">30170</cx:pt>
          <cx:pt idx="1224">56308</cx:pt>
          <cx:pt idx="1225">56308</cx:pt>
          <cx:pt idx="1226">56308</cx:pt>
          <cx:pt idx="1227">56308</cx:pt>
          <cx:pt idx="1228">56308</cx:pt>
          <cx:pt idx="1229">56308</cx:pt>
          <cx:pt idx="1230">56308</cx:pt>
          <cx:pt idx="1231">56308</cx:pt>
          <cx:pt idx="1232">56308</cx:pt>
          <cx:pt idx="1233">56308</cx:pt>
          <cx:pt idx="1234">26604</cx:pt>
          <cx:pt idx="1235">26604</cx:pt>
          <cx:pt idx="1236">26604</cx:pt>
          <cx:pt idx="1237">26604</cx:pt>
          <cx:pt idx="1238">26604</cx:pt>
          <cx:pt idx="1239">26604</cx:pt>
          <cx:pt idx="1240">29295</cx:pt>
          <cx:pt idx="1241">29295</cx:pt>
          <cx:pt idx="1242">29295</cx:pt>
          <cx:pt idx="1243">29295</cx:pt>
          <cx:pt idx="1244">29295</cx:pt>
          <cx:pt idx="1245">29295</cx:pt>
          <cx:pt idx="1246">29295</cx:pt>
          <cx:pt idx="1247">29295</cx:pt>
          <cx:pt idx="1248">29295</cx:pt>
          <cx:pt idx="1249">29295</cx:pt>
          <cx:pt idx="1250">29295</cx:pt>
          <cx:pt idx="1251">29295</cx:pt>
          <cx:pt idx="1252">29295</cx:pt>
          <cx:pt idx="1253">29295</cx:pt>
          <cx:pt idx="1254">29295</cx:pt>
          <cx:pt idx="1255">37577</cx:pt>
          <cx:pt idx="1256">37577</cx:pt>
          <cx:pt idx="1257">37577</cx:pt>
          <cx:pt idx="1258">37577</cx:pt>
          <cx:pt idx="1259">37577</cx:pt>
          <cx:pt idx="1260">37577</cx:pt>
          <cx:pt idx="1261">22452</cx:pt>
          <cx:pt idx="1262">22452</cx:pt>
          <cx:pt idx="1263">22452</cx:pt>
          <cx:pt idx="1264">22452</cx:pt>
          <cx:pt idx="1265">22452</cx:pt>
          <cx:pt idx="1266">22452</cx:pt>
          <cx:pt idx="1267">53134</cx:pt>
          <cx:pt idx="1268">53134</cx:pt>
          <cx:pt idx="1269">53134</cx:pt>
          <cx:pt idx="1270">53134</cx:pt>
          <cx:pt idx="1271">53134</cx:pt>
          <cx:pt idx="1272">30170</cx:pt>
          <cx:pt idx="1273">30170</cx:pt>
          <cx:pt idx="1274">30170</cx:pt>
          <cx:pt idx="1275">30170</cx:pt>
          <cx:pt idx="1276">30170</cx:pt>
          <cx:pt idx="1277">30170</cx:pt>
          <cx:pt idx="1278">30170</cx:pt>
          <cx:pt idx="1279">30170</cx:pt>
          <cx:pt idx="1280">30170</cx:pt>
          <cx:pt idx="1281">30170</cx:pt>
          <cx:pt idx="1282">30170</cx:pt>
          <cx:pt idx="1283">30170</cx:pt>
          <cx:pt idx="1284">30170</cx:pt>
          <cx:pt idx="1285">56308</cx:pt>
          <cx:pt idx="1286">56308</cx:pt>
          <cx:pt idx="1287">56308</cx:pt>
          <cx:pt idx="1288">56308</cx:pt>
          <cx:pt idx="1289">56308</cx:pt>
          <cx:pt idx="1290">56308</cx:pt>
          <cx:pt idx="1291">56308</cx:pt>
          <cx:pt idx="1292">56308</cx:pt>
          <cx:pt idx="1293">26604</cx:pt>
          <cx:pt idx="1294">26604</cx:pt>
          <cx:pt idx="1295">26604</cx:pt>
          <cx:pt idx="1296">26604</cx:pt>
          <cx:pt idx="1297">26604</cx:pt>
          <cx:pt idx="1298">29295</cx:pt>
          <cx:pt idx="1299">29295</cx:pt>
          <cx:pt idx="1300">29295</cx:pt>
          <cx:pt idx="1301">29295</cx:pt>
          <cx:pt idx="1302">29295</cx:pt>
          <cx:pt idx="1303">29295</cx:pt>
          <cx:pt idx="1304">29295</cx:pt>
          <cx:pt idx="1305">29295</cx:pt>
          <cx:pt idx="1306">29295</cx:pt>
          <cx:pt idx="1307">29295</cx:pt>
          <cx:pt idx="1308">29295</cx:pt>
          <cx:pt idx="1309">29295</cx:pt>
          <cx:pt idx="1310">29295</cx:pt>
          <cx:pt idx="1311">29295</cx:pt>
          <cx:pt idx="1312">29295</cx:pt>
          <cx:pt idx="1313">29295</cx:pt>
          <cx:pt idx="1314">37577</cx:pt>
          <cx:pt idx="1315">37577</cx:pt>
          <cx:pt idx="1316">37577</cx:pt>
          <cx:pt idx="1317">37577</cx:pt>
          <cx:pt idx="1318">37577</cx:pt>
          <cx:pt idx="1319">22452</cx:pt>
          <cx:pt idx="1320">22452</cx:pt>
          <cx:pt idx="1321">22452</cx:pt>
          <cx:pt idx="1322">22452</cx:pt>
          <cx:pt idx="1323">22452</cx:pt>
          <cx:pt idx="1324">22452</cx:pt>
          <cx:pt idx="1325">22452</cx:pt>
          <cx:pt idx="1326">53134</cx:pt>
          <cx:pt idx="1327">53134</cx:pt>
          <cx:pt idx="1328">53134</cx:pt>
          <cx:pt idx="1329">53134</cx:pt>
          <cx:pt idx="1330">53134</cx:pt>
          <cx:pt idx="1331">30170</cx:pt>
          <cx:pt idx="1332">30170</cx:pt>
          <cx:pt idx="1333">30170</cx:pt>
          <cx:pt idx="1334">30170</cx:pt>
          <cx:pt idx="1335">30170</cx:pt>
          <cx:pt idx="1336">30170</cx:pt>
          <cx:pt idx="1337">30170</cx:pt>
          <cx:pt idx="1338">30170</cx:pt>
          <cx:pt idx="1339">30170</cx:pt>
          <cx:pt idx="1340">30170</cx:pt>
          <cx:pt idx="1341">30170</cx:pt>
          <cx:pt idx="1342">30170</cx:pt>
          <cx:pt idx="1343">30170</cx:pt>
          <cx:pt idx="1344">30170</cx:pt>
          <cx:pt idx="1345">56308</cx:pt>
          <cx:pt idx="1346">56308</cx:pt>
          <cx:pt idx="1347">56308</cx:pt>
          <cx:pt idx="1348">56308</cx:pt>
          <cx:pt idx="1349">56308</cx:pt>
          <cx:pt idx="1350">56308</cx:pt>
          <cx:pt idx="1351">56308</cx:pt>
          <cx:pt idx="1352">26604</cx:pt>
          <cx:pt idx="1353">26604</cx:pt>
          <cx:pt idx="1354">26604</cx:pt>
          <cx:pt idx="1355">26604</cx:pt>
          <cx:pt idx="1356">26604</cx:pt>
          <cx:pt idx="1357">29295</cx:pt>
          <cx:pt idx="1358">29295</cx:pt>
          <cx:pt idx="1359">29295</cx:pt>
          <cx:pt idx="1360">29295</cx:pt>
          <cx:pt idx="1361">29295</cx:pt>
          <cx:pt idx="1362">29295</cx:pt>
          <cx:pt idx="1363">29295</cx:pt>
          <cx:pt idx="1364">29295</cx:pt>
          <cx:pt idx="1365">29295</cx:pt>
          <cx:pt idx="1366">29295</cx:pt>
          <cx:pt idx="1367">29295</cx:pt>
          <cx:pt idx="1368">29295</cx:pt>
          <cx:pt idx="1369">29295</cx:pt>
          <cx:pt idx="1370">29295</cx:pt>
          <cx:pt idx="1371">29295</cx:pt>
          <cx:pt idx="1372">29295</cx:pt>
          <cx:pt idx="1373">37577</cx:pt>
          <cx:pt idx="1374">37577</cx:pt>
          <cx:pt idx="1375">37577</cx:pt>
          <cx:pt idx="1376">37577</cx:pt>
          <cx:pt idx="1377">22452</cx:pt>
          <cx:pt idx="1378">22452</cx:pt>
          <cx:pt idx="1379">22452</cx:pt>
          <cx:pt idx="1380">22452</cx:pt>
          <cx:pt idx="1381">22452</cx:pt>
          <cx:pt idx="1382">22452</cx:pt>
          <cx:pt idx="1383">22452</cx:pt>
          <cx:pt idx="1384">22452</cx:pt>
          <cx:pt idx="1385">20851</cx:pt>
          <cx:pt idx="1386">20851</cx:pt>
          <cx:pt idx="1387">20851</cx:pt>
          <cx:pt idx="1388">20851</cx:pt>
          <cx:pt idx="1389">53134</cx:pt>
          <cx:pt idx="1390">30170</cx:pt>
          <cx:pt idx="1391">30170</cx:pt>
          <cx:pt idx="1392">30170</cx:pt>
          <cx:pt idx="1393">13982</cx:pt>
          <cx:pt idx="1394">30170</cx:pt>
          <cx:pt idx="1395">30170</cx:pt>
          <cx:pt idx="1396">30170</cx:pt>
          <cx:pt idx="1397">30170</cx:pt>
          <cx:pt idx="1398">30170</cx:pt>
          <cx:pt idx="1399">30170</cx:pt>
          <cx:pt idx="1400">30170</cx:pt>
          <cx:pt idx="1401">30170</cx:pt>
          <cx:pt idx="1402">30170</cx:pt>
          <cx:pt idx="1403">30170</cx:pt>
          <cx:pt idx="1404">26604</cx:pt>
          <cx:pt idx="1405">26604</cx:pt>
          <cx:pt idx="1406">26604</cx:pt>
          <cx:pt idx="1407">26604</cx:pt>
          <cx:pt idx="1408">26604</cx:pt>
          <cx:pt idx="1409">26604</cx:pt>
          <cx:pt idx="1410">26604</cx:pt>
          <cx:pt idx="1411">26604</cx:pt>
          <cx:pt idx="1412">26604</cx:pt>
          <cx:pt idx="1413">26604</cx:pt>
          <cx:pt idx="1414">26604</cx:pt>
          <cx:pt idx="1415">26604</cx:pt>
          <cx:pt idx="1416">29295</cx:pt>
          <cx:pt idx="1417">25449</cx:pt>
          <cx:pt idx="1418">25449</cx:pt>
          <cx:pt idx="1419">25449</cx:pt>
          <cx:pt idx="1420">25449</cx:pt>
          <cx:pt idx="1421">29295</cx:pt>
          <cx:pt idx="1422">29295</cx:pt>
          <cx:pt idx="1423">29295</cx:pt>
          <cx:pt idx="1424">29295</cx:pt>
          <cx:pt idx="1425">29295</cx:pt>
          <cx:pt idx="1426">29295</cx:pt>
          <cx:pt idx="1427">29295</cx:pt>
          <cx:pt idx="1428">37577</cx:pt>
          <cx:pt idx="1429">37577</cx:pt>
          <cx:pt idx="1430">37577</cx:pt>
          <cx:pt idx="1431">37577</cx:pt>
          <cx:pt idx="1432">37577</cx:pt>
          <cx:pt idx="1433">37577</cx:pt>
          <cx:pt idx="1434">37577</cx:pt>
          <cx:pt idx="1435">37577</cx:pt>
          <cx:pt idx="1436">22452</cx:pt>
          <cx:pt idx="1437">22452</cx:pt>
          <cx:pt idx="1438">11736</cx:pt>
          <cx:pt idx="1439">22452</cx:pt>
          <cx:pt idx="1440">22452</cx:pt>
          <cx:pt idx="1441">22452</cx:pt>
          <cx:pt idx="1442">22452</cx:pt>
          <cx:pt idx="1443">22452</cx:pt>
          <cx:pt idx="1444">20851</cx:pt>
          <cx:pt idx="1445">20851</cx:pt>
          <cx:pt idx="1446">20851</cx:pt>
          <cx:pt idx="1447">20851</cx:pt>
          <cx:pt idx="1448">20851</cx:pt>
          <cx:pt idx="1449">13982</cx:pt>
          <cx:pt idx="1450">13982</cx:pt>
          <cx:pt idx="1451">13982</cx:pt>
          <cx:pt idx="1452">13982</cx:pt>
          <cx:pt idx="1453">30170</cx:pt>
          <cx:pt idx="1454">30170</cx:pt>
          <cx:pt idx="1455">30170</cx:pt>
          <cx:pt idx="1456">30170</cx:pt>
          <cx:pt idx="1457">30170</cx:pt>
          <cx:pt idx="1458">30170</cx:pt>
          <cx:pt idx="1459">13982</cx:pt>
          <cx:pt idx="1460">13982</cx:pt>
          <cx:pt idx="1461">13982</cx:pt>
          <cx:pt idx="1462">13982</cx:pt>
          <cx:pt idx="1463">26604</cx:pt>
          <cx:pt idx="1464">26604</cx:pt>
          <cx:pt idx="1465">26604</cx:pt>
          <cx:pt idx="1466">26604</cx:pt>
          <cx:pt idx="1467">26604</cx:pt>
          <cx:pt idx="1468">26604</cx:pt>
          <cx:pt idx="1469">26604</cx:pt>
          <cx:pt idx="1470">26604</cx:pt>
          <cx:pt idx="1471">26604</cx:pt>
          <cx:pt idx="1472">26604</cx:pt>
          <cx:pt idx="1473">26604</cx:pt>
          <cx:pt idx="1474">26604</cx:pt>
          <cx:pt idx="1475">29295</cx:pt>
          <cx:pt idx="1476">25449</cx:pt>
          <cx:pt idx="1477">25449</cx:pt>
          <cx:pt idx="1478">25449</cx:pt>
          <cx:pt idx="1479">25449</cx:pt>
          <cx:pt idx="1480">25449</cx:pt>
          <cx:pt idx="1481">25449</cx:pt>
          <cx:pt idx="1482">25449</cx:pt>
          <cx:pt idx="1483">29295</cx:pt>
          <cx:pt idx="1484">29295</cx:pt>
          <cx:pt idx="1485">29295</cx:pt>
          <cx:pt idx="1486">29295</cx:pt>
          <cx:pt idx="1487">37577</cx:pt>
          <cx:pt idx="1488">37577</cx:pt>
          <cx:pt idx="1489">37577</cx:pt>
          <cx:pt idx="1490">37577</cx:pt>
          <cx:pt idx="1491">37577</cx:pt>
          <cx:pt idx="1492">37577</cx:pt>
          <cx:pt idx="1493">37577</cx:pt>
          <cx:pt idx="1494">37577</cx:pt>
          <cx:pt idx="1495">37577</cx:pt>
          <cx:pt idx="1496">11736</cx:pt>
          <cx:pt idx="1497">11736</cx:pt>
          <cx:pt idx="1498">22452</cx:pt>
          <cx:pt idx="1499">22452</cx:pt>
          <cx:pt idx="1500">22452</cx:pt>
          <cx:pt idx="1501">22452</cx:pt>
          <cx:pt idx="1502">22452</cx:pt>
          <cx:pt idx="1503">20851</cx:pt>
          <cx:pt idx="1504">20851</cx:pt>
          <cx:pt idx="1505">20851</cx:pt>
          <cx:pt idx="1506">20851</cx:pt>
          <cx:pt idx="1507">20851</cx:pt>
          <cx:pt idx="1508">13982</cx:pt>
          <cx:pt idx="1509">13982</cx:pt>
          <cx:pt idx="1510">13982</cx:pt>
          <cx:pt idx="1511">13982</cx:pt>
          <cx:pt idx="1512">30170</cx:pt>
          <cx:pt idx="1513">30170</cx:pt>
          <cx:pt idx="1514">30170</cx:pt>
          <cx:pt idx="1515">13982</cx:pt>
          <cx:pt idx="1516">13982</cx:pt>
          <cx:pt idx="1517">13982</cx:pt>
          <cx:pt idx="1518">13982</cx:pt>
          <cx:pt idx="1519">13982</cx:pt>
          <cx:pt idx="1520">13982</cx:pt>
          <cx:pt idx="1521">13982</cx:pt>
          <cx:pt idx="1522">35197</cx:pt>
          <cx:pt idx="1523">35197</cx:pt>
          <cx:pt idx="1524">35197</cx:pt>
          <cx:pt idx="1525">35197</cx:pt>
          <cx:pt idx="1526">35197</cx:pt>
          <cx:pt idx="1527">26604</cx:pt>
          <cx:pt idx="1528">26604</cx:pt>
          <cx:pt idx="1529">26604</cx:pt>
          <cx:pt idx="1530">26604</cx:pt>
          <cx:pt idx="1531">26604</cx:pt>
          <cx:pt idx="1532">26604</cx:pt>
          <cx:pt idx="1533">26604</cx:pt>
          <cx:pt idx="1534">26604</cx:pt>
          <cx:pt idx="1535">25449</cx:pt>
          <cx:pt idx="1536">25449</cx:pt>
          <cx:pt idx="1537">25449</cx:pt>
          <cx:pt idx="1538">25449</cx:pt>
          <cx:pt idx="1539">25449</cx:pt>
          <cx:pt idx="1540">25449</cx:pt>
          <cx:pt idx="1541">25449</cx:pt>
          <cx:pt idx="1542">25449</cx:pt>
          <cx:pt idx="1543">25449</cx:pt>
          <cx:pt idx="1544">29295</cx:pt>
          <cx:pt idx="1545">37577</cx:pt>
          <cx:pt idx="1546">37577</cx:pt>
          <cx:pt idx="1547">37577</cx:pt>
          <cx:pt idx="1548">37577</cx:pt>
          <cx:pt idx="1549">37577</cx:pt>
          <cx:pt idx="1550">37577</cx:pt>
          <cx:pt idx="1551">37577</cx:pt>
          <cx:pt idx="1552">37577</cx:pt>
          <cx:pt idx="1553">37577</cx:pt>
          <cx:pt idx="1554">11736</cx:pt>
          <cx:pt idx="1555">11736</cx:pt>
          <cx:pt idx="1556">11736</cx:pt>
          <cx:pt idx="1557">11736</cx:pt>
          <cx:pt idx="1558">22452</cx:pt>
          <cx:pt idx="1559">22452</cx:pt>
          <cx:pt idx="1560">22452</cx:pt>
          <cx:pt idx="1561">22452</cx:pt>
          <cx:pt idx="1562">32667</cx:pt>
          <cx:pt idx="1563">20851</cx:pt>
          <cx:pt idx="1564">20851</cx:pt>
          <cx:pt idx="1565">20851</cx:pt>
          <cx:pt idx="1566">20851</cx:pt>
          <cx:pt idx="1567">13982</cx:pt>
          <cx:pt idx="1568">13982</cx:pt>
          <cx:pt idx="1569">13982</cx:pt>
          <cx:pt idx="1570">13982</cx:pt>
          <cx:pt idx="1571">30170</cx:pt>
          <cx:pt idx="1572">30170</cx:pt>
          <cx:pt idx="1573">30170</cx:pt>
          <cx:pt idx="1574">13982</cx:pt>
          <cx:pt idx="1575">13982</cx:pt>
          <cx:pt idx="1576">13982</cx:pt>
          <cx:pt idx="1577">13982</cx:pt>
          <cx:pt idx="1578">13982</cx:pt>
          <cx:pt idx="1579">13982</cx:pt>
          <cx:pt idx="1580">13982</cx:pt>
          <cx:pt idx="1581">35197</cx:pt>
          <cx:pt idx="1582">35197</cx:pt>
          <cx:pt idx="1583">35197</cx:pt>
          <cx:pt idx="1584">35197</cx:pt>
          <cx:pt idx="1585">35197</cx:pt>
          <cx:pt idx="1586">44954</cx:pt>
          <cx:pt idx="1587">44954</cx:pt>
          <cx:pt idx="1588">44954</cx:pt>
          <cx:pt idx="1589">44954</cx:pt>
          <cx:pt idx="1590">26604</cx:pt>
          <cx:pt idx="1591">26604</cx:pt>
          <cx:pt idx="1592">26604</cx:pt>
          <cx:pt idx="1593">44954</cx:pt>
          <cx:pt idx="1594">25449</cx:pt>
          <cx:pt idx="1595">25449</cx:pt>
          <cx:pt idx="1596">25449</cx:pt>
          <cx:pt idx="1597">25449</cx:pt>
          <cx:pt idx="1598">25449</cx:pt>
          <cx:pt idx="1599">25449</cx:pt>
          <cx:pt idx="1600">25449</cx:pt>
          <cx:pt idx="1601">25449</cx:pt>
          <cx:pt idx="1602">25449</cx:pt>
          <cx:pt idx="1603">25449</cx:pt>
          <cx:pt idx="1604">25449</cx:pt>
          <cx:pt idx="1605">37577</cx:pt>
          <cx:pt idx="1606">37577</cx:pt>
          <cx:pt idx="1607">37577</cx:pt>
          <cx:pt idx="1608">37577</cx:pt>
          <cx:pt idx="1609">37577</cx:pt>
          <cx:pt idx="1610">37577</cx:pt>
          <cx:pt idx="1611">37577</cx:pt>
          <cx:pt idx="1612">11736</cx:pt>
          <cx:pt idx="1613">11736</cx:pt>
          <cx:pt idx="1614">11736</cx:pt>
          <cx:pt idx="1615">11736</cx:pt>
          <cx:pt idx="1616">11736</cx:pt>
          <cx:pt idx="1617">11736</cx:pt>
          <cx:pt idx="1618">22452</cx:pt>
          <cx:pt idx="1619">22452</cx:pt>
          <cx:pt idx="1620">22452</cx:pt>
          <cx:pt idx="1621">32667</cx:pt>
          <cx:pt idx="1622">32667</cx:pt>
          <cx:pt idx="1623">32667</cx:pt>
          <cx:pt idx="1624">32667</cx:pt>
          <cx:pt idx="1625">32667</cx:pt>
          <cx:pt idx="1626">13982</cx:pt>
          <cx:pt idx="1627">13982</cx:pt>
          <cx:pt idx="1628">13982</cx:pt>
          <cx:pt idx="1629">13982</cx:pt>
          <cx:pt idx="1630">13982</cx:pt>
          <cx:pt idx="1631">13982</cx:pt>
          <cx:pt idx="1632">13982</cx:pt>
          <cx:pt idx="1633">13982</cx:pt>
          <cx:pt idx="1634">13982</cx:pt>
          <cx:pt idx="1635">13982</cx:pt>
          <cx:pt idx="1636">13982</cx:pt>
          <cx:pt idx="1637">13982</cx:pt>
          <cx:pt idx="1638">13982</cx:pt>
          <cx:pt idx="1639">13982</cx:pt>
          <cx:pt idx="1640">35197</cx:pt>
          <cx:pt idx="1641">35197</cx:pt>
          <cx:pt idx="1642">35197</cx:pt>
          <cx:pt idx="1643">35197</cx:pt>
          <cx:pt idx="1644">35197</cx:pt>
          <cx:pt idx="1645">44954</cx:pt>
          <cx:pt idx="1646">44954</cx:pt>
          <cx:pt idx="1647">44954</cx:pt>
          <cx:pt idx="1648">44954</cx:pt>
          <cx:pt idx="1649">44954</cx:pt>
          <cx:pt idx="1650">26604</cx:pt>
          <cx:pt idx="1651">44954</cx:pt>
          <cx:pt idx="1652">44954</cx:pt>
          <cx:pt idx="1653">25449</cx:pt>
          <cx:pt idx="1654">25449</cx:pt>
          <cx:pt idx="1655">25449</cx:pt>
          <cx:pt idx="1656">25449</cx:pt>
          <cx:pt idx="1657">25449</cx:pt>
          <cx:pt idx="1658">25449</cx:pt>
          <cx:pt idx="1659">24489</cx:pt>
          <cx:pt idx="1660">25449</cx:pt>
          <cx:pt idx="1661">25449</cx:pt>
          <cx:pt idx="1662">25449</cx:pt>
          <cx:pt idx="1663">25449</cx:pt>
          <cx:pt idx="1664">25449</cx:pt>
          <cx:pt idx="1665">25449</cx:pt>
          <cx:pt idx="1666">37577</cx:pt>
          <cx:pt idx="1667">37577</cx:pt>
          <cx:pt idx="1668">37577</cx:pt>
          <cx:pt idx="1669">37577</cx:pt>
          <cx:pt idx="1670">37577</cx:pt>
          <cx:pt idx="1671">11736</cx:pt>
          <cx:pt idx="1672">11736</cx:pt>
          <cx:pt idx="1673">11736</cx:pt>
          <cx:pt idx="1674">11736</cx:pt>
          <cx:pt idx="1675">22452</cx:pt>
          <cx:pt idx="1676">22452</cx:pt>
          <cx:pt idx="1677">22452</cx:pt>
          <cx:pt idx="1678">22452</cx:pt>
          <cx:pt idx="1679">32667</cx:pt>
          <cx:pt idx="1680">32667</cx:pt>
          <cx:pt idx="1681">32667</cx:pt>
          <cx:pt idx="1682">32667</cx:pt>
          <cx:pt idx="1683">32667</cx:pt>
          <cx:pt idx="1684">32667</cx:pt>
          <cx:pt idx="1685">32667</cx:pt>
          <cx:pt idx="1686">13982</cx:pt>
          <cx:pt idx="1687">13982</cx:pt>
          <cx:pt idx="1688">13982</cx:pt>
          <cx:pt idx="1689">13982</cx:pt>
          <cx:pt idx="1690">13982</cx:pt>
          <cx:pt idx="1691">13982</cx:pt>
          <cx:pt idx="1692">13982</cx:pt>
          <cx:pt idx="1693">13982</cx:pt>
          <cx:pt idx="1694">13982</cx:pt>
          <cx:pt idx="1695">13982</cx:pt>
          <cx:pt idx="1696">13982</cx:pt>
          <cx:pt idx="1697">13982</cx:pt>
          <cx:pt idx="1698">13982</cx:pt>
          <cx:pt idx="1699">35197</cx:pt>
          <cx:pt idx="1700">35197</cx:pt>
          <cx:pt idx="1701">35197</cx:pt>
          <cx:pt idx="1702">35197</cx:pt>
          <cx:pt idx="1703">44954</cx:pt>
          <cx:pt idx="1704">44954</cx:pt>
          <cx:pt idx="1705">44954</cx:pt>
          <cx:pt idx="1706">44954</cx:pt>
          <cx:pt idx="1707">44954</cx:pt>
          <cx:pt idx="1708">44954</cx:pt>
          <cx:pt idx="1709">44954</cx:pt>
          <cx:pt idx="1710">44954</cx:pt>
          <cx:pt idx="1711">25449</cx:pt>
          <cx:pt idx="1712">25449</cx:pt>
          <cx:pt idx="1713">25449</cx:pt>
          <cx:pt idx="1714">25449</cx:pt>
          <cx:pt idx="1715">25449</cx:pt>
          <cx:pt idx="1716">24489</cx:pt>
          <cx:pt idx="1717">24489</cx:pt>
          <cx:pt idx="1718">25449</cx:pt>
          <cx:pt idx="1719">25449</cx:pt>
          <cx:pt idx="1720">25449</cx:pt>
          <cx:pt idx="1721">25449</cx:pt>
          <cx:pt idx="1722">25449</cx:pt>
          <cx:pt idx="1723">25449</cx:pt>
          <cx:pt idx="1724">25449</cx:pt>
          <cx:pt idx="1725">37577</cx:pt>
          <cx:pt idx="1726">37577</cx:pt>
          <cx:pt idx="1727">37577</cx:pt>
          <cx:pt idx="1728">11736</cx:pt>
          <cx:pt idx="1729">11736</cx:pt>
          <cx:pt idx="1730">22452</cx:pt>
          <cx:pt idx="1731">22452</cx:pt>
          <cx:pt idx="1732">22452</cx:pt>
          <cx:pt idx="1733">22452</cx:pt>
          <cx:pt idx="1734">22452</cx:pt>
          <cx:pt idx="1735">32667</cx:pt>
          <cx:pt idx="1736">32667</cx:pt>
          <cx:pt idx="1737">32667</cx:pt>
          <cx:pt idx="1738">32667</cx:pt>
          <cx:pt idx="1739">32667</cx:pt>
          <cx:pt idx="1740">32667</cx:pt>
          <cx:pt idx="1741">32667</cx:pt>
          <cx:pt idx="1742">32667</cx:pt>
          <cx:pt idx="1743">32667</cx:pt>
          <cx:pt idx="1744">32667</cx:pt>
          <cx:pt idx="1745">13982</cx:pt>
          <cx:pt idx="1746">13982</cx:pt>
          <cx:pt idx="1747">13982</cx:pt>
          <cx:pt idx="1748">13982</cx:pt>
          <cx:pt idx="1749">13982</cx:pt>
          <cx:pt idx="1750">13982</cx:pt>
          <cx:pt idx="1751">13982</cx:pt>
          <cx:pt idx="1752">13982</cx:pt>
          <cx:pt idx="1753">13982</cx:pt>
          <cx:pt idx="1754">13982</cx:pt>
          <cx:pt idx="1755">35197</cx:pt>
          <cx:pt idx="1756">35197</cx:pt>
          <cx:pt idx="1757">35197</cx:pt>
          <cx:pt idx="1758">35197</cx:pt>
          <cx:pt idx="1759">44954</cx:pt>
          <cx:pt idx="1760">44954</cx:pt>
          <cx:pt idx="1761">44954</cx:pt>
          <cx:pt idx="1762">44954</cx:pt>
          <cx:pt idx="1763">44954</cx:pt>
          <cx:pt idx="1764">44954</cx:pt>
          <cx:pt idx="1765">44954</cx:pt>
          <cx:pt idx="1766">44954</cx:pt>
          <cx:pt idx="1767">44954</cx:pt>
          <cx:pt idx="1768">25449</cx:pt>
          <cx:pt idx="1769">25449</cx:pt>
          <cx:pt idx="1770">25449</cx:pt>
          <cx:pt idx="1771">25449</cx:pt>
          <cx:pt idx="1772">24489</cx:pt>
          <cx:pt idx="1773">24489</cx:pt>
          <cx:pt idx="1774">25449</cx:pt>
          <cx:pt idx="1775">25449</cx:pt>
          <cx:pt idx="1776">25449</cx:pt>
          <cx:pt idx="1777">25449</cx:pt>
          <cx:pt idx="1778">25449</cx:pt>
          <cx:pt idx="1779">25449</cx:pt>
          <cx:pt idx="1780">25449</cx:pt>
          <cx:pt idx="1781">26958</cx:pt>
          <cx:pt idx="1782">59922</cx:pt>
          <cx:pt idx="1783">59922</cx:pt>
          <cx:pt idx="1784">59922</cx:pt>
          <cx:pt idx="1785">59922</cx:pt>
          <cx:pt idx="1786">59922</cx:pt>
          <cx:pt idx="1787">59922</cx:pt>
          <cx:pt idx="1788">32667</cx:pt>
          <cx:pt idx="1789">32667</cx:pt>
          <cx:pt idx="1790">32667</cx:pt>
          <cx:pt idx="1791">32667</cx:pt>
          <cx:pt idx="1792">32667</cx:pt>
          <cx:pt idx="1793">32667</cx:pt>
          <cx:pt idx="1794">32667</cx:pt>
          <cx:pt idx="1795">32667</cx:pt>
          <cx:pt idx="1796">32667</cx:pt>
          <cx:pt idx="1797">32667</cx:pt>
          <cx:pt idx="1798">32667</cx:pt>
          <cx:pt idx="1799">32667</cx:pt>
          <cx:pt idx="1800">32667</cx:pt>
          <cx:pt idx="1801">13982</cx:pt>
          <cx:pt idx="1802">13982</cx:pt>
          <cx:pt idx="1803">13982</cx:pt>
          <cx:pt idx="1804">13982</cx:pt>
          <cx:pt idx="1805">13982</cx:pt>
          <cx:pt idx="1806">13982</cx:pt>
          <cx:pt idx="1807">13982</cx:pt>
          <cx:pt idx="1808">35197</cx:pt>
          <cx:pt idx="1809">35197</cx:pt>
          <cx:pt idx="1810">35197</cx:pt>
          <cx:pt idx="1811">35197</cx:pt>
          <cx:pt idx="1812">44954</cx:pt>
          <cx:pt idx="1813">44954</cx:pt>
          <cx:pt idx="1814">44954</cx:pt>
          <cx:pt idx="1815">44954</cx:pt>
          <cx:pt idx="1816">44954</cx:pt>
          <cx:pt idx="1817">44954</cx:pt>
          <cx:pt idx="1818">44954</cx:pt>
          <cx:pt idx="1819">44954</cx:pt>
          <cx:pt idx="1820">44954</cx:pt>
          <cx:pt idx="1821">25449</cx:pt>
          <cx:pt idx="1822">25449</cx:pt>
          <cx:pt idx="1823">25449</cx:pt>
          <cx:pt idx="1824">25449</cx:pt>
          <cx:pt idx="1825">24489</cx:pt>
          <cx:pt idx="1826">24489</cx:pt>
          <cx:pt idx="1827">25449</cx:pt>
          <cx:pt idx="1828">25449</cx:pt>
          <cx:pt idx="1829">25449</cx:pt>
          <cx:pt idx="1830">25449</cx:pt>
          <cx:pt idx="1831">25449</cx:pt>
          <cx:pt idx="1832">25449</cx:pt>
          <cx:pt idx="1833">26958</cx:pt>
          <cx:pt idx="1834">26958</cx:pt>
          <cx:pt idx="1835">59922</cx:pt>
          <cx:pt idx="1836">59922</cx:pt>
          <cx:pt idx="1837">59922</cx:pt>
          <cx:pt idx="1838">59922</cx:pt>
          <cx:pt idx="1839">59922</cx:pt>
          <cx:pt idx="1840">59922</cx:pt>
          <cx:pt idx="1841">59922</cx:pt>
          <cx:pt idx="1842">59922</cx:pt>
          <cx:pt idx="1843">32667</cx:pt>
          <cx:pt idx="1844">32667</cx:pt>
          <cx:pt idx="1845">32667</cx:pt>
          <cx:pt idx="1846">32667</cx:pt>
          <cx:pt idx="1847">32667</cx:pt>
          <cx:pt idx="1848">32667</cx:pt>
          <cx:pt idx="1849">32667</cx:pt>
          <cx:pt idx="1850">32667</cx:pt>
          <cx:pt idx="1851">32667</cx:pt>
          <cx:pt idx="1852">32667</cx:pt>
          <cx:pt idx="1853">32667</cx:pt>
          <cx:pt idx="1854">32667</cx:pt>
          <cx:pt idx="1855">32667</cx:pt>
          <cx:pt idx="1856">32667</cx:pt>
          <cx:pt idx="1857">32667</cx:pt>
          <cx:pt idx="1858">32667</cx:pt>
          <cx:pt idx="1859">13982</cx:pt>
          <cx:pt idx="1860">13982</cx:pt>
          <cx:pt idx="1861">13982</cx:pt>
          <cx:pt idx="1862">13982</cx:pt>
          <cx:pt idx="1863">35197</cx:pt>
          <cx:pt idx="1864">35197</cx:pt>
          <cx:pt idx="1865">35197</cx:pt>
          <cx:pt idx="1866">35197</cx:pt>
          <cx:pt idx="1867">44954</cx:pt>
          <cx:pt idx="1868">44954</cx:pt>
          <cx:pt idx="1869">44954</cx:pt>
          <cx:pt idx="1870">44954</cx:pt>
          <cx:pt idx="1871">44954</cx:pt>
          <cx:pt idx="1872">44954</cx:pt>
          <cx:pt idx="1873">44954</cx:pt>
          <cx:pt idx="1874">44954</cx:pt>
          <cx:pt idx="1875">44954</cx:pt>
          <cx:pt idx="1876">44954</cx:pt>
          <cx:pt idx="1877">25449</cx:pt>
          <cx:pt idx="1878">25449</cx:pt>
          <cx:pt idx="1879">25449</cx:pt>
          <cx:pt idx="1880">24489</cx:pt>
          <cx:pt idx="1881">24489</cx:pt>
          <cx:pt idx="1882">24489</cx:pt>
          <cx:pt idx="1883">24489</cx:pt>
          <cx:pt idx="1884">24489</cx:pt>
          <cx:pt idx="1885">25449</cx:pt>
          <cx:pt idx="1886">25449</cx:pt>
          <cx:pt idx="1887">25449</cx:pt>
          <cx:pt idx="1888">26958</cx:pt>
          <cx:pt idx="1889">26958</cx:pt>
          <cx:pt idx="1890">26958</cx:pt>
          <cx:pt idx="1891">26958</cx:pt>
          <cx:pt idx="1892">59922</cx:pt>
          <cx:pt idx="1893">59922</cx:pt>
          <cx:pt idx="1894">59922</cx:pt>
          <cx:pt idx="1895">59922</cx:pt>
          <cx:pt idx="1896">59922</cx:pt>
          <cx:pt idx="1897">59922</cx:pt>
          <cx:pt idx="1898">59922</cx:pt>
          <cx:pt idx="1899">59922</cx:pt>
          <cx:pt idx="1900">59922</cx:pt>
          <cx:pt idx="1901">59922</cx:pt>
          <cx:pt idx="1902">32667</cx:pt>
          <cx:pt idx="1903">32667</cx:pt>
          <cx:pt idx="1904">41217</cx:pt>
          <cx:pt idx="1905">41217</cx:pt>
          <cx:pt idx="1906">41217</cx:pt>
          <cx:pt idx="1907">41217</cx:pt>
          <cx:pt idx="1908">41217</cx:pt>
          <cx:pt idx="1909">41217</cx:pt>
          <cx:pt idx="1910">41217</cx:pt>
          <cx:pt idx="1911">41217</cx:pt>
          <cx:pt idx="1912">41217</cx:pt>
          <cx:pt idx="1913">41217</cx:pt>
          <cx:pt idx="1914">41217</cx:pt>
          <cx:pt idx="1915">41217</cx:pt>
          <cx:pt idx="1916">41217</cx:pt>
          <cx:pt idx="1917">41217</cx:pt>
          <cx:pt idx="1918">41217</cx:pt>
          <cx:pt idx="1919">18534</cx:pt>
          <cx:pt idx="1920">18534</cx:pt>
          <cx:pt idx="1921">18534</cx:pt>
          <cx:pt idx="1922">18534</cx:pt>
          <cx:pt idx="1923">35197</cx:pt>
          <cx:pt idx="1924">35197</cx:pt>
          <cx:pt idx="1925">35197</cx:pt>
          <cx:pt idx="1926">44954</cx:pt>
          <cx:pt idx="1927">44954</cx:pt>
          <cx:pt idx="1928">44954</cx:pt>
          <cx:pt idx="1929">44954</cx:pt>
          <cx:pt idx="1930">44954</cx:pt>
          <cx:pt idx="1931">44954</cx:pt>
          <cx:pt idx="1932">44954</cx:pt>
          <cx:pt idx="1933">44954</cx:pt>
          <cx:pt idx="1934">44954</cx:pt>
          <cx:pt idx="1935">44954</cx:pt>
          <cx:pt idx="1936">25449</cx:pt>
          <cx:pt idx="1937">25449</cx:pt>
          <cx:pt idx="1938">25449</cx:pt>
          <cx:pt idx="1939">24489</cx:pt>
          <cx:pt idx="1940">24489</cx:pt>
          <cx:pt idx="1941">24489</cx:pt>
          <cx:pt idx="1942">24489</cx:pt>
          <cx:pt idx="1943">24489</cx:pt>
          <cx:pt idx="1944">24489</cx:pt>
          <cx:pt idx="1945">25449</cx:pt>
          <cx:pt idx="1946">26958</cx:pt>
          <cx:pt idx="1947">26958</cx:pt>
          <cx:pt idx="1948">26958</cx:pt>
          <cx:pt idx="1949">26958</cx:pt>
          <cx:pt idx="1950">26958</cx:pt>
          <cx:pt idx="1951">59922</cx:pt>
          <cx:pt idx="1952">59922</cx:pt>
          <cx:pt idx="1953">59922</cx:pt>
          <cx:pt idx="1954">59922</cx:pt>
          <cx:pt idx="1955">59922</cx:pt>
          <cx:pt idx="1956">59922</cx:pt>
          <cx:pt idx="1957">59922</cx:pt>
          <cx:pt idx="1958">59922</cx:pt>
          <cx:pt idx="1959">59922</cx:pt>
          <cx:pt idx="1960">59922</cx:pt>
          <cx:pt idx="1961">32667</cx:pt>
          <cx:pt idx="1962">41217</cx:pt>
          <cx:pt idx="1963">41217</cx:pt>
          <cx:pt idx="1964">41217</cx:pt>
          <cx:pt idx="1965">41217</cx:pt>
          <cx:pt idx="1966">41217</cx:pt>
          <cx:pt idx="1967">41217</cx:pt>
          <cx:pt idx="1968">41217</cx:pt>
          <cx:pt idx="1969">41217</cx:pt>
          <cx:pt idx="1970">41217</cx:pt>
          <cx:pt idx="1971">41217</cx:pt>
          <cx:pt idx="1972">41217</cx:pt>
          <cx:pt idx="1973">41217</cx:pt>
          <cx:pt idx="1974">41217</cx:pt>
          <cx:pt idx="1975">41217</cx:pt>
          <cx:pt idx="1976">41217</cx:pt>
          <cx:pt idx="1977">41217</cx:pt>
          <cx:pt idx="1978">18534</cx:pt>
          <cx:pt idx="1979">18534</cx:pt>
          <cx:pt idx="1980">18534</cx:pt>
          <cx:pt idx="1981">18534</cx:pt>
          <cx:pt idx="1982">35197</cx:pt>
          <cx:pt idx="1983">35197</cx:pt>
          <cx:pt idx="1984">35197</cx:pt>
          <cx:pt idx="1985">44954</cx:pt>
          <cx:pt idx="1986">44954</cx:pt>
          <cx:pt idx="1987">44954</cx:pt>
          <cx:pt idx="1988">44954</cx:pt>
          <cx:pt idx="1989">44954</cx:pt>
          <cx:pt idx="1990">44954</cx:pt>
          <cx:pt idx="1991">44954</cx:pt>
          <cx:pt idx="1992">44954</cx:pt>
          <cx:pt idx="1993">44954</cx:pt>
          <cx:pt idx="1994">44954</cx:pt>
          <cx:pt idx="1995">44954</cx:pt>
          <cx:pt idx="1996">25449</cx:pt>
          <cx:pt idx="1997">25449</cx:pt>
          <cx:pt idx="1998">24489</cx:pt>
          <cx:pt idx="1999">24489</cx:pt>
          <cx:pt idx="2000">24489</cx:pt>
          <cx:pt idx="2001">24489</cx:pt>
          <cx:pt idx="2002">24489</cx:pt>
          <cx:pt idx="2003">24489</cx:pt>
          <cx:pt idx="2004">24489</cx:pt>
          <cx:pt idx="2005">26958</cx:pt>
          <cx:pt idx="2006">26958</cx:pt>
          <cx:pt idx="2007">26958</cx:pt>
          <cx:pt idx="2008">26958</cx:pt>
          <cx:pt idx="2009">26958</cx:pt>
          <cx:pt idx="2010">59922</cx:pt>
          <cx:pt idx="2011">59922</cx:pt>
          <cx:pt idx="2012">59922</cx:pt>
          <cx:pt idx="2013">59922</cx:pt>
          <cx:pt idx="2014">59922</cx:pt>
          <cx:pt idx="2015">59922</cx:pt>
          <cx:pt idx="2016">59922</cx:pt>
          <cx:pt idx="2017">59922</cx:pt>
          <cx:pt idx="2018">59922</cx:pt>
          <cx:pt idx="2019">59922</cx:pt>
          <cx:pt idx="2020">41217</cx:pt>
          <cx:pt idx="2021">41217</cx:pt>
          <cx:pt idx="2022">41217</cx:pt>
          <cx:pt idx="2023">41217</cx:pt>
          <cx:pt idx="2024">41217</cx:pt>
          <cx:pt idx="2025">41217</cx:pt>
          <cx:pt idx="2026">41217</cx:pt>
          <cx:pt idx="2027">41217</cx:pt>
          <cx:pt idx="2028">41217</cx:pt>
          <cx:pt idx="2029">41217</cx:pt>
          <cx:pt idx="2030">41217</cx:pt>
          <cx:pt idx="2031">41217</cx:pt>
          <cx:pt idx="2032">41217</cx:pt>
          <cx:pt idx="2033">41217</cx:pt>
          <cx:pt idx="2034">41217</cx:pt>
          <cx:pt idx="2035">41217</cx:pt>
          <cx:pt idx="2036">41217</cx:pt>
          <cx:pt idx="2037">18534</cx:pt>
          <cx:pt idx="2038">18534</cx:pt>
          <cx:pt idx="2039">18534</cx:pt>
          <cx:pt idx="2040">18534</cx:pt>
          <cx:pt idx="2041">35197</cx:pt>
          <cx:pt idx="2042">35197</cx:pt>
          <cx:pt idx="2043">35197</cx:pt>
          <cx:pt idx="2044">44954</cx:pt>
          <cx:pt idx="2045">44954</cx:pt>
          <cx:pt idx="2046">44954</cx:pt>
          <cx:pt idx="2047">44954</cx:pt>
          <cx:pt idx="2048">44954</cx:pt>
          <cx:pt idx="2049">44954</cx:pt>
          <cx:pt idx="2050">44954</cx:pt>
          <cx:pt idx="2051">25676</cx:pt>
          <cx:pt idx="2052">25676</cx:pt>
          <cx:pt idx="2053">25676</cx:pt>
          <cx:pt idx="2054">25676</cx:pt>
          <cx:pt idx="2055">25676</cx:pt>
          <cx:pt idx="2056">25676</cx:pt>
          <cx:pt idx="2057">25676</cx:pt>
          <cx:pt idx="2058">24489</cx:pt>
          <cx:pt idx="2059">24489</cx:pt>
          <cx:pt idx="2060">24489</cx:pt>
          <cx:pt idx="2061">24489</cx:pt>
          <cx:pt idx="2062">24489</cx:pt>
          <cx:pt idx="2063">24489</cx:pt>
          <cx:pt idx="2064">26958</cx:pt>
          <cx:pt idx="2065">26958</cx:pt>
          <cx:pt idx="2066">26958</cx:pt>
          <cx:pt idx="2067">26958</cx:pt>
          <cx:pt idx="2068">26958</cx:pt>
          <cx:pt idx="2069">59922</cx:pt>
          <cx:pt idx="2070">59922</cx:pt>
          <cx:pt idx="2071">59922</cx:pt>
          <cx:pt idx="2072">59922</cx:pt>
          <cx:pt idx="2073">59922</cx:pt>
          <cx:pt idx="2074">59922</cx:pt>
          <cx:pt idx="2075">59922</cx:pt>
          <cx:pt idx="2076">59922</cx:pt>
          <cx:pt idx="2077">59922</cx:pt>
          <cx:pt idx="2078">59922</cx:pt>
          <cx:pt idx="2079">41217</cx:pt>
          <cx:pt idx="2080">41217</cx:pt>
          <cx:pt idx="2081">41217</cx:pt>
          <cx:pt idx="2082">41217</cx:pt>
          <cx:pt idx="2083">41217</cx:pt>
          <cx:pt idx="2084">41217</cx:pt>
          <cx:pt idx="2085">41217</cx:pt>
          <cx:pt idx="2086">41217</cx:pt>
          <cx:pt idx="2087">41217</cx:pt>
          <cx:pt idx="2088">41217</cx:pt>
          <cx:pt idx="2089">41217</cx:pt>
          <cx:pt idx="2090">41217</cx:pt>
          <cx:pt idx="2091">41217</cx:pt>
          <cx:pt idx="2092">41217</cx:pt>
          <cx:pt idx="2093">41217</cx:pt>
          <cx:pt idx="2094">41217</cx:pt>
          <cx:pt idx="2095">41217</cx:pt>
          <cx:pt idx="2096">18534</cx:pt>
          <cx:pt idx="2097">18534</cx:pt>
          <cx:pt idx="2098">27849</cx:pt>
          <cx:pt idx="2099">40000</cx:pt>
          <cx:pt idx="2100">40000</cx:pt>
          <cx:pt idx="2101">35197</cx:pt>
          <cx:pt idx="2102">35197</cx:pt>
          <cx:pt idx="2103">44954</cx:pt>
          <cx:pt idx="2104">44954</cx:pt>
          <cx:pt idx="2105">44954</cx:pt>
          <cx:pt idx="2106">44954</cx:pt>
          <cx:pt idx="2107">31288</cx:pt>
          <cx:pt idx="2108">31288</cx:pt>
          <cx:pt idx="2109">25676</cx:pt>
          <cx:pt idx="2110">25676</cx:pt>
          <cx:pt idx="2111">25676</cx:pt>
          <cx:pt idx="2112">25676</cx:pt>
          <cx:pt idx="2113">25676</cx:pt>
          <cx:pt idx="2114">25676</cx:pt>
          <cx:pt idx="2115">25676</cx:pt>
          <cx:pt idx="2116">25676</cx:pt>
          <cx:pt idx="2117">25676</cx:pt>
          <cx:pt idx="2118">31000</cx:pt>
          <cx:pt idx="2119">24489</cx:pt>
          <cx:pt idx="2120">24489</cx:pt>
          <cx:pt idx="2121">24489</cx:pt>
          <cx:pt idx="2122">24489</cx:pt>
          <cx:pt idx="2123">26958</cx:pt>
          <cx:pt idx="2124">26958</cx:pt>
          <cx:pt idx="2125">26958</cx:pt>
          <cx:pt idx="2126">26958</cx:pt>
          <cx:pt idx="2127">26958</cx:pt>
          <cx:pt idx="2128">59922</cx:pt>
          <cx:pt idx="2129">59922</cx:pt>
          <cx:pt idx="2130">59922</cx:pt>
          <cx:pt idx="2131">59922</cx:pt>
          <cx:pt idx="2132">59922</cx:pt>
          <cx:pt idx="2133">59922</cx:pt>
          <cx:pt idx="2134">59922</cx:pt>
          <cx:pt idx="2135">59922</cx:pt>
          <cx:pt idx="2136">59922</cx:pt>
          <cx:pt idx="2137">59922</cx:pt>
          <cx:pt idx="2138">41217</cx:pt>
          <cx:pt idx="2139">41217</cx:pt>
          <cx:pt idx="2140">41217</cx:pt>
          <cx:pt idx="2141">41217</cx:pt>
          <cx:pt idx="2142">41217</cx:pt>
          <cx:pt idx="2143">41217</cx:pt>
          <cx:pt idx="2144">41217</cx:pt>
          <cx:pt idx="2145">41217</cx:pt>
          <cx:pt idx="2146">27849</cx:pt>
          <cx:pt idx="2147">27849</cx:pt>
          <cx:pt idx="2148">27849</cx:pt>
          <cx:pt idx="2149">27849</cx:pt>
          <cx:pt idx="2150">27849</cx:pt>
          <cx:pt idx="2151">27849</cx:pt>
          <cx:pt idx="2152">27849</cx:pt>
          <cx:pt idx="2153">27849</cx:pt>
          <cx:pt idx="2154">27849</cx:pt>
          <cx:pt idx="2155">27849</cx:pt>
          <cx:pt idx="2156">27849</cx:pt>
          <cx:pt idx="2157">27849</cx:pt>
          <cx:pt idx="2158">40000</cx:pt>
          <cx:pt idx="2159">40000</cx:pt>
          <cx:pt idx="2160">40000</cx:pt>
          <cx:pt idx="2161">35197</cx:pt>
          <cx:pt idx="2162">44954</cx:pt>
          <cx:pt idx="2163">44954</cx:pt>
          <cx:pt idx="2164">44954</cx:pt>
          <cx:pt idx="2165">31288</cx:pt>
          <cx:pt idx="2166">31288</cx:pt>
          <cx:pt idx="2167">31288</cx:pt>
          <cx:pt idx="2168">25676</cx:pt>
          <cx:pt idx="2169">25676</cx:pt>
          <cx:pt idx="2170">25676</cx:pt>
          <cx:pt idx="2171">25676</cx:pt>
          <cx:pt idx="2172">25676</cx:pt>
          <cx:pt idx="2173">25676</cx:pt>
          <cx:pt idx="2174">25676</cx:pt>
          <cx:pt idx="2175">25676</cx:pt>
          <cx:pt idx="2176">23711</cx:pt>
          <cx:pt idx="2177">31000</cx:pt>
          <cx:pt idx="2178">31000</cx:pt>
          <cx:pt idx="2179">31000</cx:pt>
          <cx:pt idx="2180">31000</cx:pt>
          <cx:pt idx="2181">31000</cx:pt>
          <cx:pt idx="2182">104750</cx:pt>
          <cx:pt idx="2183">104750</cx:pt>
          <cx:pt idx="2184">26958</cx:pt>
          <cx:pt idx="2185">26958</cx:pt>
          <cx:pt idx="2186">26958</cx:pt>
          <cx:pt idx="2187">59922</cx:pt>
          <cx:pt idx="2188">59922</cx:pt>
          <cx:pt idx="2189">59922</cx:pt>
          <cx:pt idx="2190">59922</cx:pt>
          <cx:pt idx="2191">59922</cx:pt>
          <cx:pt idx="2192">59922</cx:pt>
          <cx:pt idx="2193">59922</cx:pt>
          <cx:pt idx="2194">59922</cx:pt>
          <cx:pt idx="2195">59922</cx:pt>
          <cx:pt idx="2196">96866</cx:pt>
          <cx:pt idx="2197">41217</cx:pt>
          <cx:pt idx="2198">41217</cx:pt>
          <cx:pt idx="2199">41217</cx:pt>
          <cx:pt idx="2200">41217</cx:pt>
          <cx:pt idx="2201">41217</cx:pt>
          <cx:pt idx="2202">41217</cx:pt>
          <cx:pt idx="2203">41217</cx:pt>
          <cx:pt idx="2204">41217</cx:pt>
          <cx:pt idx="2205">41217</cx:pt>
          <cx:pt idx="2206">41217</cx:pt>
          <cx:pt idx="2207">27849</cx:pt>
          <cx:pt idx="2208">27849</cx:pt>
          <cx:pt idx="2209">27849</cx:pt>
          <cx:pt idx="2210">27849</cx:pt>
          <cx:pt idx="2211">27849</cx:pt>
          <cx:pt idx="2212">27849</cx:pt>
          <cx:pt idx="2213">27849</cx:pt>
          <cx:pt idx="2214">27849</cx:pt>
          <cx:pt idx="2215">27849</cx:pt>
          <cx:pt idx="2216">27849</cx:pt>
          <cx:pt idx="2217">40000</cx:pt>
          <cx:pt idx="2218">40000</cx:pt>
          <cx:pt idx="2219">40000</cx:pt>
          <cx:pt idx="2220">40000</cx:pt>
          <cx:pt idx="2221">44954</cx:pt>
          <cx:pt idx="2222">44954</cx:pt>
          <cx:pt idx="2223">31288</cx:pt>
          <cx:pt idx="2224">31288</cx:pt>
          <cx:pt idx="2225">31288</cx:pt>
          <cx:pt idx="2226">25676</cx:pt>
          <cx:pt idx="2227">25676</cx:pt>
          <cx:pt idx="2228">25676</cx:pt>
          <cx:pt idx="2229">25676</cx:pt>
          <cx:pt idx="2230">25676</cx:pt>
          <cx:pt idx="2231">25676</cx:pt>
          <cx:pt idx="2232">25676</cx:pt>
          <cx:pt idx="2233">23711</cx:pt>
          <cx:pt idx="2234">23711</cx:pt>
          <cx:pt idx="2235">23711</cx:pt>
          <cx:pt idx="2236">31000</cx:pt>
          <cx:pt idx="2237">31000</cx:pt>
          <cx:pt idx="2238">31000</cx:pt>
          <cx:pt idx="2239">31000</cx:pt>
          <cx:pt idx="2240">104750</cx:pt>
          <cx:pt idx="2241">104750</cx:pt>
          <cx:pt idx="2242">104750</cx:pt>
          <cx:pt idx="2243">104750</cx:pt>
          <cx:pt idx="2244">104750</cx:pt>
          <cx:pt idx="2245">59922</cx:pt>
          <cx:pt idx="2246">59922</cx:pt>
          <cx:pt idx="2247">59922</cx:pt>
          <cx:pt idx="2248">59922</cx:pt>
          <cx:pt idx="2249">59922</cx:pt>
          <cx:pt idx="2250">59922</cx:pt>
          <cx:pt idx="2251">59922</cx:pt>
          <cx:pt idx="2252">96866</cx:pt>
          <cx:pt idx="2253">96866</cx:pt>
          <cx:pt idx="2254">96866</cx:pt>
          <cx:pt idx="2255">41217</cx:pt>
          <cx:pt idx="2256">41217</cx:pt>
          <cx:pt idx="2257">41217</cx:pt>
          <cx:pt idx="2258">41217</cx:pt>
          <cx:pt idx="2259">41217</cx:pt>
          <cx:pt idx="2260">41217</cx:pt>
          <cx:pt idx="2261">41217</cx:pt>
          <cx:pt idx="2262">41217</cx:pt>
          <cx:pt idx="2263">41217</cx:pt>
          <cx:pt idx="2264">41217</cx:pt>
          <cx:pt idx="2265">41217</cx:pt>
          <cx:pt idx="2266">27849</cx:pt>
          <cx:pt idx="2267">27849</cx:pt>
          <cx:pt idx="2268">27849</cx:pt>
          <cx:pt idx="2269">27849</cx:pt>
          <cx:pt idx="2270">27849</cx:pt>
          <cx:pt idx="2271">27849</cx:pt>
          <cx:pt idx="2272">27849</cx:pt>
          <cx:pt idx="2273">27849</cx:pt>
          <cx:pt idx="2274">27849</cx:pt>
          <cx:pt idx="2275">40000</cx:pt>
          <cx:pt idx="2276">40000</cx:pt>
          <cx:pt idx="2277">40000</cx:pt>
          <cx:pt idx="2278">40000</cx:pt>
          <cx:pt idx="2279">40000</cx:pt>
          <cx:pt idx="2280">31288</cx:pt>
          <cx:pt idx="2281">31288</cx:pt>
          <cx:pt idx="2282">31288</cx:pt>
          <cx:pt idx="2283">31288</cx:pt>
          <cx:pt idx="2284">20980</cx:pt>
          <cx:pt idx="2285">20980</cx:pt>
          <cx:pt idx="2286">20980</cx:pt>
          <cx:pt idx="2287">25676</cx:pt>
          <cx:pt idx="2288">25676</cx:pt>
          <cx:pt idx="2289">20980</cx:pt>
          <cx:pt idx="2290">20980</cx:pt>
          <cx:pt idx="2291">23711</cx:pt>
          <cx:pt idx="2292">23711</cx:pt>
          <cx:pt idx="2293">23711</cx:pt>
          <cx:pt idx="2294">31000</cx:pt>
          <cx:pt idx="2295">31000</cx:pt>
          <cx:pt idx="2296">31000</cx:pt>
          <cx:pt idx="2297">31000</cx:pt>
          <cx:pt idx="2298">31000</cx:pt>
          <cx:pt idx="2299">104750</cx:pt>
          <cx:pt idx="2300">104750</cx:pt>
          <cx:pt idx="2301">104750</cx:pt>
          <cx:pt idx="2302">104750</cx:pt>
          <cx:pt idx="2303">104750</cx:pt>
          <cx:pt idx="2304">104750</cx:pt>
          <cx:pt idx="2305">104750</cx:pt>
          <cx:pt idx="2306">104750</cx:pt>
          <cx:pt idx="2307">96866</cx:pt>
          <cx:pt idx="2308">96866</cx:pt>
          <cx:pt idx="2309">96866</cx:pt>
          <cx:pt idx="2310">96866</cx:pt>
          <cx:pt idx="2311">96866</cx:pt>
          <cx:pt idx="2312">96866</cx:pt>
          <cx:pt idx="2313">96866</cx:pt>
          <cx:pt idx="2314">41217</cx:pt>
          <cx:pt idx="2315">41217</cx:pt>
          <cx:pt idx="2316">41217</cx:pt>
          <cx:pt idx="2317">41217</cx:pt>
          <cx:pt idx="2318">41217</cx:pt>
          <cx:pt idx="2319">41217</cx:pt>
          <cx:pt idx="2320">41217</cx:pt>
          <cx:pt idx="2321">41217</cx:pt>
          <cx:pt idx="2322">41217</cx:pt>
          <cx:pt idx="2323">41217</cx:pt>
          <cx:pt idx="2324">27849</cx:pt>
          <cx:pt idx="2325">27849</cx:pt>
          <cx:pt idx="2326">27849</cx:pt>
          <cx:pt idx="2327">27849</cx:pt>
          <cx:pt idx="2328">27849</cx:pt>
          <cx:pt idx="2329">27849</cx:pt>
          <cx:pt idx="2330">27849</cx:pt>
          <cx:pt idx="2331">27849</cx:pt>
          <cx:pt idx="2332">27849</cx:pt>
          <cx:pt idx="2333">27849</cx:pt>
          <cx:pt idx="2334">40000</cx:pt>
          <cx:pt idx="2335">40000</cx:pt>
          <cx:pt idx="2336">40000</cx:pt>
          <cx:pt idx="2337">40000</cx:pt>
          <cx:pt idx="2338">40000</cx:pt>
          <cx:pt idx="2339">40000</cx:pt>
          <cx:pt idx="2340">31288</cx:pt>
          <cx:pt idx="2341">31288</cx:pt>
          <cx:pt idx="2342">31288</cx:pt>
          <cx:pt idx="2343">20980</cx:pt>
          <cx:pt idx="2344">20980</cx:pt>
          <cx:pt idx="2345">20980</cx:pt>
          <cx:pt idx="2346">20980</cx:pt>
          <cx:pt idx="2347">20980</cx:pt>
          <cx:pt idx="2348">20980</cx:pt>
          <cx:pt idx="2349">23711</cx:pt>
          <cx:pt idx="2350">23711</cx:pt>
          <cx:pt idx="2351">23711</cx:pt>
          <cx:pt idx="2352">23711</cx:pt>
          <cx:pt idx="2353">31000</cx:pt>
          <cx:pt idx="2354">31000</cx:pt>
          <cx:pt idx="2355">31000</cx:pt>
          <cx:pt idx="2356">31000</cx:pt>
          <cx:pt idx="2357">31000</cx:pt>
          <cx:pt idx="2358">104750</cx:pt>
          <cx:pt idx="2359">104750</cx:pt>
          <cx:pt idx="2360">104750</cx:pt>
          <cx:pt idx="2361">104750</cx:pt>
          <cx:pt idx="2362">104750</cx:pt>
          <cx:pt idx="2363">104750</cx:pt>
          <cx:pt idx="2364">104750</cx:pt>
          <cx:pt idx="2365">104750</cx:pt>
          <cx:pt idx="2366">104750</cx:pt>
          <cx:pt idx="2367">96866</cx:pt>
          <cx:pt idx="2368">96866</cx:pt>
          <cx:pt idx="2369">96866</cx:pt>
          <cx:pt idx="2370">96866</cx:pt>
          <cx:pt idx="2371">96866</cx:pt>
          <cx:pt idx="2372">96866</cx:pt>
          <cx:pt idx="2373">41217</cx:pt>
          <cx:pt idx="2374">41217</cx:pt>
          <cx:pt idx="2375">41217</cx:pt>
          <cx:pt idx="2376">41217</cx:pt>
          <cx:pt idx="2377">41217</cx:pt>
          <cx:pt idx="2378">41217</cx:pt>
          <cx:pt idx="2379">41217</cx:pt>
          <cx:pt idx="2380">41597</cx:pt>
          <cx:pt idx="2381">41597</cx:pt>
          <cx:pt idx="2382">41217</cx:pt>
          <cx:pt idx="2383">41217</cx:pt>
          <cx:pt idx="2384">27849</cx:pt>
          <cx:pt idx="2385">27849</cx:pt>
          <cx:pt idx="2386">27849</cx:pt>
          <cx:pt idx="2387">27849</cx:pt>
          <cx:pt idx="2388">27849</cx:pt>
          <cx:pt idx="2389">27849</cx:pt>
          <cx:pt idx="2390">27849</cx:pt>
          <cx:pt idx="2391">27849</cx:pt>
          <cx:pt idx="2392">27849</cx:pt>
          <cx:pt idx="2393">27849</cx:pt>
          <cx:pt idx="2394">40000</cx:pt>
          <cx:pt idx="2395">40000</cx:pt>
          <cx:pt idx="2396">40000</cx:pt>
          <cx:pt idx="2397">40000</cx:pt>
          <cx:pt idx="2398">40000</cx:pt>
          <cx:pt idx="2399">16162</cx:pt>
          <cx:pt idx="2400">31288</cx:pt>
          <cx:pt idx="2401">31288</cx:pt>
          <cx:pt idx="2402">20980</cx:pt>
          <cx:pt idx="2403">20980</cx:pt>
          <cx:pt idx="2404">20980</cx:pt>
          <cx:pt idx="2405">20980</cx:pt>
          <cx:pt idx="2406">20980</cx:pt>
          <cx:pt idx="2407">23711</cx:pt>
          <cx:pt idx="2408">23711</cx:pt>
          <cx:pt idx="2409">23711</cx:pt>
          <cx:pt idx="2410">23711</cx:pt>
          <cx:pt idx="2411">23711</cx:pt>
          <cx:pt idx="2412">31000</cx:pt>
          <cx:pt idx="2413">31000</cx:pt>
          <cx:pt idx="2414">31000</cx:pt>
          <cx:pt idx="2415">31000</cx:pt>
          <cx:pt idx="2416">31000</cx:pt>
          <cx:pt idx="2417">104750</cx:pt>
          <cx:pt idx="2418">104750</cx:pt>
          <cx:pt idx="2419">104750</cx:pt>
          <cx:pt idx="2420">104750</cx:pt>
          <cx:pt idx="2421">104750</cx:pt>
          <cx:pt idx="2422">104750</cx:pt>
          <cx:pt idx="2423">104750</cx:pt>
          <cx:pt idx="2424">104750</cx:pt>
          <cx:pt idx="2425">104750</cx:pt>
          <cx:pt idx="2426">96866</cx:pt>
          <cx:pt idx="2427">96866</cx:pt>
          <cx:pt idx="2428">96866</cx:pt>
          <cx:pt idx="2429">96866</cx:pt>
          <cx:pt idx="2430">96866</cx:pt>
          <cx:pt idx="2431">96866</cx:pt>
          <cx:pt idx="2432">25573</cx:pt>
          <cx:pt idx="2433">41217</cx:pt>
          <cx:pt idx="2434">41217</cx:pt>
          <cx:pt idx="2435">41217</cx:pt>
          <cx:pt idx="2436">41217</cx:pt>
          <cx:pt idx="2437">41597</cx:pt>
          <cx:pt idx="2438">41597</cx:pt>
          <cx:pt idx="2439">41597</cx:pt>
          <cx:pt idx="2440">41597</cx:pt>
          <cx:pt idx="2441">41597</cx:pt>
          <cx:pt idx="2442">41504</cx:pt>
          <cx:pt idx="2443">41504</cx:pt>
          <cx:pt idx="2444">41504</cx:pt>
          <cx:pt idx="2445">41504</cx:pt>
          <cx:pt idx="2446">41504</cx:pt>
          <cx:pt idx="2447">41504</cx:pt>
          <cx:pt idx="2448">41504</cx:pt>
          <cx:pt idx="2449">41504</cx:pt>
          <cx:pt idx="2450">41504</cx:pt>
          <cx:pt idx="2451">41504</cx:pt>
          <cx:pt idx="2452">47159</cx:pt>
          <cx:pt idx="2453">47159</cx:pt>
          <cx:pt idx="2454">16162</cx:pt>
          <cx:pt idx="2455">16162</cx:pt>
          <cx:pt idx="2456">16162</cx:pt>
          <cx:pt idx="2457">16162</cx:pt>
          <cx:pt idx="2458">16162</cx:pt>
          <cx:pt idx="2459">31288</cx:pt>
          <cx:pt idx="2460">31288</cx:pt>
          <cx:pt idx="2461">20980</cx:pt>
          <cx:pt idx="2462">20980</cx:pt>
          <cx:pt idx="2463">20980</cx:pt>
          <cx:pt idx="2464">20980</cx:pt>
          <cx:pt idx="2465">23711</cx:pt>
          <cx:pt idx="2466">23711</cx:pt>
          <cx:pt idx="2467">23711</cx:pt>
          <cx:pt idx="2468">23711</cx:pt>
          <cx:pt idx="2469">23711</cx:pt>
          <cx:pt idx="2470">23711</cx:pt>
          <cx:pt idx="2471">23711</cx:pt>
          <cx:pt idx="2472">31000</cx:pt>
          <cx:pt idx="2473">31000</cx:pt>
          <cx:pt idx="2474">31000</cx:pt>
          <cx:pt idx="2475">31000</cx:pt>
          <cx:pt idx="2476">104750</cx:pt>
          <cx:pt idx="2477">104750</cx:pt>
          <cx:pt idx="2478">104750</cx:pt>
          <cx:pt idx="2479">104750</cx:pt>
          <cx:pt idx="2480">104750</cx:pt>
          <cx:pt idx="2481">104750</cx:pt>
          <cx:pt idx="2482">104750</cx:pt>
          <cx:pt idx="2483">104750</cx:pt>
          <cx:pt idx="2484">104750</cx:pt>
          <cx:pt idx="2485">96866</cx:pt>
          <cx:pt idx="2486">96866</cx:pt>
          <cx:pt idx="2487">96866</cx:pt>
          <cx:pt idx="2488">96866</cx:pt>
          <cx:pt idx="2489">96866</cx:pt>
          <cx:pt idx="2490">96866</cx:pt>
          <cx:pt idx="2491">25573</cx:pt>
          <cx:pt idx="2492">41217</cx:pt>
          <cx:pt idx="2493">41217</cx:pt>
          <cx:pt idx="2494">41217</cx:pt>
          <cx:pt idx="2495">41597</cx:pt>
          <cx:pt idx="2496">41597</cx:pt>
          <cx:pt idx="2497">41597</cx:pt>
          <cx:pt idx="2498">41597</cx:pt>
          <cx:pt idx="2499">41597</cx:pt>
          <cx:pt idx="2500">41597</cx:pt>
          <cx:pt idx="2501">41504</cx:pt>
          <cx:pt idx="2502">41504</cx:pt>
          <cx:pt idx="2503">41504</cx:pt>
          <cx:pt idx="2504">41504</cx:pt>
          <cx:pt idx="2505">41504</cx:pt>
          <cx:pt idx="2506">41504</cx:pt>
          <cx:pt idx="2507">41504</cx:pt>
          <cx:pt idx="2508">41504</cx:pt>
          <cx:pt idx="2509">47159</cx:pt>
          <cx:pt idx="2510">47159</cx:pt>
          <cx:pt idx="2511">47159</cx:pt>
          <cx:pt idx="2512">47159</cx:pt>
          <cx:pt idx="2513">16162</cx:pt>
          <cx:pt idx="2514">16162</cx:pt>
          <cx:pt idx="2515">16162</cx:pt>
          <cx:pt idx="2516">16162</cx:pt>
          <cx:pt idx="2517">16162</cx:pt>
          <cx:pt idx="2518">31288</cx:pt>
          <cx:pt idx="2519">31288</cx:pt>
          <cx:pt idx="2520">20980</cx:pt>
          <cx:pt idx="2521">20980</cx:pt>
          <cx:pt idx="2522">20980</cx:pt>
          <cx:pt idx="2523">20146</cx:pt>
          <cx:pt idx="2524">20146</cx:pt>
          <cx:pt idx="2525">23711</cx:pt>
          <cx:pt idx="2526">23711</cx:pt>
          <cx:pt idx="2527">23711</cx:pt>
          <cx:pt idx="2528">23711</cx:pt>
          <cx:pt idx="2529">23711</cx:pt>
          <cx:pt idx="2530">23711</cx:pt>
          <cx:pt idx="2531">31000</cx:pt>
          <cx:pt idx="2532">31000</cx:pt>
          <cx:pt idx="2533">31000</cx:pt>
          <cx:pt idx="2534">31000</cx:pt>
          <cx:pt idx="2535">104750</cx:pt>
          <cx:pt idx="2536">104750</cx:pt>
          <cx:pt idx="2537">104750</cx:pt>
          <cx:pt idx="2538">104750</cx:pt>
          <cx:pt idx="2539">104750</cx:pt>
          <cx:pt idx="2540">104750</cx:pt>
          <cx:pt idx="2541">104750</cx:pt>
          <cx:pt idx="2542">104750</cx:pt>
          <cx:pt idx="2543">104750</cx:pt>
          <cx:pt idx="2544">104750</cx:pt>
          <cx:pt idx="2545">96866</cx:pt>
          <cx:pt idx="2546">96866</cx:pt>
          <cx:pt idx="2547">96866</cx:pt>
          <cx:pt idx="2548">96866</cx:pt>
          <cx:pt idx="2549">96866</cx:pt>
          <cx:pt idx="2550">25573</cx:pt>
          <cx:pt idx="2551">41597</cx:pt>
          <cx:pt idx="2552">41597</cx:pt>
          <cx:pt idx="2553">41597</cx:pt>
          <cx:pt idx="2554">41597</cx:pt>
          <cx:pt idx="2555">41597</cx:pt>
          <cx:pt idx="2556">41597</cx:pt>
          <cx:pt idx="2557">41597</cx:pt>
          <cx:pt idx="2558">41597</cx:pt>
          <cx:pt idx="2559">41597</cx:pt>
          <cx:pt idx="2560">41504</cx:pt>
          <cx:pt idx="2561">41504</cx:pt>
          <cx:pt idx="2562">41504</cx:pt>
          <cx:pt idx="2563">41504</cx:pt>
          <cx:pt idx="2564">41504</cx:pt>
          <cx:pt idx="2565">41504</cx:pt>
          <cx:pt idx="2566">41504</cx:pt>
          <cx:pt idx="2567">47159</cx:pt>
          <cx:pt idx="2568">47159</cx:pt>
          <cx:pt idx="2569">47159</cx:pt>
          <cx:pt idx="2570">47159</cx:pt>
          <cx:pt idx="2571">47159</cx:pt>
          <cx:pt idx="2572">16162</cx:pt>
          <cx:pt idx="2573">16162</cx:pt>
          <cx:pt idx="2574">16162</cx:pt>
          <cx:pt idx="2575">16162</cx:pt>
          <cx:pt idx="2576">16162</cx:pt>
          <cx:pt idx="2577">31288</cx:pt>
          <cx:pt idx="2578">31288</cx:pt>
          <cx:pt idx="2579">31288</cx:pt>
          <cx:pt idx="2580">31288</cx:pt>
          <cx:pt idx="2581">20146</cx:pt>
          <cx:pt idx="2582">20146</cx:pt>
          <cx:pt idx="2583">20146</cx:pt>
          <cx:pt idx="2584">23711</cx:pt>
          <cx:pt idx="2585">23711</cx:pt>
          <cx:pt idx="2586">23711</cx:pt>
          <cx:pt idx="2587">23711</cx:pt>
          <cx:pt idx="2588">23711</cx:pt>
          <cx:pt idx="2589">23711</cx:pt>
          <cx:pt idx="2590">83456</cx:pt>
          <cx:pt idx="2591">83456</cx:pt>
          <cx:pt idx="2592">83456</cx:pt>
          <cx:pt idx="2593">83456</cx:pt>
          <cx:pt idx="2594">83456</cx:pt>
          <cx:pt idx="2595">83456</cx:pt>
          <cx:pt idx="2596">83456</cx:pt>
          <cx:pt idx="2597">104750</cx:pt>
          <cx:pt idx="2598">104750</cx:pt>
          <cx:pt idx="2599">85250</cx:pt>
          <cx:pt idx="2600">85250</cx:pt>
          <cx:pt idx="2601">85250</cx:pt>
          <cx:pt idx="2602">85250</cx:pt>
          <cx:pt idx="2603">85250</cx:pt>
          <cx:pt idx="2604">96866</cx:pt>
          <cx:pt idx="2605">96866</cx:pt>
          <cx:pt idx="2606">96866</cx:pt>
          <cx:pt idx="2607">96866</cx:pt>
          <cx:pt idx="2608">96866</cx:pt>
          <cx:pt idx="2609">25573</cx:pt>
          <cx:pt idx="2610">25573</cx:pt>
          <cx:pt idx="2611">25573</cx:pt>
          <cx:pt idx="2612">25573</cx:pt>
          <cx:pt idx="2613">25573</cx:pt>
          <cx:pt idx="2614">25573</cx:pt>
          <cx:pt idx="2615">25573</cx:pt>
          <cx:pt idx="2616">25573</cx:pt>
          <cx:pt idx="2617">25573</cx:pt>
          <cx:pt idx="2618">25573</cx:pt>
          <cx:pt idx="2619">41504</cx:pt>
          <cx:pt idx="2620">41504</cx:pt>
          <cx:pt idx="2621">41504</cx:pt>
          <cx:pt idx="2622">41504</cx:pt>
          <cx:pt idx="2623">41504</cx:pt>
          <cx:pt idx="2624">41504</cx:pt>
          <cx:pt idx="2625">47159</cx:pt>
          <cx:pt idx="2626">47159</cx:pt>
          <cx:pt idx="2627">47159</cx:pt>
          <cx:pt idx="2628">47159</cx:pt>
          <cx:pt idx="2629">47159</cx:pt>
          <cx:pt idx="2630">47159</cx:pt>
          <cx:pt idx="2631">16162</cx:pt>
          <cx:pt idx="2632">16162</cx:pt>
          <cx:pt idx="2633">16162</cx:pt>
          <cx:pt idx="2634">16162</cx:pt>
          <cx:pt idx="2635">16162</cx:pt>
          <cx:pt idx="2636">31288</cx:pt>
          <cx:pt idx="2637">31288</cx:pt>
          <cx:pt idx="2638">31288</cx:pt>
          <cx:pt idx="2639">20146</cx:pt>
          <cx:pt idx="2640">20146</cx:pt>
          <cx:pt idx="2641">20146</cx:pt>
          <cx:pt idx="2642">20146</cx:pt>
          <cx:pt idx="2643">23711</cx:pt>
          <cx:pt idx="2644">23711</cx:pt>
          <cx:pt idx="2645">23711</cx:pt>
          <cx:pt idx="2646">23711</cx:pt>
          <cx:pt idx="2647">23711</cx:pt>
          <cx:pt idx="2648">23711</cx:pt>
          <cx:pt idx="2649">83456</cx:pt>
          <cx:pt idx="2650">83456</cx:pt>
          <cx:pt idx="2651">83456</cx:pt>
          <cx:pt idx="2652">83456</cx:pt>
          <cx:pt idx="2653">83456</cx:pt>
          <cx:pt idx="2654">83456</cx:pt>
          <cx:pt idx="2655">83456</cx:pt>
          <cx:pt idx="2656">104750</cx:pt>
          <cx:pt idx="2657">104750</cx:pt>
          <cx:pt idx="2658">85250</cx:pt>
          <cx:pt idx="2659">85250</cx:pt>
          <cx:pt idx="2660">85250</cx:pt>
          <cx:pt idx="2661">85250</cx:pt>
          <cx:pt idx="2662">85250</cx:pt>
          <cx:pt idx="2663">96866</cx:pt>
          <cx:pt idx="2664">96866</cx:pt>
          <cx:pt idx="2665">96866</cx:pt>
          <cx:pt idx="2666">96866</cx:pt>
          <cx:pt idx="2667">96866</cx:pt>
          <cx:pt idx="2668">25573</cx:pt>
          <cx:pt idx="2669">25573</cx:pt>
          <cx:pt idx="2670">25573</cx:pt>
          <cx:pt idx="2671">25573</cx:pt>
          <cx:pt idx="2672">25573</cx:pt>
          <cx:pt idx="2673">25573</cx:pt>
          <cx:pt idx="2674">25573</cx:pt>
          <cx:pt idx="2675">25573</cx:pt>
          <cx:pt idx="2676">25573</cx:pt>
          <cx:pt idx="2677">25573</cx:pt>
          <cx:pt idx="2678">41504</cx:pt>
          <cx:pt idx="2679">41504</cx:pt>
          <cx:pt idx="2680">41504</cx:pt>
          <cx:pt idx="2681">41504</cx:pt>
          <cx:pt idx="2682">41504</cx:pt>
          <cx:pt idx="2683">47159</cx:pt>
          <cx:pt idx="2684">47159</cx:pt>
          <cx:pt idx="2685">47159</cx:pt>
          <cx:pt idx="2686">47159</cx:pt>
          <cx:pt idx="2687">47159</cx:pt>
          <cx:pt idx="2688">47159</cx:pt>
          <cx:pt idx="2689">47159</cx:pt>
          <cx:pt idx="2690">16162</cx:pt>
          <cx:pt idx="2691">16162</cx:pt>
          <cx:pt idx="2692">16162</cx:pt>
          <cx:pt idx="2693">16162</cx:pt>
          <cx:pt idx="2694">35483</cx:pt>
          <cx:pt idx="2695">35483</cx:pt>
          <cx:pt idx="2696">31288</cx:pt>
          <cx:pt idx="2697">31288</cx:pt>
          <cx:pt idx="2698">20146</cx:pt>
          <cx:pt idx="2699">20146</cx:pt>
          <cx:pt idx="2700">20146</cx:pt>
          <cx:pt idx="2701">20146</cx:pt>
          <cx:pt idx="2702">23711</cx:pt>
          <cx:pt idx="2703">23711</cx:pt>
          <cx:pt idx="2704">23711</cx:pt>
          <cx:pt idx="2705">23711</cx:pt>
          <cx:pt idx="2706">23711</cx:pt>
          <cx:pt idx="2707">23711</cx:pt>
          <cx:pt idx="2708">22316</cx:pt>
          <cx:pt idx="2709">22316</cx:pt>
          <cx:pt idx="2710">22316</cx:pt>
          <cx:pt idx="2711">83456</cx:pt>
          <cx:pt idx="2712">83456</cx:pt>
          <cx:pt idx="2713">83456</cx:pt>
          <cx:pt idx="2714">83456</cx:pt>
          <cx:pt idx="2715">85250</cx:pt>
          <cx:pt idx="2716">85250</cx:pt>
          <cx:pt idx="2717">85250</cx:pt>
          <cx:pt idx="2718">85250</cx:pt>
          <cx:pt idx="2719">85250</cx:pt>
          <cx:pt idx="2720">85250</cx:pt>
          <cx:pt idx="2721">85250</cx:pt>
          <cx:pt idx="2722">96866</cx:pt>
          <cx:pt idx="2723">96866</cx:pt>
          <cx:pt idx="2724">96866</cx:pt>
          <cx:pt idx="2725">96866</cx:pt>
          <cx:pt idx="2726">96866</cx:pt>
          <cx:pt idx="2727">25573</cx:pt>
          <cx:pt idx="2728">25573</cx:pt>
          <cx:pt idx="2729">25573</cx:pt>
          <cx:pt idx="2730">25573</cx:pt>
          <cx:pt idx="2731">25573</cx:pt>
          <cx:pt idx="2732">25573</cx:pt>
          <cx:pt idx="2733">25573</cx:pt>
          <cx:pt idx="2734">25573</cx:pt>
          <cx:pt idx="2735">25573</cx:pt>
          <cx:pt idx="2736">25573</cx:pt>
          <cx:pt idx="2737">25573</cx:pt>
          <cx:pt idx="2738">25573</cx:pt>
          <cx:pt idx="2739">25573</cx:pt>
          <cx:pt idx="2740">41504</cx:pt>
          <cx:pt idx="2741">31011</cx:pt>
          <cx:pt idx="2742">31011</cx:pt>
          <cx:pt idx="2743">31011</cx:pt>
          <cx:pt idx="2744">47159</cx:pt>
          <cx:pt idx="2745">47159</cx:pt>
          <cx:pt idx="2746">47159</cx:pt>
          <cx:pt idx="2747">47159</cx:pt>
          <cx:pt idx="2748">47159</cx:pt>
          <cx:pt idx="2749">16162</cx:pt>
          <cx:pt idx="2750">16162</cx:pt>
          <cx:pt idx="2751">16162</cx:pt>
          <cx:pt idx="2752">16162</cx:pt>
          <cx:pt idx="2753">35483</cx:pt>
          <cx:pt idx="2754">35483</cx:pt>
          <cx:pt idx="2755">35483</cx:pt>
          <cx:pt idx="2756">35483</cx:pt>
          <cx:pt idx="2757">35483</cx:pt>
          <cx:pt idx="2758">20146</cx:pt>
          <cx:pt idx="2759">20146</cx:pt>
          <cx:pt idx="2760">20146</cx:pt>
          <cx:pt idx="2761">23711</cx:pt>
          <cx:pt idx="2762">23711</cx:pt>
          <cx:pt idx="2763">23711</cx:pt>
          <cx:pt idx="2764">23711</cx:pt>
          <cx:pt idx="2765">23711</cx:pt>
          <cx:pt idx="2766">23711</cx:pt>
          <cx:pt idx="2767">22316</cx:pt>
          <cx:pt idx="2768">22316</cx:pt>
          <cx:pt idx="2769">22316</cx:pt>
          <cx:pt idx="2770">83456</cx:pt>
          <cx:pt idx="2771">83456</cx:pt>
          <cx:pt idx="2772">83456</cx:pt>
          <cx:pt idx="2773">83456</cx:pt>
          <cx:pt idx="2774">85250</cx:pt>
          <cx:pt idx="2775">85250</cx:pt>
          <cx:pt idx="2776">85250</cx:pt>
          <cx:pt idx="2777">85250</cx:pt>
          <cx:pt idx="2778">85250</cx:pt>
          <cx:pt idx="2779">85250</cx:pt>
          <cx:pt idx="2780">85250</cx:pt>
          <cx:pt idx="2781">96866</cx:pt>
          <cx:pt idx="2782">96866</cx:pt>
          <cx:pt idx="2783">96866</cx:pt>
          <cx:pt idx="2784">96866</cx:pt>
          <cx:pt idx="2785">96866</cx:pt>
          <cx:pt idx="2786">25573</cx:pt>
          <cx:pt idx="2787">25573</cx:pt>
          <cx:pt idx="2788">25573</cx:pt>
          <cx:pt idx="2789">25573</cx:pt>
          <cx:pt idx="2790">25573</cx:pt>
          <cx:pt idx="2791">25573</cx:pt>
          <cx:pt idx="2792">25573</cx:pt>
          <cx:pt idx="2793">25573</cx:pt>
          <cx:pt idx="2794">25573</cx:pt>
          <cx:pt idx="2795">25573</cx:pt>
          <cx:pt idx="2796">25573</cx:pt>
          <cx:pt idx="2797">25573</cx:pt>
          <cx:pt idx="2798">25573</cx:pt>
          <cx:pt idx="2799">31011</cx:pt>
          <cx:pt idx="2800">31011</cx:pt>
          <cx:pt idx="2801">31011</cx:pt>
          <cx:pt idx="2802">31011</cx:pt>
          <cx:pt idx="2803">31011</cx:pt>
          <cx:pt idx="2804">47159</cx:pt>
          <cx:pt idx="2805">47159</cx:pt>
          <cx:pt idx="2806">47159</cx:pt>
          <cx:pt idx="2807">47159</cx:pt>
          <cx:pt idx="2808">30294</cx:pt>
          <cx:pt idx="2809">30294</cx:pt>
          <cx:pt idx="2810">30294</cx:pt>
          <cx:pt idx="2811">35483</cx:pt>
          <cx:pt idx="2812">35483</cx:pt>
          <cx:pt idx="2813">35483</cx:pt>
          <cx:pt idx="2814">35483</cx:pt>
          <cx:pt idx="2815">35483</cx:pt>
          <cx:pt idx="2816">35483</cx:pt>
          <cx:pt idx="2817">35483</cx:pt>
          <cx:pt idx="2818">35483</cx:pt>
          <cx:pt idx="2819">20146</cx:pt>
          <cx:pt idx="2820">23711</cx:pt>
          <cx:pt idx="2821">23711</cx:pt>
          <cx:pt idx="2822">23711</cx:pt>
          <cx:pt idx="2823">23711</cx:pt>
          <cx:pt idx="2824">23711</cx:pt>
          <cx:pt idx="2825">23711</cx:pt>
          <cx:pt idx="2826">22316</cx:pt>
          <cx:pt idx="2827">22316</cx:pt>
          <cx:pt idx="2828">22316</cx:pt>
          <cx:pt idx="2829">83456</cx:pt>
          <cx:pt idx="2830">83456</cx:pt>
          <cx:pt idx="2831">83456</cx:pt>
          <cx:pt idx="2832">83456</cx:pt>
          <cx:pt idx="2833">85250</cx:pt>
          <cx:pt idx="2834">85250</cx:pt>
          <cx:pt idx="2835">85250</cx:pt>
          <cx:pt idx="2836">85250</cx:pt>
          <cx:pt idx="2837">85250</cx:pt>
          <cx:pt idx="2838">85250</cx:pt>
          <cx:pt idx="2839">85250</cx:pt>
          <cx:pt idx="2840">96866</cx:pt>
          <cx:pt idx="2841">96866</cx:pt>
          <cx:pt idx="2842">96866</cx:pt>
          <cx:pt idx="2843">96866</cx:pt>
          <cx:pt idx="2844">96866</cx:pt>
          <cx:pt idx="2845">25573</cx:pt>
          <cx:pt idx="2846">25573</cx:pt>
          <cx:pt idx="2847">25573</cx:pt>
          <cx:pt idx="2848">25573</cx:pt>
          <cx:pt idx="2849">25573</cx:pt>
          <cx:pt idx="2850">25573</cx:pt>
          <cx:pt idx="2851">25573</cx:pt>
          <cx:pt idx="2852">25573</cx:pt>
          <cx:pt idx="2853">25573</cx:pt>
          <cx:pt idx="2854">25573</cx:pt>
          <cx:pt idx="2855">25573</cx:pt>
          <cx:pt idx="2856">25573</cx:pt>
          <cx:pt idx="2857">31011</cx:pt>
          <cx:pt idx="2858">31011</cx:pt>
          <cx:pt idx="2859">31011</cx:pt>
          <cx:pt idx="2860">31011</cx:pt>
          <cx:pt idx="2861">31011</cx:pt>
          <cx:pt idx="2862">31011</cx:pt>
          <cx:pt idx="2863">31011</cx:pt>
          <cx:pt idx="2864">30294</cx:pt>
          <cx:pt idx="2865">30294</cx:pt>
          <cx:pt idx="2866">30294</cx:pt>
          <cx:pt idx="2867">30294</cx:pt>
          <cx:pt idx="2868">30294</cx:pt>
          <cx:pt idx="2869">30294</cx:pt>
          <cx:pt idx="2870">21181</cx:pt>
          <cx:pt idx="2871">21181</cx:pt>
          <cx:pt idx="2872">21181</cx:pt>
          <cx:pt idx="2873">16830</cx:pt>
          <cx:pt idx="2874">21181</cx:pt>
          <cx:pt idx="2875">21181</cx:pt>
          <cx:pt idx="2876">35483</cx:pt>
          <cx:pt idx="2877">35483</cx:pt>
          <cx:pt idx="2878">57083</cx:pt>
          <cx:pt idx="2879">57083</cx:pt>
          <cx:pt idx="2880">57083</cx:pt>
          <cx:pt idx="2881">57083</cx:pt>
          <cx:pt idx="2882">57083</cx:pt>
          <cx:pt idx="2883">57083</cx:pt>
          <cx:pt idx="2884">57083</cx:pt>
          <cx:pt idx="2885">57083</cx:pt>
          <cx:pt idx="2886">57083</cx:pt>
          <cx:pt idx="2887">57083</cx:pt>
          <cx:pt idx="2888">57083</cx:pt>
          <cx:pt idx="2889">57083</cx:pt>
          <cx:pt idx="2890">57083</cx:pt>
          <cx:pt idx="2891">99609</cx:pt>
          <cx:pt idx="2892">99609</cx:pt>
          <cx:pt idx="2893">99609</cx:pt>
          <cx:pt idx="2894">99609</cx:pt>
          <cx:pt idx="2895">99609</cx:pt>
          <cx:pt idx="2896">99609</cx:pt>
          <cx:pt idx="2897">99609</cx:pt>
          <cx:pt idx="2898">99609</cx:pt>
          <cx:pt idx="2899">99609</cx:pt>
          <cx:pt idx="2900">50526</cx:pt>
          <cx:pt idx="2901">50526</cx:pt>
          <cx:pt idx="2902">50526</cx:pt>
          <cx:pt idx="2903">50526</cx:pt>
          <cx:pt idx="2904">25573</cx:pt>
          <cx:pt idx="2905">25573</cx:pt>
          <cx:pt idx="2906">25573</cx:pt>
          <cx:pt idx="2907">25573</cx:pt>
          <cx:pt idx="2908">25573</cx:pt>
          <cx:pt idx="2909">25573</cx:pt>
          <cx:pt idx="2910">25573</cx:pt>
          <cx:pt idx="2911">25573</cx:pt>
          <cx:pt idx="2912">25573</cx:pt>
          <cx:pt idx="2913">25573</cx:pt>
          <cx:pt idx="2914">25573</cx:pt>
          <cx:pt idx="2915">31011</cx:pt>
          <cx:pt idx="2916">31011</cx:pt>
          <cx:pt idx="2917">31011</cx:pt>
          <cx:pt idx="2918">31011</cx:pt>
          <cx:pt idx="2919">31011</cx:pt>
          <cx:pt idx="2920">31011</cx:pt>
          <cx:pt idx="2921">31011</cx:pt>
          <cx:pt idx="2922">31011</cx:pt>
          <cx:pt idx="2923">31011</cx:pt>
          <cx:pt idx="2924">30294</cx:pt>
          <cx:pt idx="2925">30294</cx:pt>
          <cx:pt idx="2926">30294</cx:pt>
          <cx:pt idx="2927">30294</cx:pt>
          <cx:pt idx="2928">30294</cx:pt>
          <cx:pt idx="2929">21181</cx:pt>
          <cx:pt idx="2930">21181</cx:pt>
          <cx:pt idx="2931">21181</cx:pt>
          <cx:pt idx="2932">16830</cx:pt>
          <cx:pt idx="2933">21181</cx:pt>
          <cx:pt idx="2934">43906</cx:pt>
          <cx:pt idx="2935">43906</cx:pt>
          <cx:pt idx="2936">43906</cx:pt>
          <cx:pt idx="2937">57083</cx:pt>
          <cx:pt idx="2938">57083</cx:pt>
          <cx:pt idx="2939">57083</cx:pt>
          <cx:pt idx="2940">57083</cx:pt>
          <cx:pt idx="2941">57083</cx:pt>
          <cx:pt idx="2942">57083</cx:pt>
          <cx:pt idx="2943">57083</cx:pt>
          <cx:pt idx="2944">29375</cx:pt>
          <cx:pt idx="2945">29375</cx:pt>
          <cx:pt idx="2946">29375</cx:pt>
          <cx:pt idx="2947">29375</cx:pt>
          <cx:pt idx="2948">29375</cx:pt>
          <cx:pt idx="2949">29375</cx:pt>
          <cx:pt idx="2950">99609</cx:pt>
          <cx:pt idx="2951">99609</cx:pt>
          <cx:pt idx="2952">99609</cx:pt>
          <cx:pt idx="2953">99609</cx:pt>
          <cx:pt idx="2954">99609</cx:pt>
          <cx:pt idx="2955">99609</cx:pt>
          <cx:pt idx="2956">99609</cx:pt>
          <cx:pt idx="2957">99609</cx:pt>
          <cx:pt idx="2958">99609</cx:pt>
          <cx:pt idx="2959">50526</cx:pt>
          <cx:pt idx="2960">50526</cx:pt>
          <cx:pt idx="2961">50526</cx:pt>
          <cx:pt idx="2962">50526</cx:pt>
          <cx:pt idx="2963">25573</cx:pt>
          <cx:pt idx="2964">25573</cx:pt>
          <cx:pt idx="2965">25573</cx:pt>
          <cx:pt idx="2966">25573</cx:pt>
          <cx:pt idx="2967">29185</cx:pt>
          <cx:pt idx="2968">29185</cx:pt>
          <cx:pt idx="2969">29185</cx:pt>
          <cx:pt idx="2970">29185</cx:pt>
          <cx:pt idx="2971">29185</cx:pt>
          <cx:pt idx="2972">25573</cx:pt>
          <cx:pt idx="2973">31011</cx:pt>
          <cx:pt idx="2974">31011</cx:pt>
          <cx:pt idx="2975">31011</cx:pt>
          <cx:pt idx="2976">31011</cx:pt>
          <cx:pt idx="2977">31011</cx:pt>
          <cx:pt idx="2978">31011</cx:pt>
          <cx:pt idx="2979">31011</cx:pt>
          <cx:pt idx="2980">31011</cx:pt>
          <cx:pt idx="2981">31011</cx:pt>
          <cx:pt idx="2982">31011</cx:pt>
          <cx:pt idx="2983">30294</cx:pt>
          <cx:pt idx="2984">30294</cx:pt>
          <cx:pt idx="2985">30294</cx:pt>
          <cx:pt idx="2986">30294</cx:pt>
          <cx:pt idx="2987">30294</cx:pt>
          <cx:pt idx="2988">21181</cx:pt>
          <cx:pt idx="2989">21181</cx:pt>
          <cx:pt idx="2990">21181</cx:pt>
          <cx:pt idx="2991">21181</cx:pt>
          <cx:pt idx="2992">21181</cx:pt>
          <cx:pt idx="2993">43906</cx:pt>
          <cx:pt idx="2994">43906</cx:pt>
          <cx:pt idx="2995">43906</cx:pt>
          <cx:pt idx="2996">43906</cx:pt>
          <cx:pt idx="2997">43906</cx:pt>
          <cx:pt idx="2998">57083</cx:pt>
          <cx:pt idx="2999">57083</cx:pt>
          <cx:pt idx="3000">57083</cx:pt>
          <cx:pt idx="3001">57083</cx:pt>
          <cx:pt idx="3002">29375</cx:pt>
          <cx:pt idx="3003">29375</cx:pt>
          <cx:pt idx="3004">29375</cx:pt>
          <cx:pt idx="3005">29375</cx:pt>
          <cx:pt idx="3006">29375</cx:pt>
          <cx:pt idx="3007">29375</cx:pt>
          <cx:pt idx="3008">29375</cx:pt>
          <cx:pt idx="3009">29375</cx:pt>
          <cx:pt idx="3010">29375</cx:pt>
          <cx:pt idx="3011">29375</cx:pt>
          <cx:pt idx="3012">29375</cx:pt>
          <cx:pt idx="3013">99609</cx:pt>
          <cx:pt idx="3014">99609</cx:pt>
          <cx:pt idx="3015">99609</cx:pt>
          <cx:pt idx="3016">99609</cx:pt>
          <cx:pt idx="3017">99609</cx:pt>
          <cx:pt idx="3018">50526</cx:pt>
          <cx:pt idx="3019">50526</cx:pt>
          <cx:pt idx="3020">50526</cx:pt>
          <cx:pt idx="3021">50526</cx:pt>
          <cx:pt idx="3022">25573</cx:pt>
          <cx:pt idx="3023">24053</cx:pt>
          <cx:pt idx="3024">29185</cx:pt>
          <cx:pt idx="3025">29185</cx:pt>
          <cx:pt idx="3026">29185</cx:pt>
          <cx:pt idx="3027">29185</cx:pt>
          <cx:pt idx="3028">29185</cx:pt>
          <cx:pt idx="3029">29185</cx:pt>
          <cx:pt idx="3030">29185</cx:pt>
          <cx:pt idx="3031">29185</cx:pt>
          <cx:pt idx="3032">29185</cx:pt>
          <cx:pt idx="3033">21422</cx:pt>
          <cx:pt idx="3034">31011</cx:pt>
          <cx:pt idx="3035">31011</cx:pt>
          <cx:pt idx="3036">31011</cx:pt>
          <cx:pt idx="3037">31011</cx:pt>
          <cx:pt idx="3038">31011</cx:pt>
          <cx:pt idx="3039">27453</cx:pt>
          <cx:pt idx="3040">27453</cx:pt>
          <cx:pt idx="3041">27453</cx:pt>
          <cx:pt idx="3042">27453</cx:pt>
          <cx:pt idx="3043">30294</cx:pt>
          <cx:pt idx="3044">30294</cx:pt>
          <cx:pt idx="3045">30294</cx:pt>
          <cx:pt idx="3046">30294</cx:pt>
          <cx:pt idx="3047">21181</cx:pt>
          <cx:pt idx="3048">21181</cx:pt>
          <cx:pt idx="3049">21181</cx:pt>
          <cx:pt idx="3050">21181</cx:pt>
          <cx:pt idx="3051">21181</cx:pt>
          <cx:pt idx="3052">43906</cx:pt>
          <cx:pt idx="3053">43906</cx:pt>
          <cx:pt idx="3054">32763</cx:pt>
          <cx:pt idx="3055">32763</cx:pt>
          <cx:pt idx="3056">32763</cx:pt>
          <cx:pt idx="3057">57083</cx:pt>
          <cx:pt idx="3058">57083</cx:pt>
          <cx:pt idx="3059">29375</cx:pt>
          <cx:pt idx="3060">29375</cx:pt>
          <cx:pt idx="3061">29375</cx:pt>
          <cx:pt idx="3062">29375</cx:pt>
          <cx:pt idx="3063">29375</cx:pt>
          <cx:pt idx="3064">29375</cx:pt>
          <cx:pt idx="3065">29375</cx:pt>
          <cx:pt idx="3066">29375</cx:pt>
          <cx:pt idx="3067">29375</cx:pt>
          <cx:pt idx="3068">29375</cx:pt>
          <cx:pt idx="3069">66687</cx:pt>
          <cx:pt idx="3070">66687</cx:pt>
          <cx:pt idx="3071">66687</cx:pt>
          <cx:pt idx="3072">66687</cx:pt>
          <cx:pt idx="3073">105950</cx:pt>
          <cx:pt idx="3074">105950</cx:pt>
          <cx:pt idx="3075">105950</cx:pt>
          <cx:pt idx="3076">50526</cx:pt>
          <cx:pt idx="3077">50526</cx:pt>
          <cx:pt idx="3078">50526</cx:pt>
          <cx:pt idx="3079">50526</cx:pt>
          <cx:pt idx="3080">50526</cx:pt>
          <cx:pt idx="3081">24053</cx:pt>
          <cx:pt idx="3082">24053</cx:pt>
          <cx:pt idx="3083">29185</cx:pt>
          <cx:pt idx="3084">29185</cx:pt>
          <cx:pt idx="3085">29185</cx:pt>
          <cx:pt idx="3086">29185</cx:pt>
          <cx:pt idx="3087">29185</cx:pt>
          <cx:pt idx="3088">29185</cx:pt>
          <cx:pt idx="3089">29185</cx:pt>
          <cx:pt idx="3090">29185</cx:pt>
          <cx:pt idx="3091">29185</cx:pt>
          <cx:pt idx="3092">21422</cx:pt>
          <cx:pt idx="3093">21422</cx:pt>
          <cx:pt idx="3094">21422</cx:pt>
          <cx:pt idx="3095">21422</cx:pt>
          <cx:pt idx="3096">21422</cx:pt>
          <cx:pt idx="3097">21422</cx:pt>
          <cx:pt idx="3098">21422</cx:pt>
          <cx:pt idx="3099">27453</cx:pt>
          <cx:pt idx="3100">27453</cx:pt>
          <cx:pt idx="3101">27453</cx:pt>
          <cx:pt idx="3102">27453</cx:pt>
          <cx:pt idx="3103">27453</cx:pt>
          <cx:pt idx="3104">27453</cx:pt>
          <cx:pt idx="3105">27453</cx:pt>
          <cx:pt idx="3106">28667</cx:pt>
          <cx:pt idx="3107">28667</cx:pt>
          <cx:pt idx="3108">28667</cx:pt>
          <cx:pt idx="3109">28667</cx:pt>
          <cx:pt idx="3110">28667</cx:pt>
          <cx:pt idx="3111">32763</cx:pt>
          <cx:pt idx="3112">32763</cx:pt>
          <cx:pt idx="3113">32763</cx:pt>
          <cx:pt idx="3114">32763</cx:pt>
          <cx:pt idx="3115">32763</cx:pt>
          <cx:pt idx="3116">57083</cx:pt>
          <cx:pt idx="3117">29375</cx:pt>
          <cx:pt idx="3118">29375</cx:pt>
          <cx:pt idx="3119">29375</cx:pt>
          <cx:pt idx="3120">29375</cx:pt>
          <cx:pt idx="3121">29375</cx:pt>
          <cx:pt idx="3122">28429</cx:pt>
          <cx:pt idx="3123">28429</cx:pt>
          <cx:pt idx="3124">28429</cx:pt>
          <cx:pt idx="3125">28429</cx:pt>
          <cx:pt idx="3126">28429</cx:pt>
          <cx:pt idx="3127">66687</cx:pt>
          <cx:pt idx="3128">66687</cx:pt>
          <cx:pt idx="3129">66687</cx:pt>
          <cx:pt idx="3130">66687</cx:pt>
          <cx:pt idx="3131">66687</cx:pt>
          <cx:pt idx="3132">105950</cx:pt>
          <cx:pt idx="3133">105950</cx:pt>
          <cx:pt idx="3134">105950</cx:pt>
          <cx:pt idx="3135">105950</cx:pt>
          <cx:pt idx="3136">105950</cx:pt>
          <cx:pt idx="3137">50526</cx:pt>
          <cx:pt idx="3138">50526</cx:pt>
          <cx:pt idx="3139">50526</cx:pt>
          <cx:pt idx="3140">24053</cx:pt>
          <cx:pt idx="3141">24053</cx:pt>
          <cx:pt idx="3142">29185</cx:pt>
          <cx:pt idx="3143">29185</cx:pt>
          <cx:pt idx="3144">29185</cx:pt>
          <cx:pt idx="3145">29185</cx:pt>
          <cx:pt idx="3146">29185</cx:pt>
          <cx:pt idx="3147">29185</cx:pt>
          <cx:pt idx="3148">29185</cx:pt>
          <cx:pt idx="3149">29185</cx:pt>
          <cx:pt idx="3150">29185</cx:pt>
          <cx:pt idx="3151">21422</cx:pt>
          <cx:pt idx="3152">21422</cx:pt>
          <cx:pt idx="3153">21422</cx:pt>
          <cx:pt idx="3154">21422</cx:pt>
          <cx:pt idx="3155">21422</cx:pt>
          <cx:pt idx="3156">21422</cx:pt>
          <cx:pt idx="3157">21422</cx:pt>
          <cx:pt idx="3158">27453</cx:pt>
          <cx:pt idx="3159">27453</cx:pt>
          <cx:pt idx="3160">27453</cx:pt>
          <cx:pt idx="3161">27453</cx:pt>
          <cx:pt idx="3162">27453</cx:pt>
          <cx:pt idx="3163">27453</cx:pt>
          <cx:pt idx="3164">27453</cx:pt>
          <cx:pt idx="3165">28667</cx:pt>
          <cx:pt idx="3166">28667</cx:pt>
          <cx:pt idx="3167">28667</cx:pt>
          <cx:pt idx="3168">28667</cx:pt>
          <cx:pt idx="3169">28667</cx:pt>
          <cx:pt idx="3170">32763</cx:pt>
          <cx:pt idx="3171">32763</cx:pt>
          <cx:pt idx="3172">32763</cx:pt>
          <cx:pt idx="3173">32763</cx:pt>
          <cx:pt idx="3174">32763</cx:pt>
          <cx:pt idx="3175">57083</cx:pt>
          <cx:pt idx="3176">29375</cx:pt>
          <cx:pt idx="3177">29375</cx:pt>
          <cx:pt idx="3178">29375</cx:pt>
          <cx:pt idx="3179">29375</cx:pt>
          <cx:pt idx="3180">29375</cx:pt>
          <cx:pt idx="3181">28429</cx:pt>
          <cx:pt idx="3182">28429</cx:pt>
          <cx:pt idx="3183">28429</cx:pt>
          <cx:pt idx="3184">28429</cx:pt>
          <cx:pt idx="3185">28429</cx:pt>
          <cx:pt idx="3186">66687</cx:pt>
          <cx:pt idx="3187">66687</cx:pt>
          <cx:pt idx="3188">66687</cx:pt>
          <cx:pt idx="3189">66687</cx:pt>
          <cx:pt idx="3190">66687</cx:pt>
          <cx:pt idx="3191">105950</cx:pt>
          <cx:pt idx="3192">105950</cx:pt>
          <cx:pt idx="3193">105950</cx:pt>
          <cx:pt idx="3194">105950</cx:pt>
          <cx:pt idx="3195">105950</cx:pt>
          <cx:pt idx="3196">105950</cx:pt>
          <cx:pt idx="3197">105950</cx:pt>
          <cx:pt idx="3198">50526</cx:pt>
          <cx:pt idx="3199">24053</cx:pt>
          <cx:pt idx="3200">24053</cx:pt>
          <cx:pt idx="3201">24053</cx:pt>
          <cx:pt idx="3202">29185</cx:pt>
          <cx:pt idx="3203">29185</cx:pt>
          <cx:pt idx="3204">24053</cx:pt>
          <cx:pt idx="3205">24053</cx:pt>
          <cx:pt idx="3206">24053</cx:pt>
          <cx:pt idx="3207">29185</cx:pt>
          <cx:pt idx="3208">29185</cx:pt>
          <cx:pt idx="3209">29185</cx:pt>
          <cx:pt idx="3210">29185</cx:pt>
          <cx:pt idx="3211">21422</cx:pt>
          <cx:pt idx="3212">21422</cx:pt>
          <cx:pt idx="3213">21422</cx:pt>
          <cx:pt idx="3214">21422</cx:pt>
          <cx:pt idx="3215">21422</cx:pt>
          <cx:pt idx="3216">21422</cx:pt>
          <cx:pt idx="3217">27453</cx:pt>
          <cx:pt idx="3218">27453</cx:pt>
          <cx:pt idx="3219">27453</cx:pt>
          <cx:pt idx="3220">27453</cx:pt>
          <cx:pt idx="3221">27453</cx:pt>
          <cx:pt idx="3222">27453</cx:pt>
          <cx:pt idx="3223">27453</cx:pt>
          <cx:pt idx="3224">28667</cx:pt>
          <cx:pt idx="3225">28667</cx:pt>
          <cx:pt idx="3226">28667</cx:pt>
          <cx:pt idx="3227">28667</cx:pt>
          <cx:pt idx="3228">28667</cx:pt>
          <cx:pt idx="3229">32763</cx:pt>
          <cx:pt idx="3230">32763</cx:pt>
          <cx:pt idx="3231">32763</cx:pt>
          <cx:pt idx="3232">32763</cx:pt>
          <cx:pt idx="3233">32763</cx:pt>
          <cx:pt idx="3234">47917</cx:pt>
          <cx:pt idx="3235">47917</cx:pt>
          <cx:pt idx="3236">47917</cx:pt>
          <cx:pt idx="3237">59375</cx:pt>
          <cx:pt idx="3238">59375</cx:pt>
          <cx:pt idx="3239">59375</cx:pt>
          <cx:pt idx="3240">28429</cx:pt>
          <cx:pt idx="3241">28429</cx:pt>
          <cx:pt idx="3242">28429</cx:pt>
          <cx:pt idx="3243">28429</cx:pt>
          <cx:pt idx="3244">28429</cx:pt>
          <cx:pt idx="3245">66687</cx:pt>
          <cx:pt idx="3246">66687</cx:pt>
          <cx:pt idx="3247">66687</cx:pt>
          <cx:pt idx="3248">66687</cx:pt>
          <cx:pt idx="3249">66687</cx:pt>
          <cx:pt idx="3250">66687</cx:pt>
          <cx:pt idx="3251">105950</cx:pt>
          <cx:pt idx="3252">105950</cx:pt>
          <cx:pt idx="3253">105950</cx:pt>
          <cx:pt idx="3254">105950</cx:pt>
          <cx:pt idx="3255">105950</cx:pt>
          <cx:pt idx="3256">105950</cx:pt>
          <cx:pt idx="3257">105950</cx:pt>
          <cx:pt idx="3258">24053</cx:pt>
          <cx:pt idx="3259">24053</cx:pt>
          <cx:pt idx="3260">24053</cx:pt>
          <cx:pt idx="3261">24053</cx:pt>
          <cx:pt idx="3262">24053</cx:pt>
          <cx:pt idx="3263">24053</cx:pt>
          <cx:pt idx="3264">24053</cx:pt>
          <cx:pt idx="3265">24053</cx:pt>
          <cx:pt idx="3266">29185</cx:pt>
          <cx:pt idx="3267">29185</cx:pt>
          <cx:pt idx="3268">29185</cx:pt>
          <cx:pt idx="3269">29185</cx:pt>
          <cx:pt idx="3270">29185</cx:pt>
          <cx:pt idx="3271">21422</cx:pt>
          <cx:pt idx="3272">21422</cx:pt>
          <cx:pt idx="3273">21422</cx:pt>
          <cx:pt idx="3274">21422</cx:pt>
          <cx:pt idx="3275">21422</cx:pt>
          <cx:pt idx="3276">27453</cx:pt>
          <cx:pt idx="3277">27453</cx:pt>
          <cx:pt idx="3278">27453</cx:pt>
          <cx:pt idx="3279">27453</cx:pt>
          <cx:pt idx="3280">27453</cx:pt>
          <cx:pt idx="3281">27453</cx:pt>
          <cx:pt idx="3282">27453</cx:pt>
          <cx:pt idx="3283">28667</cx:pt>
          <cx:pt idx="3284">28667</cx:pt>
          <cx:pt idx="3285">28667</cx:pt>
          <cx:pt idx="3286">28667</cx:pt>
          <cx:pt idx="3287">28667</cx:pt>
          <cx:pt idx="3288">32763</cx:pt>
          <cx:pt idx="3289">32763</cx:pt>
          <cx:pt idx="3290">32763</cx:pt>
          <cx:pt idx="3291">32763</cx:pt>
          <cx:pt idx="3292">32763</cx:pt>
          <cx:pt idx="3293">47917</cx:pt>
          <cx:pt idx="3294">47917</cx:pt>
          <cx:pt idx="3295">47917</cx:pt>
          <cx:pt idx="3296">59375</cx:pt>
          <cx:pt idx="3297">59375</cx:pt>
          <cx:pt idx="3298">59375</cx:pt>
          <cx:pt idx="3299">42107</cx:pt>
          <cx:pt idx="3300">42107</cx:pt>
          <cx:pt idx="3301">42107</cx:pt>
          <cx:pt idx="3302">42107</cx:pt>
          <cx:pt idx="3303">42107</cx:pt>
          <cx:pt idx="3304">73558</cx:pt>
          <cx:pt idx="3305">73558</cx:pt>
          <cx:pt idx="3306">73558</cx:pt>
          <cx:pt idx="3307">73558</cx:pt>
          <cx:pt idx="3308">73558</cx:pt>
          <cx:pt idx="3309">73558</cx:pt>
          <cx:pt idx="3310">73558</cx:pt>
          <cx:pt idx="3311">74200</cx:pt>
          <cx:pt idx="3312">105950</cx:pt>
          <cx:pt idx="3313">105950</cx:pt>
          <cx:pt idx="3314">105950</cx:pt>
          <cx:pt idx="3315">105950</cx:pt>
          <cx:pt idx="3316">105950</cx:pt>
          <cx:pt idx="3317">24053</cx:pt>
          <cx:pt idx="3318">24053</cx:pt>
          <cx:pt idx="3319">24053</cx:pt>
          <cx:pt idx="3320">24053</cx:pt>
          <cx:pt idx="3321">24053</cx:pt>
          <cx:pt idx="3322">24053</cx:pt>
          <cx:pt idx="3323">24053</cx:pt>
          <cx:pt idx="3324">24053</cx:pt>
          <cx:pt idx="3325">29185</cx:pt>
          <cx:pt idx="3326">24053</cx:pt>
          <cx:pt idx="3327">24053</cx:pt>
          <cx:pt idx="3328">24053</cx:pt>
          <cx:pt idx="3329">24053</cx:pt>
          <cx:pt idx="3330">21422</cx:pt>
          <cx:pt idx="3331">21422</cx:pt>
          <cx:pt idx="3332">21422</cx:pt>
          <cx:pt idx="3333">21422</cx:pt>
          <cx:pt idx="3334">21422</cx:pt>
          <cx:pt idx="3335">21422</cx:pt>
          <cx:pt idx="3336">21422</cx:pt>
          <cx:pt idx="3337">21422</cx:pt>
          <cx:pt idx="3338">26705</cx:pt>
          <cx:pt idx="3339">26705</cx:pt>
          <cx:pt idx="3340">26705</cx:pt>
          <cx:pt idx="3341">26705</cx:pt>
          <cx:pt idx="3342">26705</cx:pt>
          <cx:pt idx="3343">26705</cx:pt>
          <cx:pt idx="3344">26705</cx:pt>
          <cx:pt idx="3345">26705</cx:pt>
          <cx:pt idx="3346">21134</cx:pt>
          <cx:pt idx="3347">21134</cx:pt>
          <cx:pt idx="3348">21134</cx:pt>
          <cx:pt idx="3349">21134</cx:pt>
          <cx:pt idx="3350">21134</cx:pt>
          <cx:pt idx="3351">47917</cx:pt>
          <cx:pt idx="3352">47917</cx:pt>
          <cx:pt idx="3353">47917</cx:pt>
          <cx:pt idx="3354">47917</cx:pt>
          <cx:pt idx="3355">59375</cx:pt>
          <cx:pt idx="3356">59375</cx:pt>
          <cx:pt idx="3357">59375</cx:pt>
          <cx:pt idx="3358">42107</cx:pt>
          <cx:pt idx="3359">42107</cx:pt>
          <cx:pt idx="3360">42107</cx:pt>
          <cx:pt idx="3361">42107</cx:pt>
          <cx:pt idx="3362">42107</cx:pt>
          <cx:pt idx="3363">42107</cx:pt>
          <cx:pt idx="3364">73558</cx:pt>
          <cx:pt idx="3365">73558</cx:pt>
          <cx:pt idx="3366">73558</cx:pt>
          <cx:pt idx="3367">73558</cx:pt>
          <cx:pt idx="3368">73558</cx:pt>
          <cx:pt idx="3369">73558</cx:pt>
          <cx:pt idx="3370">73558</cx:pt>
          <cx:pt idx="3371">74200</cx:pt>
          <cx:pt idx="3372">74200</cx:pt>
          <cx:pt idx="3373">105950</cx:pt>
          <cx:pt idx="3374">74200</cx:pt>
          <cx:pt idx="3375">105950</cx:pt>
          <cx:pt idx="3376">24053</cx:pt>
          <cx:pt idx="3377">24053</cx:pt>
          <cx:pt idx="3378">24053</cx:pt>
          <cx:pt idx="3379">24053</cx:pt>
          <cx:pt idx="3380">24053</cx:pt>
          <cx:pt idx="3381">24053</cx:pt>
          <cx:pt idx="3382">24053</cx:pt>
          <cx:pt idx="3383">24053</cx:pt>
          <cx:pt idx="3384">24053</cx:pt>
          <cx:pt idx="3385">24053</cx:pt>
          <cx:pt idx="3386">24053</cx:pt>
          <cx:pt idx="3387">24053</cx:pt>
          <cx:pt idx="3388">24053</cx:pt>
          <cx:pt idx="3389">21422</cx:pt>
          <cx:pt idx="3390">21422</cx:pt>
          <cx:pt idx="3391">21422</cx:pt>
          <cx:pt idx="3392">21422</cx:pt>
          <cx:pt idx="3393">21422</cx:pt>
          <cx:pt idx="3394">21422</cx:pt>
          <cx:pt idx="3395">21422</cx:pt>
          <cx:pt idx="3396">21422</cx:pt>
          <cx:pt idx="3397">26705</cx:pt>
          <cx:pt idx="3398">26705</cx:pt>
          <cx:pt idx="3399">26705</cx:pt>
          <cx:pt idx="3400">26705</cx:pt>
          <cx:pt idx="3401">26705</cx:pt>
          <cx:pt idx="3402">26705</cx:pt>
          <cx:pt idx="3403">26705</cx:pt>
          <cx:pt idx="3404">26705</cx:pt>
          <cx:pt idx="3405">21134</cx:pt>
          <cx:pt idx="3406">21134</cx:pt>
          <cx:pt idx="3407">21134</cx:pt>
          <cx:pt idx="3408">21134</cx:pt>
          <cx:pt idx="3409">21134</cx:pt>
          <cx:pt idx="3410">47917</cx:pt>
          <cx:pt idx="3411">47917</cx:pt>
          <cx:pt idx="3412">47917</cx:pt>
          <cx:pt idx="3413">59375</cx:pt>
          <cx:pt idx="3414">59375</cx:pt>
          <cx:pt idx="3415">59375</cx:pt>
          <cx:pt idx="3416">59375</cx:pt>
          <cx:pt idx="3417">59375</cx:pt>
          <cx:pt idx="3418">42107</cx:pt>
          <cx:pt idx="3419">42107</cx:pt>
          <cx:pt idx="3420">42107</cx:pt>
          <cx:pt idx="3421">42107</cx:pt>
          <cx:pt idx="3422">42107</cx:pt>
          <cx:pt idx="3423">73558</cx:pt>
          <cx:pt idx="3424">73558</cx:pt>
          <cx:pt idx="3425">73558</cx:pt>
          <cx:pt idx="3426">73558</cx:pt>
          <cx:pt idx="3427">73558</cx:pt>
          <cx:pt idx="3428">73558</cx:pt>
          <cx:pt idx="3429">74200</cx:pt>
          <cx:pt idx="3430">74200</cx:pt>
          <cx:pt idx="3431">74200</cx:pt>
          <cx:pt idx="3432">74200</cx:pt>
          <cx:pt idx="3433">74200</cx:pt>
          <cx:pt idx="3434">74200</cx:pt>
          <cx:pt idx="3435">24053</cx:pt>
          <cx:pt idx="3436">24053</cx:pt>
          <cx:pt idx="3437">24053</cx:pt>
          <cx:pt idx="3438">24053</cx:pt>
          <cx:pt idx="3439">24053</cx:pt>
          <cx:pt idx="3440">24053</cx:pt>
          <cx:pt idx="3441">24053</cx:pt>
          <cx:pt idx="3442">24053</cx:pt>
          <cx:pt idx="3443">24053</cx:pt>
          <cx:pt idx="3444">24053</cx:pt>
          <cx:pt idx="3445">24053</cx:pt>
          <cx:pt idx="3446">24072</cx:pt>
          <cx:pt idx="3447">24072</cx:pt>
          <cx:pt idx="3448">24072</cx:pt>
          <cx:pt idx="3449">24072</cx:pt>
          <cx:pt idx="3450">24072</cx:pt>
          <cx:pt idx="3451">24072</cx:pt>
          <cx:pt idx="3452">24072</cx:pt>
          <cx:pt idx="3453">24072</cx:pt>
          <cx:pt idx="3454">24072</cx:pt>
          <cx:pt idx="3455">21422</cx:pt>
          <cx:pt idx="3456">26705</cx:pt>
          <cx:pt idx="3457">26705</cx:pt>
          <cx:pt idx="3458">26705</cx:pt>
          <cx:pt idx="3459">26705</cx:pt>
          <cx:pt idx="3460">26705</cx:pt>
          <cx:pt idx="3461">21134</cx:pt>
          <cx:pt idx="3462">21134</cx:pt>
          <cx:pt idx="3463">21134</cx:pt>
          <cx:pt idx="3464">21134</cx:pt>
          <cx:pt idx="3465">21134</cx:pt>
          <cx:pt idx="3466">21134</cx:pt>
          <cx:pt idx="3467">21134</cx:pt>
          <cx:pt idx="3468">21134</cx:pt>
          <cx:pt idx="3469">47917</cx:pt>
          <cx:pt idx="3470">47917</cx:pt>
          <cx:pt idx="3471">47917</cx:pt>
          <cx:pt idx="3472">59375</cx:pt>
          <cx:pt idx="3473">59375</cx:pt>
          <cx:pt idx="3474">59375</cx:pt>
          <cx:pt idx="3475">59375</cx:pt>
          <cx:pt idx="3476">59375</cx:pt>
          <cx:pt idx="3477">42107</cx:pt>
          <cx:pt idx="3478">42107</cx:pt>
          <cx:pt idx="3479">42107</cx:pt>
          <cx:pt idx="3480">42107</cx:pt>
          <cx:pt idx="3481">42107</cx:pt>
          <cx:pt idx="3482">73558</cx:pt>
          <cx:pt idx="3483">73558</cx:pt>
          <cx:pt idx="3484">73558</cx:pt>
          <cx:pt idx="3485">73558</cx:pt>
          <cx:pt idx="3486">73558</cx:pt>
          <cx:pt idx="3487">73558</cx:pt>
          <cx:pt idx="3488">74200</cx:pt>
          <cx:pt idx="3489">74200</cx:pt>
          <cx:pt idx="3490">74200</cx:pt>
          <cx:pt idx="3491">74200</cx:pt>
          <cx:pt idx="3492">74200</cx:pt>
          <cx:pt idx="3493">74200</cx:pt>
          <cx:pt idx="3494">21288</cx:pt>
          <cx:pt idx="3495">21288</cx:pt>
          <cx:pt idx="3496">21288</cx:pt>
          <cx:pt idx="3497">21288</cx:pt>
          <cx:pt idx="3498">21288</cx:pt>
          <cx:pt idx="3499">24072</cx:pt>
          <cx:pt idx="3500">24072</cx:pt>
          <cx:pt idx="3501">24072</cx:pt>
          <cx:pt idx="3502">24072</cx:pt>
          <cx:pt idx="3503">24072</cx:pt>
          <cx:pt idx="3504">24072</cx:pt>
          <cx:pt idx="3505">24072</cx:pt>
          <cx:pt idx="3506">24072</cx:pt>
          <cx:pt idx="3507">24072</cx:pt>
          <cx:pt idx="3508">24072</cx:pt>
          <cx:pt idx="3509">24072</cx:pt>
          <cx:pt idx="3510">24072</cx:pt>
          <cx:pt idx="3511">24072</cx:pt>
          <cx:pt idx="3512">24072</cx:pt>
          <cx:pt idx="3513">24072</cx:pt>
          <cx:pt idx="3514">24072</cx:pt>
          <cx:pt idx="3515">26705</cx:pt>
          <cx:pt idx="3516">26705</cx:pt>
          <cx:pt idx="3517">26705</cx:pt>
          <cx:pt idx="3518">26705</cx:pt>
          <cx:pt idx="3519">21134</cx:pt>
          <cx:pt idx="3520">21134</cx:pt>
          <cx:pt idx="3521">21134</cx:pt>
          <cx:pt idx="3522">21134</cx:pt>
          <cx:pt idx="3523">21134</cx:pt>
          <cx:pt idx="3524">21134</cx:pt>
          <cx:pt idx="3525">21134</cx:pt>
          <cx:pt idx="3526">21134</cx:pt>
          <cx:pt idx="3527">21134</cx:pt>
          <cx:pt idx="3528">47917</cx:pt>
          <cx:pt idx="3529">47917</cx:pt>
          <cx:pt idx="3530">47917</cx:pt>
          <cx:pt idx="3531">59375</cx:pt>
          <cx:pt idx="3532">59375</cx:pt>
          <cx:pt idx="3533">59375</cx:pt>
          <cx:pt idx="3534">59375</cx:pt>
          <cx:pt idx="3535">59375</cx:pt>
          <cx:pt idx="3536">59375</cx:pt>
          <cx:pt idx="3537">42107</cx:pt>
          <cx:pt idx="3538">42107</cx:pt>
          <cx:pt idx="3539">42107</cx:pt>
          <cx:pt idx="3540">42107</cx:pt>
          <cx:pt idx="3541">73558</cx:pt>
          <cx:pt idx="3542">73558</cx:pt>
          <cx:pt idx="3543">73558</cx:pt>
          <cx:pt idx="3544">73558</cx:pt>
          <cx:pt idx="3545">73558</cx:pt>
          <cx:pt idx="3546">74200</cx:pt>
          <cx:pt idx="3547">74200</cx:pt>
          <cx:pt idx="3548">74200</cx:pt>
          <cx:pt idx="3549">74200</cx:pt>
          <cx:pt idx="3550">74200</cx:pt>
          <cx:pt idx="3551">74200</cx:pt>
          <cx:pt idx="3552">74200</cx:pt>
          <cx:pt idx="3553">21288</cx:pt>
          <cx:pt idx="3554">21288</cx:pt>
          <cx:pt idx="3555">21288</cx:pt>
          <cx:pt idx="3556">21288</cx:pt>
          <cx:pt idx="3557">21288</cx:pt>
          <cx:pt idx="3558">21288</cx:pt>
          <cx:pt idx="3559">24072</cx:pt>
          <cx:pt idx="3560">24072</cx:pt>
          <cx:pt idx="3561">24072</cx:pt>
          <cx:pt idx="3562">24072</cx:pt>
          <cx:pt idx="3563">24072</cx:pt>
          <cx:pt idx="3564">24072</cx:pt>
          <cx:pt idx="3565">24072</cx:pt>
          <cx:pt idx="3566">24072</cx:pt>
          <cx:pt idx="3567">24072</cx:pt>
          <cx:pt idx="3568">24072</cx:pt>
          <cx:pt idx="3569">24072</cx:pt>
          <cx:pt idx="3570">24072</cx:pt>
          <cx:pt idx="3571">24072</cx:pt>
          <cx:pt idx="3572">24072</cx:pt>
          <cx:pt idx="3573">26705</cx:pt>
          <cx:pt idx="3574">26705</cx:pt>
          <cx:pt idx="3575">74891</cx:pt>
          <cx:pt idx="3576">74891</cx:pt>
          <cx:pt idx="3577">74891</cx:pt>
          <cx:pt idx="3578">21134</cx:pt>
          <cx:pt idx="3579">21134</cx:pt>
          <cx:pt idx="3580">21134</cx:pt>
          <cx:pt idx="3581">21134</cx:pt>
          <cx:pt idx="3582">21134</cx:pt>
          <cx:pt idx="3583">31389</cx:pt>
          <cx:pt idx="3584">31389</cx:pt>
          <cx:pt idx="3585">31389</cx:pt>
          <cx:pt idx="3586">31389</cx:pt>
          <cx:pt idx="3587">31389</cx:pt>
          <cx:pt idx="3588">31389</cx:pt>
          <cx:pt idx="3589">31389</cx:pt>
          <cx:pt idx="3590">31389</cx:pt>
          <cx:pt idx="3591">95900</cx:pt>
          <cx:pt idx="3592">95900</cx:pt>
          <cx:pt idx="3593">82188</cx:pt>
          <cx:pt idx="3594">82188</cx:pt>
          <cx:pt idx="3595">60074</cx:pt>
          <cx:pt idx="3596">60074</cx:pt>
          <cx:pt idx="3597">60074</cx:pt>
          <cx:pt idx="3598">76322</cx:pt>
          <cx:pt idx="3599">76322</cx:pt>
          <cx:pt idx="3600">76322</cx:pt>
          <cx:pt idx="3601">76322</cx:pt>
          <cx:pt idx="3602">76322</cx:pt>
          <cx:pt idx="3603">76322</cx:pt>
          <cx:pt idx="3604">80168</cx:pt>
          <cx:pt idx="3605">80168</cx:pt>
          <cx:pt idx="3606">80168</cx:pt>
          <cx:pt idx="3607">70404</cx:pt>
          <cx:pt idx="3608">70404</cx:pt>
          <cx:pt idx="3609">70404</cx:pt>
          <cx:pt idx="3610">70404</cx:pt>
          <cx:pt idx="3611">70404</cx:pt>
          <cx:pt idx="3612">21288</cx:pt>
          <cx:pt idx="3613">21288</cx:pt>
          <cx:pt idx="3614">21288</cx:pt>
          <cx:pt idx="3615">21288</cx:pt>
          <cx:pt idx="3616">21288</cx:pt>
          <cx:pt idx="3617">21288</cx:pt>
          <cx:pt idx="3618">24072</cx:pt>
          <cx:pt idx="3619">24072</cx:pt>
          <cx:pt idx="3620">24072</cx:pt>
          <cx:pt idx="3621">24072</cx:pt>
          <cx:pt idx="3622">24072</cx:pt>
          <cx:pt idx="3623">24072</cx:pt>
          <cx:pt idx="3624">24072</cx:pt>
          <cx:pt idx="3625">24072</cx:pt>
          <cx:pt idx="3626">24072</cx:pt>
          <cx:pt idx="3627">24072</cx:pt>
          <cx:pt idx="3628">24072</cx:pt>
          <cx:pt idx="3629">24072</cx:pt>
          <cx:pt idx="3630">24072</cx:pt>
          <cx:pt idx="3631">24072</cx:pt>
          <cx:pt idx="3632">74891</cx:pt>
          <cx:pt idx="3633">74891</cx:pt>
          <cx:pt idx="3634">74891</cx:pt>
          <cx:pt idx="3635">74891</cx:pt>
          <cx:pt idx="3636">74891</cx:pt>
          <cx:pt idx="3637">21134</cx:pt>
          <cx:pt idx="3638">21134</cx:pt>
          <cx:pt idx="3639">21134</cx:pt>
          <cx:pt idx="3640">21134</cx:pt>
          <cx:pt idx="3641">31389</cx:pt>
          <cx:pt idx="3642">31389</cx:pt>
          <cx:pt idx="3643">31389</cx:pt>
          <cx:pt idx="3644">31389</cx:pt>
          <cx:pt idx="3645">31389</cx:pt>
          <cx:pt idx="3646">31389</cx:pt>
          <cx:pt idx="3647">31389</cx:pt>
          <cx:pt idx="3648">31389</cx:pt>
          <cx:pt idx="3649">31389</cx:pt>
          <cx:pt idx="3650">95900</cx:pt>
          <cx:pt idx="3651">95900</cx:pt>
          <cx:pt idx="3652">82188</cx:pt>
          <cx:pt idx="3653">82188</cx:pt>
          <cx:pt idx="3654">60074</cx:pt>
          <cx:pt idx="3655">60074</cx:pt>
          <cx:pt idx="3656">60074</cx:pt>
          <cx:pt idx="3657">76322</cx:pt>
          <cx:pt idx="3658">76322</cx:pt>
          <cx:pt idx="3659">76322</cx:pt>
          <cx:pt idx="3660">76322</cx:pt>
          <cx:pt idx="3661">76322</cx:pt>
          <cx:pt idx="3662">76322</cx:pt>
          <cx:pt idx="3663">80168</cx:pt>
          <cx:pt idx="3664">80168</cx:pt>
          <cx:pt idx="3665">80168</cx:pt>
          <cx:pt idx="3666">70404</cx:pt>
          <cx:pt idx="3667">70404</cx:pt>
          <cx:pt idx="3668">70404</cx:pt>
          <cx:pt idx="3669">70404</cx:pt>
          <cx:pt idx="3670">70404</cx:pt>
          <cx:pt idx="3671">21288</cx:pt>
          <cx:pt idx="3672">21288</cx:pt>
          <cx:pt idx="3673">21288</cx:pt>
          <cx:pt idx="3674">21288</cx:pt>
          <cx:pt idx="3675">21288</cx:pt>
          <cx:pt idx="3676">21288</cx:pt>
          <cx:pt idx="3677">24072</cx:pt>
          <cx:pt idx="3678">24072</cx:pt>
          <cx:pt idx="3679">24072</cx:pt>
          <cx:pt idx="3680">24072</cx:pt>
          <cx:pt idx="3681">24072</cx:pt>
          <cx:pt idx="3682">24072</cx:pt>
          <cx:pt idx="3683">24072</cx:pt>
          <cx:pt idx="3684">33339</cx:pt>
          <cx:pt idx="3685">33339</cx:pt>
          <cx:pt idx="3686">24072</cx:pt>
          <cx:pt idx="3687">24072</cx:pt>
          <cx:pt idx="3688">33339</cx:pt>
          <cx:pt idx="3689">33339</cx:pt>
          <cx:pt idx="3690">24072</cx:pt>
          <cx:pt idx="3691">74891</cx:pt>
          <cx:pt idx="3692">74891</cx:pt>
          <cx:pt idx="3693">74891</cx:pt>
          <cx:pt idx="3694">74891</cx:pt>
          <cx:pt idx="3695">74891</cx:pt>
          <cx:pt idx="3696">21134</cx:pt>
          <cx:pt idx="3697">21134</cx:pt>
          <cx:pt idx="3698">21134</cx:pt>
          <cx:pt idx="3699">21134</cx:pt>
          <cx:pt idx="3700">31389</cx:pt>
          <cx:pt idx="3701">31389</cx:pt>
          <cx:pt idx="3702">31389</cx:pt>
          <cx:pt idx="3703">31389</cx:pt>
          <cx:pt idx="3704">31389</cx:pt>
          <cx:pt idx="3705">31389</cx:pt>
          <cx:pt idx="3706">31389</cx:pt>
          <cx:pt idx="3707">31389</cx:pt>
          <cx:pt idx="3708">31389</cx:pt>
          <cx:pt idx="3709">95900</cx:pt>
          <cx:pt idx="3710">95900</cx:pt>
          <cx:pt idx="3711">82188</cx:pt>
          <cx:pt idx="3712">82188</cx:pt>
          <cx:pt idx="3713">60074</cx:pt>
          <cx:pt idx="3714">60074</cx:pt>
          <cx:pt idx="3715">60074</cx:pt>
          <cx:pt idx="3716">76322</cx:pt>
          <cx:pt idx="3717">76322</cx:pt>
          <cx:pt idx="3718">76322</cx:pt>
          <cx:pt idx="3719">76322</cx:pt>
          <cx:pt idx="3720">76322</cx:pt>
          <cx:pt idx="3721">76322</cx:pt>
          <cx:pt idx="3722">80168</cx:pt>
          <cx:pt idx="3723">80168</cx:pt>
          <cx:pt idx="3724">80168</cx:pt>
          <cx:pt idx="3725">70404</cx:pt>
          <cx:pt idx="3726">70404</cx:pt>
          <cx:pt idx="3727">70404</cx:pt>
          <cx:pt idx="3728">70404</cx:pt>
          <cx:pt idx="3729">70404</cx:pt>
          <cx:pt idx="3730">21288</cx:pt>
          <cx:pt idx="3731">21288</cx:pt>
          <cx:pt idx="3732">21288</cx:pt>
          <cx:pt idx="3733">21288</cx:pt>
          <cx:pt idx="3734">21288</cx:pt>
          <cx:pt idx="3735">24072</cx:pt>
          <cx:pt idx="3736">24072</cx:pt>
          <cx:pt idx="3737">24072</cx:pt>
          <cx:pt idx="3738">24072</cx:pt>
          <cx:pt idx="3739">24072</cx:pt>
          <cx:pt idx="3740">24072</cx:pt>
          <cx:pt idx="3741">24072</cx:pt>
          <cx:pt idx="3742">33339</cx:pt>
          <cx:pt idx="3743">33339</cx:pt>
          <cx:pt idx="3744">33339</cx:pt>
          <cx:pt idx="3745">33339</cx:pt>
          <cx:pt idx="3746">33339</cx:pt>
          <cx:pt idx="3747">33339</cx:pt>
          <cx:pt idx="3748">33339</cx:pt>
          <cx:pt idx="3749">74891</cx:pt>
          <cx:pt idx="3750">74891</cx:pt>
          <cx:pt idx="3751">74891</cx:pt>
          <cx:pt idx="3752">74891</cx:pt>
          <cx:pt idx="3753">74891</cx:pt>
          <cx:pt idx="3754">74891</cx:pt>
          <cx:pt idx="3755">21134</cx:pt>
          <cx:pt idx="3756">21134</cx:pt>
          <cx:pt idx="3757">21134</cx:pt>
          <cx:pt idx="3758">31389</cx:pt>
          <cx:pt idx="3759">31389</cx:pt>
          <cx:pt idx="3760">31389</cx:pt>
          <cx:pt idx="3761">31389</cx:pt>
          <cx:pt idx="3762">31389</cx:pt>
          <cx:pt idx="3763">31389</cx:pt>
          <cx:pt idx="3764">31389</cx:pt>
          <cx:pt idx="3765">31389</cx:pt>
          <cx:pt idx="3766">31389</cx:pt>
          <cx:pt idx="3767">31389</cx:pt>
          <cx:pt idx="3768">95900</cx:pt>
          <cx:pt idx="3769">95900</cx:pt>
          <cx:pt idx="3770">82188</cx:pt>
          <cx:pt idx="3771">82188</cx:pt>
          <cx:pt idx="3772">60074</cx:pt>
          <cx:pt idx="3773">60074</cx:pt>
          <cx:pt idx="3774">60074</cx:pt>
          <cx:pt idx="3775">76322</cx:pt>
          <cx:pt idx="3776">76322</cx:pt>
          <cx:pt idx="3777">76322</cx:pt>
          <cx:pt idx="3778">76322</cx:pt>
          <cx:pt idx="3779">76322</cx:pt>
          <cx:pt idx="3780">76322</cx:pt>
          <cx:pt idx="3781">80168</cx:pt>
          <cx:pt idx="3782">80168</cx:pt>
          <cx:pt idx="3783">80168</cx:pt>
          <cx:pt idx="3784">70404</cx:pt>
          <cx:pt idx="3785">70404</cx:pt>
          <cx:pt idx="3786">70404</cx:pt>
          <cx:pt idx="3787">70404</cx:pt>
          <cx:pt idx="3788">70404</cx:pt>
          <cx:pt idx="3789">21288</cx:pt>
          <cx:pt idx="3790">21288</cx:pt>
          <cx:pt idx="3791">21288</cx:pt>
          <cx:pt idx="3792">21288</cx:pt>
          <cx:pt idx="3793">21288</cx:pt>
          <cx:pt idx="3794">24072</cx:pt>
          <cx:pt idx="3795">24072</cx:pt>
          <cx:pt idx="3796">24072</cx:pt>
          <cx:pt idx="3797">24072</cx:pt>
          <cx:pt idx="3798">24072</cx:pt>
          <cx:pt idx="3799">24072</cx:pt>
          <cx:pt idx="3800">33339</cx:pt>
          <cx:pt idx="3801">33339</cx:pt>
          <cx:pt idx="3802">33339</cx:pt>
          <cx:pt idx="3803">33339</cx:pt>
          <cx:pt idx="3804">33339</cx:pt>
          <cx:pt idx="3805">33339</cx:pt>
          <cx:pt idx="3806">33339</cx:pt>
          <cx:pt idx="3807">33339</cx:pt>
          <cx:pt idx="3808">74891</cx:pt>
          <cx:pt idx="3809">74891</cx:pt>
          <cx:pt idx="3810">74891</cx:pt>
          <cx:pt idx="3811">74891</cx:pt>
          <cx:pt idx="3812">74891</cx:pt>
          <cx:pt idx="3813">74891</cx:pt>
          <cx:pt idx="3814">21134</cx:pt>
          <cx:pt idx="3815">74891</cx:pt>
          <cx:pt idx="3816">53728</cx:pt>
          <cx:pt idx="3817">53728</cx:pt>
          <cx:pt idx="3818">53728</cx:pt>
          <cx:pt idx="3819">53728</cx:pt>
          <cx:pt idx="3820">53728</cx:pt>
          <cx:pt idx="3821">31389</cx:pt>
          <cx:pt idx="3822">31389</cx:pt>
          <cx:pt idx="3823">31389</cx:pt>
          <cx:pt idx="3824">31389</cx:pt>
          <cx:pt idx="3825">31389</cx:pt>
          <cx:pt idx="3826">31389</cx:pt>
          <cx:pt idx="3827">95900</cx:pt>
          <cx:pt idx="3828">95900</cx:pt>
          <cx:pt idx="3829">82188</cx:pt>
          <cx:pt idx="3830">82188</cx:pt>
          <cx:pt idx="3831">60074</cx:pt>
          <cx:pt idx="3832">60074</cx:pt>
          <cx:pt idx="3833">60074</cx:pt>
          <cx:pt idx="3834">76322</cx:pt>
          <cx:pt idx="3835">76322</cx:pt>
          <cx:pt idx="3836">76322</cx:pt>
          <cx:pt idx="3837">76322</cx:pt>
          <cx:pt idx="3838">76322</cx:pt>
          <cx:pt idx="3839">80168</cx:pt>
          <cx:pt idx="3840">80168</cx:pt>
          <cx:pt idx="3841">80168</cx:pt>
          <cx:pt idx="3842">80168</cx:pt>
          <cx:pt idx="3843">70404</cx:pt>
          <cx:pt idx="3844">70404</cx:pt>
          <cx:pt idx="3845">70404</cx:pt>
          <cx:pt idx="3846">70404</cx:pt>
          <cx:pt idx="3847">70404</cx:pt>
          <cx:pt idx="3848">21288</cx:pt>
          <cx:pt idx="3849">21288</cx:pt>
          <cx:pt idx="3850">21288</cx:pt>
          <cx:pt idx="3851">21288</cx:pt>
          <cx:pt idx="3852">21288</cx:pt>
          <cx:pt idx="3853">24072</cx:pt>
          <cx:pt idx="3854">24072</cx:pt>
          <cx:pt idx="3855">24072</cx:pt>
          <cx:pt idx="3856">24072</cx:pt>
          <cx:pt idx="3857">24072</cx:pt>
          <cx:pt idx="3858">24072</cx:pt>
          <cx:pt idx="3859">33339</cx:pt>
          <cx:pt idx="3860">33339</cx:pt>
          <cx:pt idx="3861">33339</cx:pt>
          <cx:pt idx="3862">33339</cx:pt>
          <cx:pt idx="3863">33339</cx:pt>
          <cx:pt idx="3864">33339</cx:pt>
          <cx:pt idx="3865">33339</cx:pt>
          <cx:pt idx="3866">74891</cx:pt>
          <cx:pt idx="3867">74891</cx:pt>
          <cx:pt idx="3868">74891</cx:pt>
          <cx:pt idx="3869">74891</cx:pt>
          <cx:pt idx="3870">74891</cx:pt>
          <cx:pt idx="3871">74891</cx:pt>
          <cx:pt idx="3872">74891</cx:pt>
          <cx:pt idx="3873">74891</cx:pt>
          <cx:pt idx="3874">53728</cx:pt>
          <cx:pt idx="3875">53728</cx:pt>
          <cx:pt idx="3876">53728</cx:pt>
          <cx:pt idx="3877">53728</cx:pt>
          <cx:pt idx="3878">53728</cx:pt>
          <cx:pt idx="3879">53728</cx:pt>
          <cx:pt idx="3880">53728</cx:pt>
          <cx:pt idx="3881">53728</cx:pt>
          <cx:pt idx="3882">95900</cx:pt>
          <cx:pt idx="3883">95900</cx:pt>
          <cx:pt idx="3884">95900</cx:pt>
          <cx:pt idx="3885">95900</cx:pt>
          <cx:pt idx="3886">95900</cx:pt>
          <cx:pt idx="3887">95900</cx:pt>
          <cx:pt idx="3888">106791</cx:pt>
          <cx:pt idx="3889">106791</cx:pt>
          <cx:pt idx="3890">106791</cx:pt>
          <cx:pt idx="3891">106791</cx:pt>
          <cx:pt idx="3892">106791</cx:pt>
          <cx:pt idx="3893">88971</cx:pt>
          <cx:pt idx="3894">88971</cx:pt>
          <cx:pt idx="3895">88971</cx:pt>
          <cx:pt idx="3896">88971</cx:pt>
          <cx:pt idx="3897">128171</cx:pt>
          <cx:pt idx="3898">128171</cx:pt>
          <cx:pt idx="3899">128171</cx:pt>
          <cx:pt idx="3900">128171</cx:pt>
          <cx:pt idx="3901">128171</cx:pt>
          <cx:pt idx="3902">128171</cx:pt>
          <cx:pt idx="3903">128171</cx:pt>
          <cx:pt idx="3904">70404</cx:pt>
          <cx:pt idx="3905">154911</cx:pt>
          <cx:pt idx="3906">154911</cx:pt>
          <cx:pt idx="3907">21288</cx:pt>
          <cx:pt idx="3908">21288</cx:pt>
          <cx:pt idx="3909">21288</cx:pt>
          <cx:pt idx="3910">21288</cx:pt>
          <cx:pt idx="3911">21288</cx:pt>
          <cx:pt idx="3912">24072</cx:pt>
          <cx:pt idx="3913">24072</cx:pt>
          <cx:pt idx="3914">24072</cx:pt>
          <cx:pt idx="3915">33339</cx:pt>
          <cx:pt idx="3916">33339</cx:pt>
          <cx:pt idx="3917">33339</cx:pt>
          <cx:pt idx="3918">33339</cx:pt>
          <cx:pt idx="3919">33339</cx:pt>
          <cx:pt idx="3920">33339</cx:pt>
          <cx:pt idx="3921">33339</cx:pt>
          <cx:pt idx="3922">33339</cx:pt>
          <cx:pt idx="3923">33339</cx:pt>
          <cx:pt idx="3924">74891</cx:pt>
          <cx:pt idx="3925">74891</cx:pt>
          <cx:pt idx="3926">74891</cx:pt>
          <cx:pt idx="3927">74891</cx:pt>
          <cx:pt idx="3928">74891</cx:pt>
          <cx:pt idx="3929">74891</cx:pt>
          <cx:pt idx="3930">74891</cx:pt>
          <cx:pt idx="3931">74891</cx:pt>
          <cx:pt idx="3932">64383</cx:pt>
          <cx:pt idx="3933">53728</cx:pt>
          <cx:pt idx="3934">53728</cx:pt>
          <cx:pt idx="3935">53728</cx:pt>
          <cx:pt idx="3936">53728</cx:pt>
          <cx:pt idx="3937">53728</cx:pt>
          <cx:pt idx="3938">53728</cx:pt>
          <cx:pt idx="3939">53728</cx:pt>
          <cx:pt idx="3940">53728</cx:pt>
          <cx:pt idx="3941">95900</cx:pt>
          <cx:pt idx="3942">95900</cx:pt>
          <cx:pt idx="3943">95900</cx:pt>
          <cx:pt idx="3944">95900</cx:pt>
          <cx:pt idx="3945">95900</cx:pt>
          <cx:pt idx="3946">95900</cx:pt>
          <cx:pt idx="3947">106791</cx:pt>
          <cx:pt idx="3948">106791</cx:pt>
          <cx:pt idx="3949">106791</cx:pt>
          <cx:pt idx="3950">106791</cx:pt>
          <cx:pt idx="3951">88971</cx:pt>
          <cx:pt idx="3952">88971</cx:pt>
          <cx:pt idx="3953">88971</cx:pt>
          <cx:pt idx="3954">88971</cx:pt>
          <cx:pt idx="3955">128171</cx:pt>
          <cx:pt idx="3956">128171</cx:pt>
          <cx:pt idx="3957">128171</cx:pt>
          <cx:pt idx="3958">128171</cx:pt>
          <cx:pt idx="3959">128171</cx:pt>
          <cx:pt idx="3960">128171</cx:pt>
          <cx:pt idx="3961">128171</cx:pt>
          <cx:pt idx="3962">128171</cx:pt>
          <cx:pt idx="3963">154911</cx:pt>
          <cx:pt idx="3964">154911</cx:pt>
          <cx:pt idx="3965">154911</cx:pt>
          <cx:pt idx="3966">21288</cx:pt>
          <cx:pt idx="3967">21288</cx:pt>
          <cx:pt idx="3968">21288</cx:pt>
          <cx:pt idx="3969">21288</cx:pt>
          <cx:pt idx="3970">21288</cx:pt>
          <cx:pt idx="3971">24072</cx:pt>
          <cx:pt idx="3972">24072</cx:pt>
          <cx:pt idx="3973">24072</cx:pt>
          <cx:pt idx="3974">33339</cx:pt>
          <cx:pt idx="3975">33339</cx:pt>
          <cx:pt idx="3976">33339</cx:pt>
          <cx:pt idx="3977">33339</cx:pt>
          <cx:pt idx="3978">33339</cx:pt>
          <cx:pt idx="3979">33339</cx:pt>
          <cx:pt idx="3980">33339</cx:pt>
          <cx:pt idx="3981">33339</cx:pt>
          <cx:pt idx="3982">33339</cx:pt>
          <cx:pt idx="3983">105625</cx:pt>
          <cx:pt idx="3984">105625</cx:pt>
          <cx:pt idx="3985">74891</cx:pt>
          <cx:pt idx="3986">74891</cx:pt>
          <cx:pt idx="3987">74891</cx:pt>
          <cx:pt idx="3988">64383</cx:pt>
          <cx:pt idx="3989">64383</cx:pt>
          <cx:pt idx="3990">64383</cx:pt>
          <cx:pt idx="3991">64383</cx:pt>
          <cx:pt idx="3992">64383</cx:pt>
          <cx:pt idx="3993">53728</cx:pt>
          <cx:pt idx="3994">53728</cx:pt>
          <cx:pt idx="3995">53728</cx:pt>
          <cx:pt idx="3996">53728</cx:pt>
          <cx:pt idx="3997">53728</cx:pt>
          <cx:pt idx="3998">53728</cx:pt>
          <cx:pt idx="3999">53728</cx:pt>
          <cx:pt idx="4000">91765</cx:pt>
          <cx:pt idx="4001">95900</cx:pt>
          <cx:pt idx="4002">95900</cx:pt>
          <cx:pt idx="4003">95900</cx:pt>
          <cx:pt idx="4004">95900</cx:pt>
          <cx:pt idx="4005">95900</cx:pt>
          <cx:pt idx="4006">106791</cx:pt>
          <cx:pt idx="4007">106791</cx:pt>
          <cx:pt idx="4008">106791</cx:pt>
          <cx:pt idx="4009">106791</cx:pt>
          <cx:pt idx="4010">88971</cx:pt>
          <cx:pt idx="4011">88971</cx:pt>
          <cx:pt idx="4012">88971</cx:pt>
          <cx:pt idx="4013">88971</cx:pt>
          <cx:pt idx="4014">128171</cx:pt>
          <cx:pt idx="4015">128171</cx:pt>
          <cx:pt idx="4016">128171</cx:pt>
          <cx:pt idx="4017">128171</cx:pt>
          <cx:pt idx="4018">128171</cx:pt>
          <cx:pt idx="4019">128171</cx:pt>
          <cx:pt idx="4020">128171</cx:pt>
          <cx:pt idx="4021">128171</cx:pt>
          <cx:pt idx="4022">154911</cx:pt>
          <cx:pt idx="4023">154911</cx:pt>
          <cx:pt idx="4024">154911</cx:pt>
          <cx:pt idx="4025">21288</cx:pt>
          <cx:pt idx="4026">21288</cx:pt>
          <cx:pt idx="4027">21288</cx:pt>
          <cx:pt idx="4028">21288</cx:pt>
          <cx:pt idx="4029">24072</cx:pt>
          <cx:pt idx="4030">24072</cx:pt>
          <cx:pt idx="4031">24072</cx:pt>
          <cx:pt idx="4032">33339</cx:pt>
          <cx:pt idx="4033">33339</cx:pt>
          <cx:pt idx="4034">33339</cx:pt>
          <cx:pt idx="4035">33339</cx:pt>
          <cx:pt idx="4036">33339</cx:pt>
          <cx:pt idx="4037">33339</cx:pt>
          <cx:pt idx="4038">33339</cx:pt>
          <cx:pt idx="4039">33339</cx:pt>
          <cx:pt idx="4040">105625</cx:pt>
          <cx:pt idx="4041">105625</cx:pt>
          <cx:pt idx="4042">105625</cx:pt>
          <cx:pt idx="4043">105625</cx:pt>
          <cx:pt idx="4044">64383</cx:pt>
          <cx:pt idx="4045">64383</cx:pt>
          <cx:pt idx="4046">64383</cx:pt>
          <cx:pt idx="4047">64383</cx:pt>
          <cx:pt idx="4048">64383</cx:pt>
          <cx:pt idx="4049">64383</cx:pt>
          <cx:pt idx="4050">64383</cx:pt>
          <cx:pt idx="4051">64383</cx:pt>
          <cx:pt idx="4052">64383</cx:pt>
          <cx:pt idx="4053">64383</cx:pt>
          <cx:pt idx="4054">53728</cx:pt>
          <cx:pt idx="4055">53728</cx:pt>
          <cx:pt idx="4056">53728</cx:pt>
          <cx:pt idx="4057">53728</cx:pt>
          <cx:pt idx="4058">53728</cx:pt>
          <cx:pt idx="4059">91765</cx:pt>
          <cx:pt idx="4060">91765</cx:pt>
          <cx:pt idx="4061">91765</cx:pt>
          <cx:pt idx="4062">91765</cx:pt>
          <cx:pt idx="4063">91765</cx:pt>
          <cx:pt idx="4064">91765</cx:pt>
          <cx:pt idx="4065">88971</cx:pt>
          <cx:pt idx="4066">88971</cx:pt>
          <cx:pt idx="4067">88971</cx:pt>
          <cx:pt idx="4068">88971</cx:pt>
          <cx:pt idx="4069">88971</cx:pt>
          <cx:pt idx="4070">88971</cx:pt>
          <cx:pt idx="4071">88971</cx:pt>
          <cx:pt idx="4072">88971</cx:pt>
          <cx:pt idx="4073">128171</cx:pt>
          <cx:pt idx="4074">128171</cx:pt>
          <cx:pt idx="4075">128171</cx:pt>
          <cx:pt idx="4076">128171</cx:pt>
          <cx:pt idx="4077">128171</cx:pt>
          <cx:pt idx="4078">128171</cx:pt>
          <cx:pt idx="4079">128171</cx:pt>
          <cx:pt idx="4080">128171</cx:pt>
          <cx:pt idx="4081">154911</cx:pt>
          <cx:pt idx="4082">154911</cx:pt>
          <cx:pt idx="4083">154911</cx:pt>
          <cx:pt idx="4084">21288</cx:pt>
          <cx:pt idx="4085">21288</cx:pt>
          <cx:pt idx="4086">21288</cx:pt>
          <cx:pt idx="4087">33339</cx:pt>
          <cx:pt idx="4088">33339</cx:pt>
          <cx:pt idx="4089">33339</cx:pt>
          <cx:pt idx="4090">33339</cx:pt>
          <cx:pt idx="4091">33339</cx:pt>
          <cx:pt idx="4092">33339</cx:pt>
          <cx:pt idx="4093">33339</cx:pt>
          <cx:pt idx="4094">33339</cx:pt>
          <cx:pt idx="4095">33339</cx:pt>
          <cx:pt idx="4096">33339</cx:pt>
          <cx:pt idx="4097">33339</cx:pt>
          <cx:pt idx="4098">33339</cx:pt>
          <cx:pt idx="4099">105625</cx:pt>
          <cx:pt idx="4100">105625</cx:pt>
          <cx:pt idx="4101">105625</cx:pt>
          <cx:pt idx="4102">105625</cx:pt>
          <cx:pt idx="4103">64383</cx:pt>
          <cx:pt idx="4104">64383</cx:pt>
          <cx:pt idx="4105">64383</cx:pt>
          <cx:pt idx="4106">64383</cx:pt>
          <cx:pt idx="4107">64383</cx:pt>
          <cx:pt idx="4108">64383</cx:pt>
          <cx:pt idx="4109">64383</cx:pt>
          <cx:pt idx="4110">64383</cx:pt>
          <cx:pt idx="4111">64383</cx:pt>
          <cx:pt idx="4112">64383</cx:pt>
          <cx:pt idx="4113">64383</cx:pt>
          <cx:pt idx="4114">64383</cx:pt>
          <cx:pt idx="4115">53728</cx:pt>
          <cx:pt idx="4116">53728</cx:pt>
          <cx:pt idx="4117">53728</cx:pt>
          <cx:pt idx="4118">91765</cx:pt>
          <cx:pt idx="4119">91765</cx:pt>
          <cx:pt idx="4120">91765</cx:pt>
          <cx:pt idx="4121">91765</cx:pt>
          <cx:pt idx="4122">91765</cx:pt>
          <cx:pt idx="4123">91765</cx:pt>
          <cx:pt idx="4124">88971</cx:pt>
          <cx:pt idx="4125">88971</cx:pt>
          <cx:pt idx="4126">88971</cx:pt>
          <cx:pt idx="4127">88971</cx:pt>
          <cx:pt idx="4128">88971</cx:pt>
          <cx:pt idx="4129">88971</cx:pt>
          <cx:pt idx="4130">88971</cx:pt>
          <cx:pt idx="4131">88971</cx:pt>
          <cx:pt idx="4132">128171</cx:pt>
          <cx:pt idx="4133">128171</cx:pt>
          <cx:pt idx="4134">128171</cx:pt>
          <cx:pt idx="4135">128171</cx:pt>
          <cx:pt idx="4136">128171</cx:pt>
          <cx:pt idx="4137">128171</cx:pt>
          <cx:pt idx="4138">128171</cx:pt>
          <cx:pt idx="4139">128171</cx:pt>
          <cx:pt idx="4140">154911</cx:pt>
          <cx:pt idx="4141">154911</cx:pt>
          <cx:pt idx="4142">154911</cx:pt>
          <cx:pt idx="4143">21288</cx:pt>
          <cx:pt idx="4144">21288</cx:pt>
          <cx:pt idx="4145">33339</cx:pt>
          <cx:pt idx="4146">33339</cx:pt>
          <cx:pt idx="4147">33339</cx:pt>
          <cx:pt idx="4148">33339</cx:pt>
          <cx:pt idx="4149">33339</cx:pt>
          <cx:pt idx="4150">33339</cx:pt>
          <cx:pt idx="4151">33339</cx:pt>
          <cx:pt idx="4152">33339</cx:pt>
          <cx:pt idx="4153">33339</cx:pt>
          <cx:pt idx="4154">33339</cx:pt>
          <cx:pt idx="4155">33339</cx:pt>
          <cx:pt idx="4156">33339</cx:pt>
          <cx:pt idx="4157">105625</cx:pt>
          <cx:pt idx="4158">105625</cx:pt>
          <cx:pt idx="4159">105625</cx:pt>
          <cx:pt idx="4160">105625</cx:pt>
          <cx:pt idx="4161">64383</cx:pt>
          <cx:pt idx="4162">64383</cx:pt>
          <cx:pt idx="4163">64383</cx:pt>
          <cx:pt idx="4164">64383</cx:pt>
          <cx:pt idx="4165">64383</cx:pt>
          <cx:pt idx="4166">64383</cx:pt>
          <cx:pt idx="4167">64383</cx:pt>
          <cx:pt idx="4168">64383</cx:pt>
          <cx:pt idx="4169">64383</cx:pt>
          <cx:pt idx="4170">64383</cx:pt>
          <cx:pt idx="4171">64383</cx:pt>
          <cx:pt idx="4172">64383</cx:pt>
          <cx:pt idx="4173">64383</cx:pt>
          <cx:pt idx="4174">64383</cx:pt>
          <cx:pt idx="4175">64383</cx:pt>
          <cx:pt idx="4176">91765</cx:pt>
          <cx:pt idx="4177">91765</cx:pt>
          <cx:pt idx="4178">91765</cx:pt>
          <cx:pt idx="4179">91765</cx:pt>
          <cx:pt idx="4180">91765</cx:pt>
          <cx:pt idx="4181">91765</cx:pt>
          <cx:pt idx="4182">91765</cx:pt>
          <cx:pt idx="4183">88971</cx:pt>
          <cx:pt idx="4184">88971</cx:pt>
          <cx:pt idx="4185">88971</cx:pt>
          <cx:pt idx="4186">88971</cx:pt>
          <cx:pt idx="4187">91765</cx:pt>
          <cx:pt idx="4188">91765</cx:pt>
          <cx:pt idx="4189">91765</cx:pt>
          <cx:pt idx="4190">88971</cx:pt>
          <cx:pt idx="4191">128171</cx:pt>
          <cx:pt idx="4192">128171</cx:pt>
          <cx:pt idx="4193">128171</cx:pt>
          <cx:pt idx="4194">128171</cx:pt>
          <cx:pt idx="4195">128171</cx:pt>
          <cx:pt idx="4196">128171</cx:pt>
          <cx:pt idx="4197">128171</cx:pt>
          <cx:pt idx="4198">154911</cx:pt>
          <cx:pt idx="4199">154911</cx:pt>
          <cx:pt idx="4200">154911</cx:pt>
          <cx:pt idx="4201">154911</cx:pt>
          <cx:pt idx="4202">33339</cx:pt>
          <cx:pt idx="4203">33339</cx:pt>
          <cx:pt idx="4204">33339</cx:pt>
          <cx:pt idx="4205">33339</cx:pt>
          <cx:pt idx="4206">33339</cx:pt>
          <cx:pt idx="4207">33339</cx:pt>
          <cx:pt idx="4208">33339</cx:pt>
          <cx:pt idx="4209">33339</cx:pt>
          <cx:pt idx="4210">33339</cx:pt>
          <cx:pt idx="4211">33339</cx:pt>
          <cx:pt idx="4212">33339</cx:pt>
          <cx:pt idx="4213">33339</cx:pt>
          <cx:pt idx="4214">105625</cx:pt>
          <cx:pt idx="4215">105625</cx:pt>
          <cx:pt idx="4216">105625</cx:pt>
          <cx:pt idx="4217">105625</cx:pt>
          <cx:pt idx="4218">105625</cx:pt>
          <cx:pt idx="4219">105625</cx:pt>
          <cx:pt idx="4220">64383</cx:pt>
          <cx:pt idx="4221">64383</cx:pt>
          <cx:pt idx="4222">64383</cx:pt>
          <cx:pt idx="4223">64383</cx:pt>
          <cx:pt idx="4224">64383</cx:pt>
          <cx:pt idx="4225">64383</cx:pt>
          <cx:pt idx="4226">64383</cx:pt>
          <cx:pt idx="4227">64383</cx:pt>
          <cx:pt idx="4228">64383</cx:pt>
          <cx:pt idx="4229">64383</cx:pt>
          <cx:pt idx="4230">64383</cx:pt>
          <cx:pt idx="4231">64383</cx:pt>
          <cx:pt idx="4232">64383</cx:pt>
          <cx:pt idx="4233">64383</cx:pt>
          <cx:pt idx="4234">64383</cx:pt>
          <cx:pt idx="4235">64383</cx:pt>
          <cx:pt idx="4236">91765</cx:pt>
          <cx:pt idx="4237">91765</cx:pt>
          <cx:pt idx="4238">91765</cx:pt>
          <cx:pt idx="4239">91765</cx:pt>
          <cx:pt idx="4240">91765</cx:pt>
          <cx:pt idx="4241">91765</cx:pt>
          <cx:pt idx="4242">88971</cx:pt>
          <cx:pt idx="4243">91765</cx:pt>
          <cx:pt idx="4244">91765</cx:pt>
          <cx:pt idx="4245">91765</cx:pt>
          <cx:pt idx="4246">91765</cx:pt>
          <cx:pt idx="4247">91765</cx:pt>
          <cx:pt idx="4248">91765</cx:pt>
          <cx:pt idx="4249">91765</cx:pt>
          <cx:pt idx="4250">128171</cx:pt>
          <cx:pt idx="4251">128171</cx:pt>
          <cx:pt idx="4252">128171</cx:pt>
          <cx:pt idx="4253">128171</cx:pt>
          <cx:pt idx="4254">128171</cx:pt>
          <cx:pt idx="4255">128171</cx:pt>
          <cx:pt idx="4256">154911</cx:pt>
          <cx:pt idx="4257">154911</cx:pt>
          <cx:pt idx="4258">154911</cx:pt>
          <cx:pt idx="4259">154911</cx:pt>
          <cx:pt idx="4260">154911</cx:pt>
          <cx:pt idx="4261">33339</cx:pt>
          <cx:pt idx="4262">33339</cx:pt>
          <cx:pt idx="4263">33339</cx:pt>
          <cx:pt idx="4264">33339</cx:pt>
          <cx:pt idx="4265">33339</cx:pt>
          <cx:pt idx="4266">33339</cx:pt>
          <cx:pt idx="4267">33339</cx:pt>
          <cx:pt idx="4268">33339</cx:pt>
          <cx:pt idx="4269">33339</cx:pt>
          <cx:pt idx="4270">33339</cx:pt>
          <cx:pt idx="4271">33339</cx:pt>
          <cx:pt idx="4272">105625</cx:pt>
          <cx:pt idx="4273">105625</cx:pt>
          <cx:pt idx="4274">105625</cx:pt>
          <cx:pt idx="4275">105625</cx:pt>
          <cx:pt idx="4276">105625</cx:pt>
          <cx:pt idx="4277">105625</cx:pt>
          <cx:pt idx="4278">64383</cx:pt>
          <cx:pt idx="4279">64383</cx:pt>
          <cx:pt idx="4280">64383</cx:pt>
          <cx:pt idx="4281">64383</cx:pt>
          <cx:pt idx="4282">64383</cx:pt>
          <cx:pt idx="4283">64383</cx:pt>
          <cx:pt idx="4284">64383</cx:pt>
          <cx:pt idx="4285">64383</cx:pt>
          <cx:pt idx="4286">64383</cx:pt>
          <cx:pt idx="4287">64383</cx:pt>
          <cx:pt idx="4288">64383</cx:pt>
          <cx:pt idx="4289">64383</cx:pt>
          <cx:pt idx="4290">64383</cx:pt>
          <cx:pt idx="4291">64383</cx:pt>
          <cx:pt idx="4292">64383</cx:pt>
          <cx:pt idx="4293">64383</cx:pt>
          <cx:pt idx="4294">64383</cx:pt>
          <cx:pt idx="4295">64383</cx:pt>
          <cx:pt idx="4296">91765</cx:pt>
          <cx:pt idx="4297">91765</cx:pt>
          <cx:pt idx="4298">91765</cx:pt>
          <cx:pt idx="4299">91765</cx:pt>
          <cx:pt idx="4300">91765</cx:pt>
          <cx:pt idx="4301">91765</cx:pt>
          <cx:pt idx="4302">91765</cx:pt>
          <cx:pt idx="4303">91765</cx:pt>
          <cx:pt idx="4304">91765</cx:pt>
          <cx:pt idx="4305">91765</cx:pt>
          <cx:pt idx="4306">91765</cx:pt>
          <cx:pt idx="4307">91765</cx:pt>
          <cx:pt idx="4308">91765</cx:pt>
          <cx:pt idx="4309">128171</cx:pt>
          <cx:pt idx="4310">128171</cx:pt>
          <cx:pt idx="4311">128171</cx:pt>
          <cx:pt idx="4312">128171</cx:pt>
          <cx:pt idx="4313">128171</cx:pt>
          <cx:pt idx="4314">128171</cx:pt>
          <cx:pt idx="4315">154911</cx:pt>
          <cx:pt idx="4316">154911</cx:pt>
          <cx:pt idx="4317">154911</cx:pt>
          <cx:pt idx="4318">154911</cx:pt>
          <cx:pt idx="4319">154911</cx:pt>
          <cx:pt idx="4320">33339</cx:pt>
          <cx:pt idx="4321">33339</cx:pt>
          <cx:pt idx="4322">33339</cx:pt>
          <cx:pt idx="4323">33339</cx:pt>
          <cx:pt idx="4324">33339</cx:pt>
          <cx:pt idx="4325">33339</cx:pt>
          <cx:pt idx="4326">33339</cx:pt>
          <cx:pt idx="4327">33339</cx:pt>
          <cx:pt idx="4328">33339</cx:pt>
          <cx:pt idx="4329">105625</cx:pt>
          <cx:pt idx="4330">105625</cx:pt>
          <cx:pt idx="4331">105625</cx:pt>
          <cx:pt idx="4332">105625</cx:pt>
          <cx:pt idx="4333">105625</cx:pt>
          <cx:pt idx="4334">105625</cx:pt>
          <cx:pt idx="4335">105625</cx:pt>
          <cx:pt idx="4336">64383</cx:pt>
          <cx:pt idx="4337">64383</cx:pt>
          <cx:pt idx="4338">64383</cx:pt>
          <cx:pt idx="4339">64383</cx:pt>
          <cx:pt idx="4340">64383</cx:pt>
          <cx:pt idx="4341">64383</cx:pt>
          <cx:pt idx="4342">64383</cx:pt>
          <cx:pt idx="4343">64383</cx:pt>
          <cx:pt idx="4344">64383</cx:pt>
          <cx:pt idx="4345">64383</cx:pt>
          <cx:pt idx="4346">64383</cx:pt>
          <cx:pt idx="4347">64383</cx:pt>
          <cx:pt idx="4348">64383</cx:pt>
          <cx:pt idx="4349">64383</cx:pt>
          <cx:pt idx="4350">64383</cx:pt>
          <cx:pt idx="4351">64383</cx:pt>
          <cx:pt idx="4352">64383</cx:pt>
          <cx:pt idx="4353">64383</cx:pt>
          <cx:pt idx="4354">64383</cx:pt>
          <cx:pt idx="4355">64383</cx:pt>
          <cx:pt idx="4356">76713</cx:pt>
          <cx:pt idx="4357">91765</cx:pt>
          <cx:pt idx="4358">91765</cx:pt>
          <cx:pt idx="4359">91765</cx:pt>
          <cx:pt idx="4360">91765</cx:pt>
          <cx:pt idx="4361">91765</cx:pt>
          <cx:pt idx="4362">91765</cx:pt>
          <cx:pt idx="4363">91765</cx:pt>
          <cx:pt idx="4364">91765</cx:pt>
          <cx:pt idx="4365">91765</cx:pt>
          <cx:pt idx="4366">91765</cx:pt>
          <cx:pt idx="4367">128171</cx:pt>
          <cx:pt idx="4368">128171</cx:pt>
          <cx:pt idx="4369">128171</cx:pt>
          <cx:pt idx="4370">128171</cx:pt>
          <cx:pt idx="4371">128171</cx:pt>
          <cx:pt idx="4372">128171</cx:pt>
          <cx:pt idx="4373">154911</cx:pt>
          <cx:pt idx="4374">154911</cx:pt>
          <cx:pt idx="4375">154911</cx:pt>
          <cx:pt idx="4376">154911</cx:pt>
          <cx:pt idx="4377">154911</cx:pt>
          <cx:pt idx="4378">154911</cx:pt>
          <cx:pt idx="4379">33339</cx:pt>
          <cx:pt idx="4380">33339</cx:pt>
          <cx:pt idx="4381">33339</cx:pt>
          <cx:pt idx="4382">33339</cx:pt>
          <cx:pt idx="4383">33339</cx:pt>
          <cx:pt idx="4384">33339</cx:pt>
          <cx:pt idx="4385">33339</cx:pt>
          <cx:pt idx="4386">105625</cx:pt>
          <cx:pt idx="4387">105625</cx:pt>
          <cx:pt idx="4388">105625</cx:pt>
          <cx:pt idx="4389">105625</cx:pt>
          <cx:pt idx="4390">105625</cx:pt>
          <cx:pt idx="4391">105625</cx:pt>
          <cx:pt idx="4392">105625</cx:pt>
          <cx:pt idx="4393">105625</cx:pt>
          <cx:pt idx="4394">105625</cx:pt>
          <cx:pt idx="4395">64383</cx:pt>
          <cx:pt idx="4396">64383</cx:pt>
          <cx:pt idx="4397">64383</cx:pt>
          <cx:pt idx="4398">64383</cx:pt>
          <cx:pt idx="4399">64383</cx:pt>
          <cx:pt idx="4400">64383</cx:pt>
          <cx:pt idx="4401">64383</cx:pt>
          <cx:pt idx="4402">64383</cx:pt>
          <cx:pt idx="4403">64383</cx:pt>
          <cx:pt idx="4404">64383</cx:pt>
          <cx:pt idx="4405">64383</cx:pt>
          <cx:pt idx="4406">64383</cx:pt>
          <cx:pt idx="4407">64383</cx:pt>
          <cx:pt idx="4408">64383</cx:pt>
          <cx:pt idx="4409">64383</cx:pt>
          <cx:pt idx="4410">64383</cx:pt>
          <cx:pt idx="4411">64383</cx:pt>
          <cx:pt idx="4412">64383</cx:pt>
          <cx:pt idx="4413">64383</cx:pt>
          <cx:pt idx="4414">76713</cx:pt>
          <cx:pt idx="4415">76713</cx:pt>
          <cx:pt idx="4416">80433</cx:pt>
          <cx:pt idx="4417">91765</cx:pt>
          <cx:pt idx="4418">91765</cx:pt>
          <cx:pt idx="4419">91765</cx:pt>
          <cx:pt idx="4420">91765</cx:pt>
          <cx:pt idx="4421">91765</cx:pt>
          <cx:pt idx="4422">91765</cx:pt>
          <cx:pt idx="4423">91765</cx:pt>
          <cx:pt idx="4424">91765</cx:pt>
          <cx:pt idx="4425">91765</cx:pt>
          <cx:pt idx="4426">128171</cx:pt>
          <cx:pt idx="4427">128171</cx:pt>
          <cx:pt idx="4428">128171</cx:pt>
          <cx:pt idx="4429">128171</cx:pt>
          <cx:pt idx="4430">128171</cx:pt>
          <cx:pt idx="4431">154911</cx:pt>
          <cx:pt idx="4432">154911</cx:pt>
          <cx:pt idx="4433">154911</cx:pt>
          <cx:pt idx="4434">154911</cx:pt>
          <cx:pt idx="4435">154911</cx:pt>
          <cx:pt idx="4436">154911</cx:pt>
          <cx:pt idx="4437">154911</cx:pt>
          <cx:pt idx="4438">33339</cx:pt>
          <cx:pt idx="4439">33339</cx:pt>
          <cx:pt idx="4440">33339</cx:pt>
          <cx:pt idx="4441">33339</cx:pt>
          <cx:pt idx="4442">33339</cx:pt>
          <cx:pt idx="4443">33339</cx:pt>
          <cx:pt idx="4444">105625</cx:pt>
          <cx:pt idx="4445">105625</cx:pt>
          <cx:pt idx="4446">105625</cx:pt>
          <cx:pt idx="4447">105625</cx:pt>
          <cx:pt idx="4448">105625</cx:pt>
          <cx:pt idx="4449">105625</cx:pt>
          <cx:pt idx="4450">105625</cx:pt>
          <cx:pt idx="4451">105625</cx:pt>
          <cx:pt idx="4452">105625</cx:pt>
          <cx:pt idx="4453">64383</cx:pt>
          <cx:pt idx="4454">64383</cx:pt>
          <cx:pt idx="4455">64383</cx:pt>
          <cx:pt idx="4456">64383</cx:pt>
          <cx:pt idx="4457">64383</cx:pt>
          <cx:pt idx="4458">64383</cx:pt>
          <cx:pt idx="4459">64383</cx:pt>
          <cx:pt idx="4460">64383</cx:pt>
          <cx:pt idx="4461">64383</cx:pt>
          <cx:pt idx="4462">64383</cx:pt>
          <cx:pt idx="4463">64383</cx:pt>
          <cx:pt idx="4464">64383</cx:pt>
          <cx:pt idx="4465">64383</cx:pt>
          <cx:pt idx="4466">64383</cx:pt>
          <cx:pt idx="4467">64383</cx:pt>
          <cx:pt idx="4468">64383</cx:pt>
          <cx:pt idx="4469">109388</cx:pt>
          <cx:pt idx="4470">109388</cx:pt>
          <cx:pt idx="4471">76713</cx:pt>
          <cx:pt idx="4472">76713</cx:pt>
          <cx:pt idx="4473">76713</cx:pt>
          <cx:pt idx="4474">76713</cx:pt>
          <cx:pt idx="4475">80433</cx:pt>
          <cx:pt idx="4476">80433</cx:pt>
          <cx:pt idx="4477">91765</cx:pt>
          <cx:pt idx="4478">91765</cx:pt>
          <cx:pt idx="4479">91765</cx:pt>
          <cx:pt idx="4480">91765</cx:pt>
          <cx:pt idx="4481">91765</cx:pt>
          <cx:pt idx="4482">91765</cx:pt>
          <cx:pt idx="4483">91765</cx:pt>
          <cx:pt idx="4484">70197</cx:pt>
          <cx:pt idx="4485">70197</cx:pt>
          <cx:pt idx="4486">128171</cx:pt>
          <cx:pt idx="4487">128171</cx:pt>
          <cx:pt idx="4488">128171</cx:pt>
          <cx:pt idx="4489">154911</cx:pt>
          <cx:pt idx="4490">154911</cx:pt>
          <cx:pt idx="4491">154911</cx:pt>
          <cx:pt idx="4492">154911</cx:pt>
          <cx:pt idx="4493">154911</cx:pt>
          <cx:pt idx="4494">154911</cx:pt>
          <cx:pt idx="4495">154911</cx:pt>
          <cx:pt idx="4496">154911</cx:pt>
          <cx:pt idx="4497">33339</cx:pt>
          <cx:pt idx="4498">33339</cx:pt>
          <cx:pt idx="4499">33339</cx:pt>
          <cx:pt idx="4500">33339</cx:pt>
          <cx:pt idx="4501">33339</cx:pt>
          <cx:pt idx="4502">105625</cx:pt>
          <cx:pt idx="4503">105625</cx:pt>
          <cx:pt idx="4504">105625</cx:pt>
          <cx:pt idx="4505">105625</cx:pt>
          <cx:pt idx="4506">105625</cx:pt>
          <cx:pt idx="4507">105625</cx:pt>
          <cx:pt idx="4508">105625</cx:pt>
          <cx:pt idx="4509">105625</cx:pt>
          <cx:pt idx="4510">105625</cx:pt>
          <cx:pt idx="4511">105625</cx:pt>
          <cx:pt idx="4512">64383</cx:pt>
          <cx:pt idx="4513">64383</cx:pt>
          <cx:pt idx="4514">64383</cx:pt>
          <cx:pt idx="4515">64383</cx:pt>
          <cx:pt idx="4516">64383</cx:pt>
          <cx:pt idx="4517">64383</cx:pt>
          <cx:pt idx="4518">64383</cx:pt>
          <cx:pt idx="4519">64383</cx:pt>
          <cx:pt idx="4520">64383</cx:pt>
          <cx:pt idx="4521">64383</cx:pt>
          <cx:pt idx="4522">64383</cx:pt>
          <cx:pt idx="4523">64383</cx:pt>
          <cx:pt idx="4524">64383</cx:pt>
          <cx:pt idx="4525">109388</cx:pt>
          <cx:pt idx="4526">109388</cx:pt>
          <cx:pt idx="4527">109388</cx:pt>
          <cx:pt idx="4528">109388</cx:pt>
          <cx:pt idx="4529">109388</cx:pt>
          <cx:pt idx="4530">76713</cx:pt>
          <cx:pt idx="4531">76713</cx:pt>
          <cx:pt idx="4532">76713</cx:pt>
          <cx:pt idx="4533">76713</cx:pt>
          <cx:pt idx="4534">80433</cx:pt>
          <cx:pt idx="4535">80433</cx:pt>
          <cx:pt idx="4536">80433</cx:pt>
          <cx:pt idx="4537">80433</cx:pt>
          <cx:pt idx="4538">91765</cx:pt>
          <cx:pt idx="4539">91765</cx:pt>
          <cx:pt idx="4540">91765</cx:pt>
          <cx:pt idx="4541">91765</cx:pt>
          <cx:pt idx="4542">70197</cx:pt>
          <cx:pt idx="4543">70197</cx:pt>
          <cx:pt idx="4544">70197</cx:pt>
          <cx:pt idx="4545">70197</cx:pt>
          <cx:pt idx="4546">70197</cx:pt>
          <cx:pt idx="4547">128171</cx:pt>
          <cx:pt idx="4548">154911</cx:pt>
          <cx:pt idx="4549">154911</cx:pt>
          <cx:pt idx="4550">154911</cx:pt>
          <cx:pt idx="4551">154911</cx:pt>
          <cx:pt idx="4552">154911</cx:pt>
          <cx:pt idx="4553">154911</cx:pt>
          <cx:pt idx="4554">154911</cx:pt>
          <cx:pt idx="4555">154911</cx:pt>
          <cx:pt idx="4556">33339</cx:pt>
          <cx:pt idx="4557">33339</cx:pt>
          <cx:pt idx="4558">33339</cx:pt>
          <cx:pt idx="4559">33339</cx:pt>
          <cx:pt idx="4560">105625</cx:pt>
          <cx:pt idx="4561">105625</cx:pt>
          <cx:pt idx="4562">105625</cx:pt>
          <cx:pt idx="4563">105625</cx:pt>
          <cx:pt idx="4564">105625</cx:pt>
          <cx:pt idx="4565">105625</cx:pt>
          <cx:pt idx="4566">105625</cx:pt>
          <cx:pt idx="4567">105625</cx:pt>
          <cx:pt idx="4568">105625</cx:pt>
          <cx:pt idx="4569">105625</cx:pt>
          <cx:pt idx="4570">105625</cx:pt>
          <cx:pt idx="4571">64383</cx:pt>
          <cx:pt idx="4572">64383</cx:pt>
          <cx:pt idx="4573">64383</cx:pt>
          <cx:pt idx="4574">64383</cx:pt>
          <cx:pt idx="4575">64383</cx:pt>
          <cx:pt idx="4576">64383</cx:pt>
          <cx:pt idx="4577">64383</cx:pt>
          <cx:pt idx="4578">64383</cx:pt>
          <cx:pt idx="4579">64383</cx:pt>
          <cx:pt idx="4580">64383</cx:pt>
          <cx:pt idx="4581">64383</cx:pt>
          <cx:pt idx="4582">109388</cx:pt>
          <cx:pt idx="4583">109388</cx:pt>
          <cx:pt idx="4584">109388</cx:pt>
          <cx:pt idx="4585">109388</cx:pt>
          <cx:pt idx="4586">109388</cx:pt>
          <cx:pt idx="4587">109388</cx:pt>
          <cx:pt idx="4588">109388</cx:pt>
          <cx:pt idx="4589">76713</cx:pt>
          <cx:pt idx="4590">76713</cx:pt>
          <cx:pt idx="4591">76713</cx:pt>
          <cx:pt idx="4592">76713</cx:pt>
          <cx:pt idx="4593">80433</cx:pt>
          <cx:pt idx="4594">80433</cx:pt>
          <cx:pt idx="4595">80433</cx:pt>
          <cx:pt idx="4596">80433</cx:pt>
          <cx:pt idx="4597">80433</cx:pt>
          <cx:pt idx="4598">91765</cx:pt>
          <cx:pt idx="4599">91765</cx:pt>
          <cx:pt idx="4600">91765</cx:pt>
          <cx:pt idx="4601">70197</cx:pt>
          <cx:pt idx="4602">70197</cx:pt>
          <cx:pt idx="4603">70197</cx:pt>
          <cx:pt idx="4604">70197</cx:pt>
          <cx:pt idx="4605">70197</cx:pt>
          <cx:pt idx="4606">154911</cx:pt>
          <cx:pt idx="4607">154911</cx:pt>
          <cx:pt idx="4608">154911</cx:pt>
          <cx:pt idx="4609">154911</cx:pt>
          <cx:pt idx="4610">154911</cx:pt>
          <cx:pt idx="4611">154911</cx:pt>
          <cx:pt idx="4612">154911</cx:pt>
          <cx:pt idx="4613">154911</cx:pt>
          <cx:pt idx="4614">154911</cx:pt>
          <cx:pt idx="4615">105625</cx:pt>
          <cx:pt idx="4616">105625</cx:pt>
          <cx:pt idx="4617">105625</cx:pt>
          <cx:pt idx="4618">105625</cx:pt>
          <cx:pt idx="4619">105625</cx:pt>
          <cx:pt idx="4620">105625</cx:pt>
          <cx:pt idx="4621">105625</cx:pt>
          <cx:pt idx="4622">105625</cx:pt>
          <cx:pt idx="4623">105625</cx:pt>
          <cx:pt idx="4624">105625</cx:pt>
          <cx:pt idx="4625">105625</cx:pt>
          <cx:pt idx="4626">105625</cx:pt>
          <cx:pt idx="4627">105625</cx:pt>
          <cx:pt idx="4628">105625</cx:pt>
          <cx:pt idx="4629">64383</cx:pt>
          <cx:pt idx="4630">64383</cx:pt>
          <cx:pt idx="4631">64383</cx:pt>
          <cx:pt idx="4632">64383</cx:pt>
          <cx:pt idx="4633">64383</cx:pt>
          <cx:pt idx="4634">64383</cx:pt>
          <cx:pt idx="4635">64383</cx:pt>
          <cx:pt idx="4636">64383</cx:pt>
          <cx:pt idx="4637">64383</cx:pt>
          <cx:pt idx="4638">64383</cx:pt>
          <cx:pt idx="4639">64383</cx:pt>
          <cx:pt idx="4640">109388</cx:pt>
          <cx:pt idx="4641">109388</cx:pt>
          <cx:pt idx="4642">109388</cx:pt>
          <cx:pt idx="4643">109388</cx:pt>
          <cx:pt idx="4644">109388</cx:pt>
          <cx:pt idx="4645">109388</cx:pt>
          <cx:pt idx="4646">109388</cx:pt>
          <cx:pt idx="4647">76713</cx:pt>
          <cx:pt idx="4648">76713</cx:pt>
          <cx:pt idx="4649">76713</cx:pt>
          <cx:pt idx="4650">76713</cx:pt>
          <cx:pt idx="4651">76713</cx:pt>
          <cx:pt idx="4652">80433</cx:pt>
          <cx:pt idx="4653">80433</cx:pt>
          <cx:pt idx="4654">80433</cx:pt>
          <cx:pt idx="4655">80433</cx:pt>
          <cx:pt idx="4656">80433</cx:pt>
          <cx:pt idx="4657">80433</cx:pt>
          <cx:pt idx="4658">80433</cx:pt>
          <cx:pt idx="4659">91765</cx:pt>
          <cx:pt idx="4660">70197</cx:pt>
          <cx:pt idx="4661">70197</cx:pt>
          <cx:pt idx="4662">70197</cx:pt>
          <cx:pt idx="4663">70197</cx:pt>
          <cx:pt idx="4664">70197</cx:pt>
          <cx:pt idx="4665">70197</cx:pt>
          <cx:pt idx="4666">154911</cx:pt>
          <cx:pt idx="4667">154911</cx:pt>
          <cx:pt idx="4668">154911</cx:pt>
          <cx:pt idx="4669">154911</cx:pt>
          <cx:pt idx="4670">154911</cx:pt>
          <cx:pt idx="4671">154911</cx:pt>
          <cx:pt idx="4672">154911</cx:pt>
          <cx:pt idx="4673">154911</cx:pt>
          <cx:pt idx="4674">105625</cx:pt>
          <cx:pt idx="4675">105625</cx:pt>
          <cx:pt idx="4676">105625</cx:pt>
          <cx:pt idx="4677">105625</cx:pt>
          <cx:pt idx="4678">105625</cx:pt>
          <cx:pt idx="4679">105625</cx:pt>
          <cx:pt idx="4680">105625</cx:pt>
          <cx:pt idx="4681">105625</cx:pt>
          <cx:pt idx="4682">105625</cx:pt>
          <cx:pt idx="4683">105625</cx:pt>
          <cx:pt idx="4684">105625</cx:pt>
          <cx:pt idx="4685">105625</cx:pt>
          <cx:pt idx="4686">105625</cx:pt>
          <cx:pt idx="4687">105625</cx:pt>
          <cx:pt idx="4688">75115</cx:pt>
          <cx:pt idx="4689">75115</cx:pt>
          <cx:pt idx="4690">75115</cx:pt>
          <cx:pt idx="4691">64383</cx:pt>
          <cx:pt idx="4692">64383</cx:pt>
          <cx:pt idx="4693">64383</cx:pt>
          <cx:pt idx="4694">64383</cx:pt>
          <cx:pt idx="4695">64383</cx:pt>
          <cx:pt idx="4696">85625</cx:pt>
          <cx:pt idx="4697">85625</cx:pt>
          <cx:pt idx="4698">109388</cx:pt>
          <cx:pt idx="4699">109388</cx:pt>
          <cx:pt idx="4700">109388</cx:pt>
          <cx:pt idx="4701">109388</cx:pt>
          <cx:pt idx="4702">109388</cx:pt>
          <cx:pt idx="4703">109388</cx:pt>
          <cx:pt idx="4704">109388</cx:pt>
          <cx:pt idx="4705">109388</cx:pt>
          <cx:pt idx="4706">76713</cx:pt>
          <cx:pt idx="4707">76713</cx:pt>
          <cx:pt idx="4708">76713</cx:pt>
          <cx:pt idx="4709">76713</cx:pt>
          <cx:pt idx="4710">76713</cx:pt>
          <cx:pt idx="4711">80433</cx:pt>
          <cx:pt idx="4712">80433</cx:pt>
          <cx:pt idx="4713">80433</cx:pt>
          <cx:pt idx="4714">80433</cx:pt>
          <cx:pt idx="4715">80433</cx:pt>
          <cx:pt idx="4716">80433</cx:pt>
          <cx:pt idx="4717">80433</cx:pt>
          <cx:pt idx="4718">80433</cx:pt>
          <cx:pt idx="4719">70197</cx:pt>
          <cx:pt idx="4720">70197</cx:pt>
          <cx:pt idx="4721">70197</cx:pt>
          <cx:pt idx="4722">70197</cx:pt>
          <cx:pt idx="4723">70197</cx:pt>
          <cx:pt idx="4724">70197</cx:pt>
          <cx:pt idx="4725">70197</cx:pt>
          <cx:pt idx="4726">70197</cx:pt>
          <cx:pt idx="4727">70197</cx:pt>
          <cx:pt idx="4728">154911</cx:pt>
          <cx:pt idx="4729">154911</cx:pt>
          <cx:pt idx="4730">154911</cx:pt>
          <cx:pt idx="4731">70197</cx:pt>
          <cx:pt idx="4732">70197</cx:pt>
          <cx:pt idx="4733">105625</cx:pt>
          <cx:pt idx="4734">105625</cx:pt>
          <cx:pt idx="4735">105625</cx:pt>
          <cx:pt idx="4736">105625</cx:pt>
          <cx:pt idx="4737">105625</cx:pt>
          <cx:pt idx="4738">105625</cx:pt>
          <cx:pt idx="4739">105625</cx:pt>
          <cx:pt idx="4740">105625</cx:pt>
          <cx:pt idx="4741">105625</cx:pt>
          <cx:pt idx="4742">105625</cx:pt>
          <cx:pt idx="4743">105625</cx:pt>
          <cx:pt idx="4744">105625</cx:pt>
          <cx:pt idx="4745">105625</cx:pt>
          <cx:pt idx="4746">105625</cx:pt>
          <cx:pt idx="4747">75115</cx:pt>
          <cx:pt idx="4748">75115</cx:pt>
          <cx:pt idx="4749">75115</cx:pt>
          <cx:pt idx="4750">85625</cx:pt>
          <cx:pt idx="4751">85625</cx:pt>
          <cx:pt idx="4752">85625</cx:pt>
          <cx:pt idx="4753">85625</cx:pt>
          <cx:pt idx="4754">85625</cx:pt>
          <cx:pt idx="4755">85625</cx:pt>
          <cx:pt idx="4756">109388</cx:pt>
          <cx:pt idx="4757">109388</cx:pt>
          <cx:pt idx="4758">109388</cx:pt>
          <cx:pt idx="4759">109388</cx:pt>
          <cx:pt idx="4760">109388</cx:pt>
          <cx:pt idx="4761">109388</cx:pt>
          <cx:pt idx="4762">109388</cx:pt>
          <cx:pt idx="4763">109388</cx:pt>
          <cx:pt idx="4764">109388</cx:pt>
          <cx:pt idx="4765">76713</cx:pt>
          <cx:pt idx="4766">76713</cx:pt>
          <cx:pt idx="4767">76713</cx:pt>
          <cx:pt idx="4768">76713</cx:pt>
          <cx:pt idx="4769">76713</cx:pt>
          <cx:pt idx="4770">80433</cx:pt>
          <cx:pt idx="4771">80433</cx:pt>
          <cx:pt idx="4772">80433</cx:pt>
          <cx:pt idx="4773">80433</cx:pt>
          <cx:pt idx="4774">80433</cx:pt>
          <cx:pt idx="4775">80433</cx:pt>
          <cx:pt idx="4776">80433</cx:pt>
          <cx:pt idx="4777">80433</cx:pt>
          <cx:pt idx="4778">70197</cx:pt>
          <cx:pt idx="4779">70197</cx:pt>
          <cx:pt idx="4780">70197</cx:pt>
          <cx:pt idx="4781">70197</cx:pt>
          <cx:pt idx="4782">70197</cx:pt>
          <cx:pt idx="4783">70197</cx:pt>
          <cx:pt idx="4784">70197</cx:pt>
          <cx:pt idx="4785">70197</cx:pt>
          <cx:pt idx="4786">70197</cx:pt>
          <cx:pt idx="4787">70197</cx:pt>
          <cx:pt idx="4788">70197</cx:pt>
          <cx:pt idx="4789">70197</cx:pt>
          <cx:pt idx="4790">70197</cx:pt>
          <cx:pt idx="4791">70197</cx:pt>
          <cx:pt idx="4792">105625</cx:pt>
          <cx:pt idx="4793">105625</cx:pt>
          <cx:pt idx="4794">105625</cx:pt>
          <cx:pt idx="4795">105625</cx:pt>
          <cx:pt idx="4796">105625</cx:pt>
          <cx:pt idx="4797">105625</cx:pt>
          <cx:pt idx="4798">105625</cx:pt>
          <cx:pt idx="4799">105625</cx:pt>
          <cx:pt idx="4800">105625</cx:pt>
          <cx:pt idx="4801">105625</cx:pt>
          <cx:pt idx="4802">105625</cx:pt>
          <cx:pt idx="4803">105625</cx:pt>
          <cx:pt idx="4804">105625</cx:pt>
          <cx:pt idx="4805">75115</cx:pt>
          <cx:pt idx="4806">75115</cx:pt>
          <cx:pt idx="4807">75115</cx:pt>
          <cx:pt idx="4808">85625</cx:pt>
          <cx:pt idx="4809">85625</cx:pt>
          <cx:pt idx="4810">85625</cx:pt>
          <cx:pt idx="4811">85625</cx:pt>
          <cx:pt idx="4812">85625</cx:pt>
          <cx:pt idx="4813">85625</cx:pt>
          <cx:pt idx="4814">85625</cx:pt>
          <cx:pt idx="4815">109388</cx:pt>
          <cx:pt idx="4816">109388</cx:pt>
          <cx:pt idx="4817">109388</cx:pt>
          <cx:pt idx="4818">109388</cx:pt>
          <cx:pt idx="4819">109388</cx:pt>
          <cx:pt idx="4820">109388</cx:pt>
          <cx:pt idx="4821">109388</cx:pt>
          <cx:pt idx="4822">109388</cx:pt>
          <cx:pt idx="4823">109388</cx:pt>
          <cx:pt idx="4824">76713</cx:pt>
          <cx:pt idx="4825">76713</cx:pt>
          <cx:pt idx="4826">76713</cx:pt>
          <cx:pt idx="4827">76713</cx:pt>
          <cx:pt idx="4828">76713</cx:pt>
          <cx:pt idx="4829">80433</cx:pt>
          <cx:pt idx="4830">80433</cx:pt>
          <cx:pt idx="4831">110257</cx:pt>
          <cx:pt idx="4832">110257</cx:pt>
          <cx:pt idx="4833">110257</cx:pt>
          <cx:pt idx="4834">110257</cx:pt>
          <cx:pt idx="4835">110257</cx:pt>
          <cx:pt idx="4836">80433</cx:pt>
          <cx:pt idx="4837">80433</cx:pt>
          <cx:pt idx="4838">70197</cx:pt>
          <cx:pt idx="4839">70197</cx:pt>
          <cx:pt idx="4840">70197</cx:pt>
          <cx:pt idx="4841">70197</cx:pt>
          <cx:pt idx="4842">70197</cx:pt>
          <cx:pt idx="4843">70197</cx:pt>
          <cx:pt idx="4844">70197</cx:pt>
          <cx:pt idx="4845">70197</cx:pt>
          <cx:pt idx="4846">70197</cx:pt>
          <cx:pt idx="4847">70197</cx:pt>
          <cx:pt idx="4848">70197</cx:pt>
          <cx:pt idx="4849">70197</cx:pt>
          <cx:pt idx="4850">70197</cx:pt>
          <cx:pt idx="4851">105625</cx:pt>
          <cx:pt idx="4852">105625</cx:pt>
          <cx:pt idx="4853">105625</cx:pt>
          <cx:pt idx="4854">105625</cx:pt>
          <cx:pt idx="4855">105625</cx:pt>
          <cx:pt idx="4856">105625</cx:pt>
          <cx:pt idx="4857">105625</cx:pt>
          <cx:pt idx="4858">105625</cx:pt>
          <cx:pt idx="4859">105625</cx:pt>
          <cx:pt idx="4860">105625</cx:pt>
          <cx:pt idx="4861">105625</cx:pt>
          <cx:pt idx="4862">75115</cx:pt>
          <cx:pt idx="4863">75115</cx:pt>
          <cx:pt idx="4864">75115</cx:pt>
          <cx:pt idx="4865">75115</cx:pt>
          <cx:pt idx="4866">85625</cx:pt>
          <cx:pt idx="4867">85625</cx:pt>
          <cx:pt idx="4868">85625</cx:pt>
          <cx:pt idx="4869">85625</cx:pt>
          <cx:pt idx="4870">85625</cx:pt>
          <cx:pt idx="4871">85625</cx:pt>
          <cx:pt idx="4872">85625</cx:pt>
          <cx:pt idx="4873">85625</cx:pt>
          <cx:pt idx="4874">109388</cx:pt>
          <cx:pt idx="4875">109388</cx:pt>
          <cx:pt idx="4876">109388</cx:pt>
          <cx:pt idx="4877">109388</cx:pt>
          <cx:pt idx="4878">109388</cx:pt>
          <cx:pt idx="4879">109388</cx:pt>
          <cx:pt idx="4880">109388</cx:pt>
          <cx:pt idx="4881">109388</cx:pt>
          <cx:pt idx="4882">76713</cx:pt>
          <cx:pt idx="4883">76713</cx:pt>
          <cx:pt idx="4884">144712</cx:pt>
          <cx:pt idx="4885">144712</cx:pt>
          <cx:pt idx="4886">76713</cx:pt>
          <cx:pt idx="4887">76713</cx:pt>
          <cx:pt idx="4888">76713</cx:pt>
          <cx:pt idx="4889">80433</cx:pt>
          <cx:pt idx="4890">110257</cx:pt>
          <cx:pt idx="4891">110257</cx:pt>
          <cx:pt idx="4892">110257</cx:pt>
          <cx:pt idx="4893">110257</cx:pt>
          <cx:pt idx="4894">110257</cx:pt>
          <cx:pt idx="4895">110257</cx:pt>
          <cx:pt idx="4896">110257</cx:pt>
          <cx:pt idx="4897">110257</cx:pt>
          <cx:pt idx="4898">71285</cx:pt>
          <cx:pt idx="4899">71285</cx:pt>
          <cx:pt idx="4900">70197</cx:pt>
          <cx:pt idx="4901">70197</cx:pt>
          <cx:pt idx="4902">70197</cx:pt>
          <cx:pt idx="4903">70197</cx:pt>
          <cx:pt idx="4904">70197</cx:pt>
          <cx:pt idx="4905">70197</cx:pt>
          <cx:pt idx="4906">70197</cx:pt>
          <cx:pt idx="4907">70197</cx:pt>
          <cx:pt idx="4908">70197</cx:pt>
          <cx:pt idx="4909">70197</cx:pt>
          <cx:pt idx="4910">105625</cx:pt>
          <cx:pt idx="4911">105625</cx:pt>
          <cx:pt idx="4912">105625</cx:pt>
          <cx:pt idx="4913">105625</cx:pt>
          <cx:pt idx="4914">105625</cx:pt>
          <cx:pt idx="4915">105625</cx:pt>
          <cx:pt idx="4916">105625</cx:pt>
          <cx:pt idx="4917">105625</cx:pt>
          <cx:pt idx="4918">105625</cx:pt>
          <cx:pt idx="4919">75115</cx:pt>
          <cx:pt idx="4920">75115</cx:pt>
          <cx:pt idx="4921">75115</cx:pt>
          <cx:pt idx="4922">75115</cx:pt>
          <cx:pt idx="4923">85625</cx:pt>
          <cx:pt idx="4924">85625</cx:pt>
          <cx:pt idx="4925">85625</cx:pt>
          <cx:pt idx="4926">85625</cx:pt>
          <cx:pt idx="4927">85625</cx:pt>
          <cx:pt idx="4928">85625</cx:pt>
          <cx:pt idx="4929">85625</cx:pt>
          <cx:pt idx="4930">85625</cx:pt>
          <cx:pt idx="4931">85625</cx:pt>
          <cx:pt idx="4932">109388</cx:pt>
          <cx:pt idx="4933">109388</cx:pt>
          <cx:pt idx="4934">109388</cx:pt>
          <cx:pt idx="4935">109388</cx:pt>
          <cx:pt idx="4936">109388</cx:pt>
          <cx:pt idx="4937">109388</cx:pt>
          <cx:pt idx="4938">109388</cx:pt>
          <cx:pt idx="4939">109388</cx:pt>
          <cx:pt idx="4940">109388</cx:pt>
          <cx:pt idx="4941">109388</cx:pt>
          <cx:pt idx="4942">144712</cx:pt>
          <cx:pt idx="4943">144712</cx:pt>
          <cx:pt idx="4944">144712</cx:pt>
          <cx:pt idx="4945">144712</cx:pt>
          <cx:pt idx="4946">76713</cx:pt>
          <cx:pt idx="4947">76713</cx:pt>
          <cx:pt idx="4948">144712</cx:pt>
          <cx:pt idx="4949">110257</cx:pt>
          <cx:pt idx="4950">110257</cx:pt>
          <cx:pt idx="4951">110257</cx:pt>
          <cx:pt idx="4952">110257</cx:pt>
          <cx:pt idx="4953">110257</cx:pt>
          <cx:pt idx="4954">110257</cx:pt>
          <cx:pt idx="4955">110257</cx:pt>
          <cx:pt idx="4956">110257</cx:pt>
          <cx:pt idx="4957">71285</cx:pt>
          <cx:pt idx="4958">71285</cx:pt>
          <cx:pt idx="4959">71285</cx:pt>
          <cx:pt idx="4960">71285</cx:pt>
          <cx:pt idx="4961">71285</cx:pt>
          <cx:pt idx="4962">70197</cx:pt>
          <cx:pt idx="4963">70197</cx:pt>
          <cx:pt idx="4964">70197</cx:pt>
          <cx:pt idx="4965">70197</cx:pt>
          <cx:pt idx="4966">70197</cx:pt>
          <cx:pt idx="4967">70197</cx:pt>
          <cx:pt idx="4968">70197</cx:pt>
          <cx:pt idx="4969">105625</cx:pt>
          <cx:pt idx="4970">105625</cx:pt>
          <cx:pt idx="4971">105625</cx:pt>
          <cx:pt idx="4972">105625</cx:pt>
          <cx:pt idx="4973">105625</cx:pt>
          <cx:pt idx="4974">105625</cx:pt>
          <cx:pt idx="4975">105625</cx:pt>
          <cx:pt idx="4976">75115</cx:pt>
          <cx:pt idx="4977">75115</cx:pt>
          <cx:pt idx="4978">75115</cx:pt>
          <cx:pt idx="4979">75115</cx:pt>
          <cx:pt idx="4980">85625</cx:pt>
          <cx:pt idx="4981">85625</cx:pt>
          <cx:pt idx="4982">85625</cx:pt>
          <cx:pt idx="4983">85625</cx:pt>
          <cx:pt idx="4984">85625</cx:pt>
          <cx:pt idx="4985">85625</cx:pt>
          <cx:pt idx="4986">85625</cx:pt>
          <cx:pt idx="4987">85625</cx:pt>
          <cx:pt idx="4988">85625</cx:pt>
          <cx:pt idx="4989">85625</cx:pt>
          <cx:pt idx="4990">85625</cx:pt>
          <cx:pt idx="4991">109388</cx:pt>
          <cx:pt idx="4992">109388</cx:pt>
          <cx:pt idx="4993">109388</cx:pt>
          <cx:pt idx="4994">109388</cx:pt>
          <cx:pt idx="4995">109388</cx:pt>
          <cx:pt idx="4996">109388</cx:pt>
          <cx:pt idx="4997">130313</cx:pt>
          <cx:pt idx="4998">130313</cx:pt>
          <cx:pt idx="4999">144712</cx:pt>
          <cx:pt idx="5000">144712</cx:pt>
          <cx:pt idx="5001">144712</cx:pt>
          <cx:pt idx="5002">144712</cx:pt>
          <cx:pt idx="5003">144712</cx:pt>
          <cx:pt idx="5004">144712</cx:pt>
          <cx:pt idx="5005">144712</cx:pt>
          <cx:pt idx="5006">144712</cx:pt>
          <cx:pt idx="5007">144712</cx:pt>
          <cx:pt idx="5008">110257</cx:pt>
          <cx:pt idx="5009">110257</cx:pt>
          <cx:pt idx="5010">110257</cx:pt>
          <cx:pt idx="5011">110257</cx:pt>
          <cx:pt idx="5012">110257</cx:pt>
          <cx:pt idx="5013">110257</cx:pt>
          <cx:pt idx="5014">110257</cx:pt>
          <cx:pt idx="5015">110257</cx:pt>
          <cx:pt idx="5016">71285</cx:pt>
          <cx:pt idx="5017">71285</cx:pt>
          <cx:pt idx="5018">71285</cx:pt>
          <cx:pt idx="5019">71285</cx:pt>
          <cx:pt idx="5020">71285</cx:pt>
          <cx:pt idx="5021">71285</cx:pt>
          <cx:pt idx="5022">70197</cx:pt>
          <cx:pt idx="5023">70197</cx:pt>
          <cx:pt idx="5024">70197</cx:pt>
          <cx:pt idx="5025">70197</cx:pt>
          <cx:pt idx="5026">70197</cx:pt>
          <cx:pt idx="5027">70197</cx:pt>
          <cx:pt idx="5028">105625</cx:pt>
          <cx:pt idx="5029">105625</cx:pt>
          <cx:pt idx="5030">105625</cx:pt>
          <cx:pt idx="5031">105625</cx:pt>
          <cx:pt idx="5032">105625</cx:pt>
          <cx:pt idx="5033">75115</cx:pt>
          <cx:pt idx="5034">75115</cx:pt>
          <cx:pt idx="5035">75115</cx:pt>
          <cx:pt idx="5036">75115</cx:pt>
          <cx:pt idx="5037">85625</cx:pt>
          <cx:pt idx="5038">85625</cx:pt>
          <cx:pt idx="5039">85625</cx:pt>
          <cx:pt idx="5040">85625</cx:pt>
          <cx:pt idx="5041">85625</cx:pt>
          <cx:pt idx="5042">85625</cx:pt>
          <cx:pt idx="5043">85625</cx:pt>
          <cx:pt idx="5044">85625</cx:pt>
          <cx:pt idx="5045">85625</cx:pt>
          <cx:pt idx="5046">85625</cx:pt>
          <cx:pt idx="5047">85625</cx:pt>
          <cx:pt idx="5048">85625</cx:pt>
          <cx:pt idx="5049">85625</cx:pt>
          <cx:pt idx="5050">109388</cx:pt>
          <cx:pt idx="5051">130313</cx:pt>
          <cx:pt idx="5052">130313</cx:pt>
          <cx:pt idx="5053">109388</cx:pt>
          <cx:pt idx="5054">109388</cx:pt>
          <cx:pt idx="5055">130313</cx:pt>
          <cx:pt idx="5056">130313</cx:pt>
          <cx:pt idx="5057">130313</cx:pt>
          <cx:pt idx="5058">144712</cx:pt>
          <cx:pt idx="5059">144712</cx:pt>
          <cx:pt idx="5060">144712</cx:pt>
          <cx:pt idx="5061">144712</cx:pt>
          <cx:pt idx="5062">144712</cx:pt>
          <cx:pt idx="5063">144712</cx:pt>
          <cx:pt idx="5064">144712</cx:pt>
          <cx:pt idx="5065">144712</cx:pt>
          <cx:pt idx="5066">144712</cx:pt>
          <cx:pt idx="5067">144712</cx:pt>
          <cx:pt idx="5068">110257</cx:pt>
          <cx:pt idx="5069">110257</cx:pt>
          <cx:pt idx="5070">110257</cx:pt>
          <cx:pt idx="5071">110257</cx:pt>
          <cx:pt idx="5072">110257</cx:pt>
          <cx:pt idx="5073">110257</cx:pt>
          <cx:pt idx="5074">110257</cx:pt>
          <cx:pt idx="5075">71285</cx:pt>
          <cx:pt idx="5076">71285</cx:pt>
          <cx:pt idx="5077">71285</cx:pt>
          <cx:pt idx="5078">71285</cx:pt>
          <cx:pt idx="5079">71285</cx:pt>
          <cx:pt idx="5080">71285</cx:pt>
          <cx:pt idx="5081">71285</cx:pt>
          <cx:pt idx="5082">70197</cx:pt>
          <cx:pt idx="5083">70197</cx:pt>
          <cx:pt idx="5084">70197</cx:pt>
          <cx:pt idx="5085">70197</cx:pt>
          <cx:pt idx="5086">70197</cx:pt>
          <cx:pt idx="5087">105625</cx:pt>
          <cx:pt idx="5088">105625</cx:pt>
          <cx:pt idx="5089">105625</cx:pt>
          <cx:pt idx="5090">105625</cx:pt>
          <cx:pt idx="5091">105625</cx:pt>
          <cx:pt idx="5092">75115</cx:pt>
          <cx:pt idx="5093">75115</cx:pt>
          <cx:pt idx="5094">85625</cx:pt>
          <cx:pt idx="5095">85625</cx:pt>
          <cx:pt idx="5096">85625</cx:pt>
          <cx:pt idx="5097">85625</cx:pt>
          <cx:pt idx="5098">85625</cx:pt>
          <cx:pt idx="5099">85625</cx:pt>
          <cx:pt idx="5100">85625</cx:pt>
          <cx:pt idx="5101">85625</cx:pt>
          <cx:pt idx="5102">85625</cx:pt>
          <cx:pt idx="5103">85625</cx:pt>
          <cx:pt idx="5104">210667</cx:pt>
          <cx:pt idx="5105">210667</cx:pt>
          <cx:pt idx="5106">210667</cx:pt>
          <cx:pt idx="5107">210667</cx:pt>
          <cx:pt idx="5108">85625</cx:pt>
          <cx:pt idx="5109">130313</cx:pt>
          <cx:pt idx="5110">130313</cx:pt>
          <cx:pt idx="5111">130313</cx:pt>
          <cx:pt idx="5112">109388</cx:pt>
          <cx:pt idx="5113">109388</cx:pt>
          <cx:pt idx="5114">130313</cx:pt>
          <cx:pt idx="5115">130313</cx:pt>
          <cx:pt idx="5116">130313</cx:pt>
          <cx:pt idx="5117">144712</cx:pt>
          <cx:pt idx="5118">144712</cx:pt>
          <cx:pt idx="5119">144712</cx:pt>
          <cx:pt idx="5120">144712</cx:pt>
          <cx:pt idx="5121">144712</cx:pt>
          <cx:pt idx="5122">144712</cx:pt>
          <cx:pt idx="5123">144712</cx:pt>
          <cx:pt idx="5124">144712</cx:pt>
          <cx:pt idx="5125">144712</cx:pt>
          <cx:pt idx="5126">144712</cx:pt>
          <cx:pt idx="5127">110257</cx:pt>
          <cx:pt idx="5128">110257</cx:pt>
          <cx:pt idx="5129">110257</cx:pt>
          <cx:pt idx="5130">110257</cx:pt>
          <cx:pt idx="5131">110257</cx:pt>
          <cx:pt idx="5132">110257</cx:pt>
          <cx:pt idx="5133">110257</cx:pt>
          <cx:pt idx="5134">110257</cx:pt>
          <cx:pt idx="5135">71285</cx:pt>
          <cx:pt idx="5136">71285</cx:pt>
          <cx:pt idx="5137">71285</cx:pt>
          <cx:pt idx="5138">71285</cx:pt>
          <cx:pt idx="5139">71285</cx:pt>
          <cx:pt idx="5140">71285</cx:pt>
          <cx:pt idx="5141">71285</cx:pt>
          <cx:pt idx="5142">54537</cx:pt>
          <cx:pt idx="5143">71285</cx:pt>
          <cx:pt idx="5144">71285</cx:pt>
          <cx:pt idx="5145">70197</cx:pt>
          <cx:pt idx="5146">105625</cx:pt>
          <cx:pt idx="5147">105625</cx:pt>
          <cx:pt idx="5148">105625</cx:pt>
          <cx:pt idx="5149">85625</cx:pt>
          <cx:pt idx="5150">85625</cx:pt>
          <cx:pt idx="5151">85625</cx:pt>
          <cx:pt idx="5152">85625</cx:pt>
          <cx:pt idx="5153">85625</cx:pt>
          <cx:pt idx="5154">85625</cx:pt>
          <cx:pt idx="5155">210667</cx:pt>
          <cx:pt idx="5156">210667</cx:pt>
          <cx:pt idx="5157">210667</cx:pt>
          <cx:pt idx="5158">210667</cx:pt>
          <cx:pt idx="5159">210667</cx:pt>
          <cx:pt idx="5160">210667</cx:pt>
          <cx:pt idx="5161">210667</cx:pt>
          <cx:pt idx="5162">210667</cx:pt>
          <cx:pt idx="5163">210667</cx:pt>
          <cx:pt idx="5164">130313</cx:pt>
          <cx:pt idx="5165">130313</cx:pt>
          <cx:pt idx="5166">130313</cx:pt>
          <cx:pt idx="5167">130313</cx:pt>
          <cx:pt idx="5168">130313</cx:pt>
          <cx:pt idx="5169">130313</cx:pt>
          <cx:pt idx="5170">130313</cx:pt>
          <cx:pt idx="5171">130313</cx:pt>
          <cx:pt idx="5172">130313</cx:pt>
          <cx:pt idx="5173">144712</cx:pt>
          <cx:pt idx="5174">144712</cx:pt>
          <cx:pt idx="5175">144712</cx:pt>
          <cx:pt idx="5176">144712</cx:pt>
          <cx:pt idx="5177">144712</cx:pt>
          <cx:pt idx="5178">144712</cx:pt>
          <cx:pt idx="5179">144712</cx:pt>
          <cx:pt idx="5180">144712</cx:pt>
          <cx:pt idx="5181">144712</cx:pt>
          <cx:pt idx="5182">144712</cx:pt>
          <cx:pt idx="5183">110257</cx:pt>
          <cx:pt idx="5184">110257</cx:pt>
          <cx:pt idx="5185">110257</cx:pt>
          <cx:pt idx="5186">110257</cx:pt>
          <cx:pt idx="5187">110257</cx:pt>
          <cx:pt idx="5188">110257</cx:pt>
          <cx:pt idx="5189">110257</cx:pt>
          <cx:pt idx="5190">110257</cx:pt>
          <cx:pt idx="5191">71285</cx:pt>
          <cx:pt idx="5192">71285</cx:pt>
          <cx:pt idx="5193">54537</cx:pt>
          <cx:pt idx="5194">54537</cx:pt>
          <cx:pt idx="5195">54537</cx:pt>
          <cx:pt idx="5196">54537</cx:pt>
          <cx:pt idx="5197">54537</cx:pt>
          <cx:pt idx="5198">54537</cx:pt>
          <cx:pt idx="5199">54537</cx:pt>
          <cx:pt idx="5200">74761</cx:pt>
          <cx:pt idx="5201">74761</cx:pt>
          <cx:pt idx="5202">210667</cx:pt>
          <cx:pt idx="5203">210667</cx:pt>
          <cx:pt idx="5204">210667</cx:pt>
          <cx:pt idx="5205">210667</cx:pt>
          <cx:pt idx="5206">85625</cx:pt>
          <cx:pt idx="5207">85625</cx:pt>
          <cx:pt idx="5208">210667</cx:pt>
          <cx:pt idx="5209">210667</cx:pt>
          <cx:pt idx="5210">210667</cx:pt>
          <cx:pt idx="5211">210667</cx:pt>
          <cx:pt idx="5212">210667</cx:pt>
          <cx:pt idx="5213">210667</cx:pt>
          <cx:pt idx="5214">210667</cx:pt>
          <cx:pt idx="5215">210667</cx:pt>
          <cx:pt idx="5216">210667</cx:pt>
          <cx:pt idx="5217">130313</cx:pt>
          <cx:pt idx="5218">130313</cx:pt>
          <cx:pt idx="5219">130313</cx:pt>
          <cx:pt idx="5220">130313</cx:pt>
          <cx:pt idx="5221">130313</cx:pt>
          <cx:pt idx="5222">130313</cx:pt>
          <cx:pt idx="5223">130313</cx:pt>
          <cx:pt idx="5224">130313</cx:pt>
          <cx:pt idx="5225">130313</cx:pt>
          <cx:pt idx="5226">144712</cx:pt>
          <cx:pt idx="5227">144712</cx:pt>
          <cx:pt idx="5228">144712</cx:pt>
          <cx:pt idx="5229">144712</cx:pt>
          <cx:pt idx="5230">144712</cx:pt>
          <cx:pt idx="5231">144712</cx:pt>
          <cx:pt idx="5232">144712</cx:pt>
          <cx:pt idx="5233">144712</cx:pt>
          <cx:pt idx="5234">144712</cx:pt>
          <cx:pt idx="5235">144712</cx:pt>
          <cx:pt idx="5236">110257</cx:pt>
          <cx:pt idx="5237">110257</cx:pt>
          <cx:pt idx="5238">110257</cx:pt>
          <cx:pt idx="5239">110257</cx:pt>
          <cx:pt idx="5240">110257</cx:pt>
          <cx:pt idx="5241">110257</cx:pt>
          <cx:pt idx="5242">110257</cx:pt>
          <cx:pt idx="5243">110257</cx:pt>
          <cx:pt idx="5244">110257</cx:pt>
          <cx:pt idx="5245">110257</cx:pt>
          <cx:pt idx="5246">54537</cx:pt>
          <cx:pt idx="5247">54537</cx:pt>
          <cx:pt idx="5248">54537</cx:pt>
          <cx:pt idx="5249">54537</cx:pt>
          <cx:pt idx="5250">54537</cx:pt>
          <cx:pt idx="5251">54537</cx:pt>
          <cx:pt idx="5252">74761</cx:pt>
          <cx:pt idx="5253">74761</cx:pt>
          <cx:pt idx="5254">74761</cx:pt>
          <cx:pt idx="5255">210667</cx:pt>
          <cx:pt idx="5256">210667</cx:pt>
          <cx:pt idx="5257">210667</cx:pt>
          <cx:pt idx="5258">210667</cx:pt>
          <cx:pt idx="5259">210667</cx:pt>
          <cx:pt idx="5260">85625</cx:pt>
          <cx:pt idx="5261">85625</cx:pt>
          <cx:pt idx="5262">210667</cx:pt>
          <cx:pt idx="5263">210667</cx:pt>
          <cx:pt idx="5264">210667</cx:pt>
          <cx:pt idx="5265">210667</cx:pt>
          <cx:pt idx="5266">210667</cx:pt>
          <cx:pt idx="5267">210667</cx:pt>
          <cx:pt idx="5268">210667</cx:pt>
          <cx:pt idx="5269">210667</cx:pt>
          <cx:pt idx="5270">210667</cx:pt>
          <cx:pt idx="5271">130313</cx:pt>
          <cx:pt idx="5272">130313</cx:pt>
          <cx:pt idx="5273">130313</cx:pt>
          <cx:pt idx="5274">130313</cx:pt>
          <cx:pt idx="5275">130313</cx:pt>
          <cx:pt idx="5276">130313</cx:pt>
          <cx:pt idx="5277">130313</cx:pt>
          <cx:pt idx="5278">130313</cx:pt>
          <cx:pt idx="5279">130313</cx:pt>
          <cx:pt idx="5280">144712</cx:pt>
          <cx:pt idx="5281">144712</cx:pt>
          <cx:pt idx="5282">144712</cx:pt>
          <cx:pt idx="5283">144712</cx:pt>
          <cx:pt idx="5284">144712</cx:pt>
          <cx:pt idx="5285">144712</cx:pt>
          <cx:pt idx="5286">144712</cx:pt>
          <cx:pt idx="5287">144712</cx:pt>
          <cx:pt idx="5288">144712</cx:pt>
          <cx:pt idx="5289">144712</cx:pt>
          <cx:pt idx="5290">82452</cx:pt>
          <cx:pt idx="5291">82452</cx:pt>
          <cx:pt idx="5292">82452</cx:pt>
          <cx:pt idx="5293">82452</cx:pt>
          <cx:pt idx="5294">82452</cx:pt>
          <cx:pt idx="5295">82452</cx:pt>
          <cx:pt idx="5296">82452</cx:pt>
          <cx:pt idx="5297">82452</cx:pt>
          <cx:pt idx="5298">82452</cx:pt>
          <cx:pt idx="5299">82452</cx:pt>
          <cx:pt idx="5300">91452</cx:pt>
          <cx:pt idx="5301">54537</cx:pt>
          <cx:pt idx="5302">54537</cx:pt>
          <cx:pt idx="5303">54537</cx:pt>
          <cx:pt idx="5304">54537</cx:pt>
          <cx:pt idx="5305">54537</cx:pt>
          <cx:pt idx="5306">74761</cx:pt>
          <cx:pt idx="5307">74761</cx:pt>
          <cx:pt idx="5308">74761</cx:pt>
          <cx:pt idx="5309">210667</cx:pt>
          <cx:pt idx="5310">210667</cx:pt>
          <cx:pt idx="5311">210667</cx:pt>
          <cx:pt idx="5312">210667</cx:pt>
          <cx:pt idx="5313">210667</cx:pt>
          <cx:pt idx="5314">210667</cx:pt>
          <cx:pt idx="5315">210667</cx:pt>
          <cx:pt idx="5316">210667</cx:pt>
          <cx:pt idx="5317">210667</cx:pt>
          <cx:pt idx="5318">210667</cx:pt>
          <cx:pt idx="5319">210667</cx:pt>
          <cx:pt idx="5320">210667</cx:pt>
          <cx:pt idx="5321">210667</cx:pt>
          <cx:pt idx="5322">210667</cx:pt>
          <cx:pt idx="5323">210667</cx:pt>
          <cx:pt idx="5324">130313</cx:pt>
          <cx:pt idx="5325">130313</cx:pt>
          <cx:pt idx="5326">130313</cx:pt>
          <cx:pt idx="5327">130313</cx:pt>
          <cx:pt idx="5328">130313</cx:pt>
          <cx:pt idx="5329">130313</cx:pt>
          <cx:pt idx="5330">130313</cx:pt>
          <cx:pt idx="5331">130313</cx:pt>
          <cx:pt idx="5332">130313</cx:pt>
          <cx:pt idx="5333">130313</cx:pt>
          <cx:pt idx="5334">144712</cx:pt>
          <cx:pt idx="5335">144712</cx:pt>
          <cx:pt idx="5336">144712</cx:pt>
          <cx:pt idx="5337">144712</cx:pt>
          <cx:pt idx="5338">144712</cx:pt>
          <cx:pt idx="5339">144712</cx:pt>
          <cx:pt idx="5340">144712</cx:pt>
          <cx:pt idx="5341">144712</cx:pt>
          <cx:pt idx="5342">144712</cx:pt>
          <cx:pt idx="5343">83143</cx:pt>
          <cx:pt idx="5344">83143</cx:pt>
          <cx:pt idx="5345">82452</cx:pt>
          <cx:pt idx="5346">82452</cx:pt>
          <cx:pt idx="5347">82452</cx:pt>
          <cx:pt idx="5348">82452</cx:pt>
          <cx:pt idx="5349">82452</cx:pt>
          <cx:pt idx="5350">82452</cx:pt>
          <cx:pt idx="5351">82452</cx:pt>
          <cx:pt idx="5352">82452</cx:pt>
          <cx:pt idx="5353">91452</cx:pt>
          <cx:pt idx="5354">91452</cx:pt>
          <cx:pt idx="5355">91452</cx:pt>
          <cx:pt idx="5356">54537</cx:pt>
          <cx:pt idx="5357">54537</cx:pt>
          <cx:pt idx="5358">54537</cx:pt>
          <cx:pt idx="5359">74761</cx:pt>
          <cx:pt idx="5360">74761</cx:pt>
          <cx:pt idx="5361">74761</cx:pt>
          <cx:pt idx="5362">74761</cx:pt>
          <cx:pt idx="5363">210667</cx:pt>
          <cx:pt idx="5364">210667</cx:pt>
          <cx:pt idx="5365">210667</cx:pt>
          <cx:pt idx="5366">210667</cx:pt>
          <cx:pt idx="5367">210667</cx:pt>
          <cx:pt idx="5368">210667</cx:pt>
          <cx:pt idx="5369">210667</cx:pt>
          <cx:pt idx="5370">210667</cx:pt>
          <cx:pt idx="5371">210667</cx:pt>
          <cx:pt idx="5372">210667</cx:pt>
          <cx:pt idx="5373">210667</cx:pt>
          <cx:pt idx="5374">210667</cx:pt>
          <cx:pt idx="5375">210667</cx:pt>
          <cx:pt idx="5376">210667</cx:pt>
          <cx:pt idx="5377">210667</cx:pt>
          <cx:pt idx="5378">210667</cx:pt>
          <cx:pt idx="5379">130313</cx:pt>
          <cx:pt idx="5380">130313</cx:pt>
          <cx:pt idx="5381">130313</cx:pt>
          <cx:pt idx="5382">130313</cx:pt>
          <cx:pt idx="5383">130313</cx:pt>
          <cx:pt idx="5384">130313</cx:pt>
          <cx:pt idx="5385">130313</cx:pt>
          <cx:pt idx="5386">130313</cx:pt>
          <cx:pt idx="5387">130313</cx:pt>
          <cx:pt idx="5388">130313</cx:pt>
          <cx:pt idx="5389">144712</cx:pt>
          <cx:pt idx="5390">144712</cx:pt>
          <cx:pt idx="5391">144712</cx:pt>
          <cx:pt idx="5392">144712</cx:pt>
          <cx:pt idx="5393">144712</cx:pt>
          <cx:pt idx="5394">144712</cx:pt>
          <cx:pt idx="5395">144712</cx:pt>
          <cx:pt idx="5396">144712</cx:pt>
          <cx:pt idx="5397">144712</cx:pt>
          <cx:pt idx="5398">83143</cx:pt>
          <cx:pt idx="5399">83143</cx:pt>
          <cx:pt idx="5400">83143</cx:pt>
          <cx:pt idx="5401">82452</cx:pt>
          <cx:pt idx="5402">82452</cx:pt>
          <cx:pt idx="5403">82452</cx:pt>
          <cx:pt idx="5404">82452</cx:pt>
          <cx:pt idx="5405">82452</cx:pt>
          <cx:pt idx="5406">82452</cx:pt>
          <cx:pt idx="5407">82452</cx:pt>
          <cx:pt idx="5408">91452</cx:pt>
          <cx:pt idx="5409">91452</cx:pt>
          <cx:pt idx="5410">91452</cx:pt>
          <cx:pt idx="5411">91452</cx:pt>
          <cx:pt idx="5412">54537</cx:pt>
          <cx:pt idx="5413">54537</cx:pt>
          <cx:pt idx="5414">74761</cx:pt>
          <cx:pt idx="5415">74761</cx:pt>
          <cx:pt idx="5416">74761</cx:pt>
          <cx:pt idx="5417">74761</cx:pt>
          <cx:pt idx="5418">210667</cx:pt>
          <cx:pt idx="5419">210667</cx:pt>
          <cx:pt idx="5420">210667</cx:pt>
          <cx:pt idx="5421">210667</cx:pt>
          <cx:pt idx="5422">210667</cx:pt>
          <cx:pt idx="5423">210667</cx:pt>
          <cx:pt idx="5424">210667</cx:pt>
          <cx:pt idx="5425">210667</cx:pt>
          <cx:pt idx="5426">210667</cx:pt>
          <cx:pt idx="5427">210667</cx:pt>
          <cx:pt idx="5428">210667</cx:pt>
          <cx:pt idx="5429">210667</cx:pt>
          <cx:pt idx="5430">210667</cx:pt>
          <cx:pt idx="5431">210667</cx:pt>
          <cx:pt idx="5432">210667</cx:pt>
          <cx:pt idx="5433">130313</cx:pt>
          <cx:pt idx="5434">130313</cx:pt>
          <cx:pt idx="5435">130313</cx:pt>
          <cx:pt idx="5436">130313</cx:pt>
          <cx:pt idx="5437">130313</cx:pt>
          <cx:pt idx="5438">130313</cx:pt>
          <cx:pt idx="5439">130313</cx:pt>
          <cx:pt idx="5440">130313</cx:pt>
          <cx:pt idx="5441">130313</cx:pt>
          <cx:pt idx="5442">130313</cx:pt>
          <cx:pt idx="5443">130313</cx:pt>
          <cx:pt idx="5444">138654</cx:pt>
          <cx:pt idx="5445">144712</cx:pt>
          <cx:pt idx="5446">144712</cx:pt>
          <cx:pt idx="5447">144712</cx:pt>
          <cx:pt idx="5448">144712</cx:pt>
          <cx:pt idx="5449">144712</cx:pt>
          <cx:pt idx="5450">144712</cx:pt>
          <cx:pt idx="5451">144712</cx:pt>
          <cx:pt idx="5452">144712</cx:pt>
          <cx:pt idx="5453">144712</cx:pt>
          <cx:pt idx="5454">83143</cx:pt>
          <cx:pt idx="5455">83143</cx:pt>
          <cx:pt idx="5456">83143</cx:pt>
          <cx:pt idx="5457">82452</cx:pt>
          <cx:pt idx="5458">82452</cx:pt>
          <cx:pt idx="5459">82452</cx:pt>
          <cx:pt idx="5460">82452</cx:pt>
          <cx:pt idx="5461">82452</cx:pt>
          <cx:pt idx="5462">82452</cx:pt>
          <cx:pt idx="5463">91452</cx:pt>
          <cx:pt idx="5464">91452</cx:pt>
          <cx:pt idx="5465">91452</cx:pt>
          <cx:pt idx="5466">91452</cx:pt>
          <cx:pt idx="5467">54537</cx:pt>
          <cx:pt idx="5468">74761</cx:pt>
          <cx:pt idx="5469">74761</cx:pt>
          <cx:pt idx="5470">74761</cx:pt>
          <cx:pt idx="5471">74761</cx:pt>
          <cx:pt idx="5472">74761</cx:pt>
          <cx:pt idx="5473">210667</cx:pt>
          <cx:pt idx="5474">210667</cx:pt>
          <cx:pt idx="5475">210667</cx:pt>
          <cx:pt idx="5476">210667</cx:pt>
          <cx:pt idx="5477">210667</cx:pt>
          <cx:pt idx="5478">210667</cx:pt>
          <cx:pt idx="5479">210667</cx:pt>
          <cx:pt idx="5480">210667</cx:pt>
          <cx:pt idx="5481">210667</cx:pt>
          <cx:pt idx="5482">210667</cx:pt>
          <cx:pt idx="5483">210667</cx:pt>
          <cx:pt idx="5484">210667</cx:pt>
          <cx:pt idx="5485">210667</cx:pt>
          <cx:pt idx="5486">210667</cx:pt>
          <cx:pt idx="5487">210667</cx:pt>
          <cx:pt idx="5488">210667</cx:pt>
          <cx:pt idx="5489">130313</cx:pt>
          <cx:pt idx="5490">130313</cx:pt>
          <cx:pt idx="5491">130313</cx:pt>
          <cx:pt idx="5492">130313</cx:pt>
          <cx:pt idx="5493">130313</cx:pt>
          <cx:pt idx="5494">130313</cx:pt>
          <cx:pt idx="5495">130313</cx:pt>
          <cx:pt idx="5496">130313</cx:pt>
          <cx:pt idx="5497">130313</cx:pt>
          <cx:pt idx="5498">130313</cx:pt>
          <cx:pt idx="5499">138654</cx:pt>
          <cx:pt idx="5500">138654</cx:pt>
          <cx:pt idx="5501">138654</cx:pt>
          <cx:pt idx="5502">144712</cx:pt>
          <cx:pt idx="5503">144712</cx:pt>
          <cx:pt idx="5504">144712</cx:pt>
          <cx:pt idx="5505">144712</cx:pt>
          <cx:pt idx="5506">144712</cx:pt>
          <cx:pt idx="5507">144712</cx:pt>
          <cx:pt idx="5508">144712</cx:pt>
          <cx:pt idx="5509">83143</cx:pt>
          <cx:pt idx="5510">83143</cx:pt>
          <cx:pt idx="5511">83143</cx:pt>
          <cx:pt idx="5512">83143</cx:pt>
          <cx:pt idx="5513">82452</cx:pt>
          <cx:pt idx="5514">82452</cx:pt>
          <cx:pt idx="5515">82452</cx:pt>
          <cx:pt idx="5516">82452</cx:pt>
          <cx:pt idx="5517">82452</cx:pt>
          <cx:pt idx="5518">82452</cx:pt>
          <cx:pt idx="5519">91452</cx:pt>
          <cx:pt idx="5520">91452</cx:pt>
          <cx:pt idx="5521">91452</cx:pt>
          <cx:pt idx="5522">91452</cx:pt>
          <cx:pt idx="5523">54537</cx:pt>
          <cx:pt idx="5524">74761</cx:pt>
          <cx:pt idx="5525">74761</cx:pt>
          <cx:pt idx="5526">74761</cx:pt>
          <cx:pt idx="5527">74761</cx:pt>
          <cx:pt idx="5528">74761</cx:pt>
          <cx:pt idx="5529">210667</cx:pt>
          <cx:pt idx="5530">210667</cx:pt>
          <cx:pt idx="5531">210667</cx:pt>
          <cx:pt idx="5532">210667</cx:pt>
          <cx:pt idx="5533">210667</cx:pt>
          <cx:pt idx="5534">210667</cx:pt>
          <cx:pt idx="5535">210667</cx:pt>
          <cx:pt idx="5536">210667</cx:pt>
          <cx:pt idx="5537">210667</cx:pt>
          <cx:pt idx="5538">210667</cx:pt>
          <cx:pt idx="5539">210667</cx:pt>
          <cx:pt idx="5540">210667</cx:pt>
          <cx:pt idx="5541">210667</cx:pt>
          <cx:pt idx="5542">210667</cx:pt>
          <cx:pt idx="5543">210667</cx:pt>
          <cx:pt idx="5544">210667</cx:pt>
          <cx:pt idx="5545">130313</cx:pt>
          <cx:pt idx="5546">130313</cx:pt>
          <cx:pt idx="5547">130313</cx:pt>
          <cx:pt idx="5548">130313</cx:pt>
          <cx:pt idx="5549">130313</cx:pt>
          <cx:pt idx="5550">130313</cx:pt>
          <cx:pt idx="5551">130313</cx:pt>
          <cx:pt idx="5552">130313</cx:pt>
          <cx:pt idx="5553">130313</cx:pt>
          <cx:pt idx="5554">130313</cx:pt>
          <cx:pt idx="5555">138654</cx:pt>
          <cx:pt idx="5556">138654</cx:pt>
          <cx:pt idx="5557">138654</cx:pt>
          <cx:pt idx="5558">138654</cx:pt>
          <cx:pt idx="5559">144712</cx:pt>
          <cx:pt idx="5560">144712</cx:pt>
          <cx:pt idx="5561">144712</cx:pt>
          <cx:pt idx="5562">144712</cx:pt>
          <cx:pt idx="5563">144712</cx:pt>
          <cx:pt idx="5564">83143</cx:pt>
          <cx:pt idx="5565">83143</cx:pt>
          <cx:pt idx="5566">83143</cx:pt>
          <cx:pt idx="5567">83143</cx:pt>
          <cx:pt idx="5568">83143</cx:pt>
          <cx:pt idx="5569">83143</cx:pt>
          <cx:pt idx="5570">104519</cx:pt>
          <cx:pt idx="5571">82452</cx:pt>
          <cx:pt idx="5572">82452</cx:pt>
          <cx:pt idx="5573">82452</cx:pt>
          <cx:pt idx="5574">82452</cx:pt>
          <cx:pt idx="5575">91452</cx:pt>
          <cx:pt idx="5576">91452</cx:pt>
          <cx:pt idx="5577">91452</cx:pt>
          <cx:pt idx="5578">91452</cx:pt>
          <cx:pt idx="5579">54537</cx:pt>
          <cx:pt idx="5580">74761</cx:pt>
          <cx:pt idx="5581">74761</cx:pt>
          <cx:pt idx="5582">74761</cx:pt>
          <cx:pt idx="5583">74761</cx:pt>
          <cx:pt idx="5584">74761</cx:pt>
          <cx:pt idx="5585">210667</cx:pt>
          <cx:pt idx="5586">210667</cx:pt>
          <cx:pt idx="5587">210667</cx:pt>
          <cx:pt idx="5588">210667</cx:pt>
          <cx:pt idx="5589">210667</cx:pt>
          <cx:pt idx="5590">210667</cx:pt>
          <cx:pt idx="5591">210667</cx:pt>
          <cx:pt idx="5592">210667</cx:pt>
          <cx:pt idx="5593">210667</cx:pt>
          <cx:pt idx="5594">210667</cx:pt>
          <cx:pt idx="5595">210667</cx:pt>
          <cx:pt idx="5596">210667</cx:pt>
          <cx:pt idx="5597">210667</cx:pt>
          <cx:pt idx="5598">210667</cx:pt>
          <cx:pt idx="5599">210667</cx:pt>
          <cx:pt idx="5600">210667</cx:pt>
          <cx:pt idx="5601">130313</cx:pt>
          <cx:pt idx="5602">130313</cx:pt>
          <cx:pt idx="5603">130313</cx:pt>
          <cx:pt idx="5604">130313</cx:pt>
          <cx:pt idx="5605">130313</cx:pt>
          <cx:pt idx="5606">130313</cx:pt>
          <cx:pt idx="5607">130313</cx:pt>
          <cx:pt idx="5608">130313</cx:pt>
          <cx:pt idx="5609">130313</cx:pt>
          <cx:pt idx="5610">130313</cx:pt>
          <cx:pt idx="5611">130313</cx:pt>
          <cx:pt idx="5612">138654</cx:pt>
          <cx:pt idx="5613">138654</cx:pt>
          <cx:pt idx="5614">138654</cx:pt>
          <cx:pt idx="5615">138654</cx:pt>
          <cx:pt idx="5616">138654</cx:pt>
          <cx:pt idx="5617">144712</cx:pt>
          <cx:pt idx="5618">144712</cx:pt>
          <cx:pt idx="5619">144712</cx:pt>
          <cx:pt idx="5620">83143</cx:pt>
          <cx:pt idx="5621">83143</cx:pt>
          <cx:pt idx="5622">83143</cx:pt>
          <cx:pt idx="5623">83143</cx:pt>
          <cx:pt idx="5624">83143</cx:pt>
          <cx:pt idx="5625">83143</cx:pt>
          <cx:pt idx="5626">104519</cx:pt>
          <cx:pt idx="5627">104519</cx:pt>
          <cx:pt idx="5628">104519</cx:pt>
          <cx:pt idx="5629">82452</cx:pt>
          <cx:pt idx="5630">91452</cx:pt>
          <cx:pt idx="5631">91452</cx:pt>
          <cx:pt idx="5632">91452</cx:pt>
          <cx:pt idx="5633">91452</cx:pt>
          <cx:pt idx="5634">91452</cx:pt>
          <cx:pt idx="5635">54537</cx:pt>
          <cx:pt idx="5636">74761</cx:pt>
          <cx:pt idx="5637">74761</cx:pt>
          <cx:pt idx="5638">74761</cx:pt>
          <cx:pt idx="5639">74761</cx:pt>
          <cx:pt idx="5640">74761</cx:pt>
          <cx:pt idx="5641">210667</cx:pt>
          <cx:pt idx="5642">210667</cx:pt>
          <cx:pt idx="5643">210667</cx:pt>
          <cx:pt idx="5644">210667</cx:pt>
          <cx:pt idx="5645">210667</cx:pt>
          <cx:pt idx="5646">210667</cx:pt>
          <cx:pt idx="5647">210667</cx:pt>
          <cx:pt idx="5648">210667</cx:pt>
          <cx:pt idx="5649">210667</cx:pt>
          <cx:pt idx="5650">210667</cx:pt>
          <cx:pt idx="5651">210667</cx:pt>
          <cx:pt idx="5652">210667</cx:pt>
          <cx:pt idx="5653">210667</cx:pt>
          <cx:pt idx="5654">210667</cx:pt>
          <cx:pt idx="5655">210667</cx:pt>
          <cx:pt idx="5656">130313</cx:pt>
          <cx:pt idx="5657">130313</cx:pt>
          <cx:pt idx="5658">130313</cx:pt>
          <cx:pt idx="5659">130313</cx:pt>
          <cx:pt idx="5660">130313</cx:pt>
          <cx:pt idx="5661">130313</cx:pt>
          <cx:pt idx="5662">130313</cx:pt>
          <cx:pt idx="5663">130313</cx:pt>
          <cx:pt idx="5664">130313</cx:pt>
          <cx:pt idx="5665">130313</cx:pt>
          <cx:pt idx="5666">130313</cx:pt>
          <cx:pt idx="5667">138654</cx:pt>
          <cx:pt idx="5668">138654</cx:pt>
          <cx:pt idx="5669">138654</cx:pt>
          <cx:pt idx="5670">138654</cx:pt>
          <cx:pt idx="5671">138654</cx:pt>
          <cx:pt idx="5672">138654</cx:pt>
          <cx:pt idx="5673">83143</cx:pt>
          <cx:pt idx="5674">83143</cx:pt>
          <cx:pt idx="5675">83143</cx:pt>
          <cx:pt idx="5676">83143</cx:pt>
          <cx:pt idx="5677">83143</cx:pt>
          <cx:pt idx="5678">83143</cx:pt>
          <cx:pt idx="5679">83143</cx:pt>
          <cx:pt idx="5680">83143</cx:pt>
          <cx:pt idx="5681">104519</cx:pt>
          <cx:pt idx="5682">104519</cx:pt>
          <cx:pt idx="5683">104519</cx:pt>
          <cx:pt idx="5684">104519</cx:pt>
          <cx:pt idx="5685">91452</cx:pt>
          <cx:pt idx="5686">91452</cx:pt>
          <cx:pt idx="5687">91452</cx:pt>
          <cx:pt idx="5688">91452</cx:pt>
          <cx:pt idx="5689">91452</cx:pt>
          <cx:pt idx="5690">54537</cx:pt>
          <cx:pt idx="5691">74761</cx:pt>
          <cx:pt idx="5692">74761</cx:pt>
          <cx:pt idx="5693">74761</cx:pt>
          <cx:pt idx="5694">74761</cx:pt>
          <cx:pt idx="5695">74761</cx:pt>
          <cx:pt idx="5696">210667</cx:pt>
          <cx:pt idx="5697">210667</cx:pt>
          <cx:pt idx="5698">210667</cx:pt>
          <cx:pt idx="5699">210667</cx:pt>
          <cx:pt idx="5700">210667</cx:pt>
          <cx:pt idx="5701">210667</cx:pt>
          <cx:pt idx="5702">210667</cx:pt>
          <cx:pt idx="5703">210667</cx:pt>
          <cx:pt idx="5704">210667</cx:pt>
          <cx:pt idx="5705">210667</cx:pt>
          <cx:pt idx="5706">210667</cx:pt>
          <cx:pt idx="5707">210667</cx:pt>
          <cx:pt idx="5708">210667</cx:pt>
          <cx:pt idx="5709">210667</cx:pt>
          <cx:pt idx="5710">130313</cx:pt>
          <cx:pt idx="5711">130313</cx:pt>
          <cx:pt idx="5712">130313</cx:pt>
          <cx:pt idx="5713">130313</cx:pt>
          <cx:pt idx="5714">130313</cx:pt>
          <cx:pt idx="5715">130313</cx:pt>
          <cx:pt idx="5716">130313</cx:pt>
          <cx:pt idx="5717">130313</cx:pt>
          <cx:pt idx="5718">130313</cx:pt>
          <cx:pt idx="5719">130313</cx:pt>
          <cx:pt idx="5720">130313</cx:pt>
          <cx:pt idx="5721">130313</cx:pt>
          <cx:pt idx="5722">138654</cx:pt>
          <cx:pt idx="5723">138654</cx:pt>
          <cx:pt idx="5724">138654</cx:pt>
          <cx:pt idx="5725">138654</cx:pt>
          <cx:pt idx="5726">138654</cx:pt>
          <cx:pt idx="5727">138654</cx:pt>
          <cx:pt idx="5728">83143</cx:pt>
          <cx:pt idx="5729">83143</cx:pt>
          <cx:pt idx="5730">83143</cx:pt>
          <cx:pt idx="5731">83143</cx:pt>
          <cx:pt idx="5732">83143</cx:pt>
          <cx:pt idx="5733">83143</cx:pt>
          <cx:pt idx="5734">83143</cx:pt>
          <cx:pt idx="5735">104519</cx:pt>
          <cx:pt idx="5736">104519</cx:pt>
          <cx:pt idx="5737">104519</cx:pt>
          <cx:pt idx="5738">104519</cx:pt>
          <cx:pt idx="5739">102917</cx:pt>
          <cx:pt idx="5740">102917</cx:pt>
          <cx:pt idx="5741">91452</cx:pt>
          <cx:pt idx="5742">91452</cx:pt>
          <cx:pt idx="5743">91452</cx:pt>
          <cx:pt idx="5744">91452</cx:pt>
          <cx:pt idx="5745">91452</cx:pt>
          <cx:pt idx="5746">91452</cx:pt>
          <cx:pt idx="5747">74761</cx:pt>
          <cx:pt idx="5748">74761</cx:pt>
          <cx:pt idx="5749">74761</cx:pt>
          <cx:pt idx="5750">74761</cx:pt>
          <cx:pt idx="5751">210667</cx:pt>
          <cx:pt idx="5752">210667</cx:pt>
          <cx:pt idx="5753">210667</cx:pt>
          <cx:pt idx="5754">210667</cx:pt>
          <cx:pt idx="5755">210667</cx:pt>
          <cx:pt idx="5756">210667</cx:pt>
          <cx:pt idx="5757">210667</cx:pt>
          <cx:pt idx="5758">210667</cx:pt>
          <cx:pt idx="5759">210667</cx:pt>
          <cx:pt idx="5760">210667</cx:pt>
          <cx:pt idx="5761">210667</cx:pt>
          <cx:pt idx="5762">210667</cx:pt>
          <cx:pt idx="5763">210667</cx:pt>
          <cx:pt idx="5764">210667</cx:pt>
          <cx:pt idx="5765">130313</cx:pt>
          <cx:pt idx="5766">130313</cx:pt>
          <cx:pt idx="5767">130313</cx:pt>
          <cx:pt idx="5768">130313</cx:pt>
          <cx:pt idx="5769">130313</cx:pt>
          <cx:pt idx="5770">130313</cx:pt>
          <cx:pt idx="5771">130313</cx:pt>
          <cx:pt idx="5772">130313</cx:pt>
          <cx:pt idx="5773">130313</cx:pt>
          <cx:pt idx="5774">130313</cx:pt>
          <cx:pt idx="5775">152885</cx:pt>
          <cx:pt idx="5776">152885</cx:pt>
          <cx:pt idx="5777">138654</cx:pt>
          <cx:pt idx="5778">138654</cx:pt>
          <cx:pt idx="5779">138654</cx:pt>
          <cx:pt idx="5780">138654</cx:pt>
          <cx:pt idx="5781">138654</cx:pt>
          <cx:pt idx="5782">138654</cx:pt>
          <cx:pt idx="5783">138654</cx:pt>
          <cx:pt idx="5784">138654</cx:pt>
          <cx:pt idx="5785">83143</cx:pt>
          <cx:pt idx="5786">83143</cx:pt>
          <cx:pt idx="5787">83143</cx:pt>
          <cx:pt idx="5788">83143</cx:pt>
          <cx:pt idx="5789">104519</cx:pt>
          <cx:pt idx="5790">104519</cx:pt>
          <cx:pt idx="5791">104519</cx:pt>
          <cx:pt idx="5792">104519</cx:pt>
          <cx:pt idx="5793">104519</cx:pt>
          <cx:pt idx="5794">102917</cx:pt>
          <cx:pt idx="5795">102917</cx:pt>
          <cx:pt idx="5796">102917</cx:pt>
          <cx:pt idx="5797">91452</cx:pt>
          <cx:pt idx="5798">91452</cx:pt>
          <cx:pt idx="5799">91452</cx:pt>
          <cx:pt idx="5800">91452</cx:pt>
          <cx:pt idx="5801">91452</cx:pt>
          <cx:pt idx="5802">91452</cx:pt>
          <cx:pt idx="5803">91452</cx:pt>
          <cx:pt idx="5804">74761</cx:pt>
          <cx:pt idx="5805">74761</cx:pt>
          <cx:pt idx="5806">210667</cx:pt>
          <cx:pt idx="5807">210667</cx:pt>
          <cx:pt idx="5808">210667</cx:pt>
          <cx:pt idx="5809">210667</cx:pt>
          <cx:pt idx="5810">210667</cx:pt>
          <cx:pt idx="5811">210667</cx:pt>
          <cx:pt idx="5812">210667</cx:pt>
          <cx:pt idx="5813">210667</cx:pt>
          <cx:pt idx="5814">210667</cx:pt>
          <cx:pt idx="5815">210667</cx:pt>
          <cx:pt idx="5816">210667</cx:pt>
          <cx:pt idx="5817">210667</cx:pt>
          <cx:pt idx="5818">210667</cx:pt>
          <cx:pt idx="5819">210667</cx:pt>
          <cx:pt idx="5820">152885</cx:pt>
          <cx:pt idx="5821">152885</cx:pt>
          <cx:pt idx="5822">130313</cx:pt>
          <cx:pt idx="5823">130313</cx:pt>
          <cx:pt idx="5824">130313</cx:pt>
          <cx:pt idx="5825">130313</cx:pt>
          <cx:pt idx="5826">130313</cx:pt>
          <cx:pt idx="5827">152885</cx:pt>
          <cx:pt idx="5828">152885</cx:pt>
          <cx:pt idx="5829">152885</cx:pt>
          <cx:pt idx="5830">152885</cx:pt>
          <cx:pt idx="5831">152885</cx:pt>
          <cx:pt idx="5832">138654</cx:pt>
          <cx:pt idx="5833">138654</cx:pt>
          <cx:pt idx="5834">138654</cx:pt>
          <cx:pt idx="5835">138654</cx:pt>
          <cx:pt idx="5836">138654</cx:pt>
          <cx:pt idx="5837">138654</cx:pt>
          <cx:pt idx="5838">138654</cx:pt>
          <cx:pt idx="5839">138654</cx:pt>
          <cx:pt idx="5840">138654</cx:pt>
          <cx:pt idx="5841">138654</cx:pt>
          <cx:pt idx="5842">83143</cx:pt>
          <cx:pt idx="5843">83143</cx:pt>
          <cx:pt idx="5844">104519</cx:pt>
          <cx:pt idx="5845">104519</cx:pt>
          <cx:pt idx="5846">102917</cx:pt>
          <cx:pt idx="5847">102917</cx:pt>
          <cx:pt idx="5848">102917</cx:pt>
          <cx:pt idx="5849">102917</cx:pt>
          <cx:pt idx="5850">102917</cx:pt>
          <cx:pt idx="5851">143516</cx:pt>
          <cx:pt idx="5852">143516</cx:pt>
          <cx:pt idx="5853">143516</cx:pt>
          <cx:pt idx="5854">91452</cx:pt>
          <cx:pt idx="5855">91452</cx:pt>
          <cx:pt idx="5856">91452</cx:pt>
          <cx:pt idx="5857">91452</cx:pt>
          <cx:pt idx="5858">91452</cx:pt>
          <cx:pt idx="5859">91452</cx:pt>
          <cx:pt idx="5860">74761</cx:pt>
          <cx:pt idx="5861">210667</cx:pt>
          <cx:pt idx="5862">210667</cx:pt>
          <cx:pt idx="5863">210667</cx:pt>
          <cx:pt idx="5864">210667</cx:pt>
          <cx:pt idx="5865">210667</cx:pt>
          <cx:pt idx="5866">210667</cx:pt>
          <cx:pt idx="5867">210667</cx:pt>
          <cx:pt idx="5868">210667</cx:pt>
          <cx:pt idx="5869">210667</cx:pt>
          <cx:pt idx="5870">210667</cx:pt>
          <cx:pt idx="5871">210667</cx:pt>
          <cx:pt idx="5872">210667</cx:pt>
          <cx:pt idx="5873">210667</cx:pt>
          <cx:pt idx="5874">210667</cx:pt>
          <cx:pt idx="5875">210667</cx:pt>
          <cx:pt idx="5876">152885</cx:pt>
          <cx:pt idx="5877">152885</cx:pt>
          <cx:pt idx="5878">152885</cx:pt>
          <cx:pt idx="5879">152885</cx:pt>
          <cx:pt idx="5880">152885</cx:pt>
          <cx:pt idx="5881">152885</cx:pt>
          <cx:pt idx="5882">152885</cx:pt>
          <cx:pt idx="5883">152885</cx:pt>
          <cx:pt idx="5884">152885</cx:pt>
          <cx:pt idx="5885">152885</cx:pt>
          <cx:pt idx="5886">152885</cx:pt>
          <cx:pt idx="5887">152885</cx:pt>
          <cx:pt idx="5888">138654</cx:pt>
          <cx:pt idx="5889">138654</cx:pt>
          <cx:pt idx="5890">138654</cx:pt>
          <cx:pt idx="5891">138654</cx:pt>
          <cx:pt idx="5892">138654</cx:pt>
          <cx:pt idx="5893">138654</cx:pt>
          <cx:pt idx="5894">138654</cx:pt>
          <cx:pt idx="5895">138654</cx:pt>
          <cx:pt idx="5896">138654</cx:pt>
          <cx:pt idx="5897">138654</cx:pt>
          <cx:pt idx="5898">138654</cx:pt>
          <cx:pt idx="5899">83143</cx:pt>
          <cx:pt idx="5900">104519</cx:pt>
          <cx:pt idx="5901">102917</cx:pt>
          <cx:pt idx="5902">102917</cx:pt>
          <cx:pt idx="5903">102917</cx:pt>
          <cx:pt idx="5904">102917</cx:pt>
          <cx:pt idx="5905">102917</cx:pt>
          <cx:pt idx="5906">102917</cx:pt>
          <cx:pt idx="5907">143516</cx:pt>
          <cx:pt idx="5908">143516</cx:pt>
          <cx:pt idx="5909">143516</cx:pt>
          <cx:pt idx="5910">143516</cx:pt>
          <cx:pt idx="5911">91452</cx:pt>
          <cx:pt idx="5912">91452</cx:pt>
          <cx:pt idx="5913">91452</cx:pt>
          <cx:pt idx="5914">91452</cx:pt>
          <cx:pt idx="5915">91452</cx:pt>
          <cx:pt idx="5916">74761</cx:pt>
          <cx:pt idx="5917">210667</cx:pt>
          <cx:pt idx="5918">210667</cx:pt>
          <cx:pt idx="5919">210667</cx:pt>
          <cx:pt idx="5920">210667</cx:pt>
          <cx:pt idx="5921">210667</cx:pt>
          <cx:pt idx="5922">210667</cx:pt>
          <cx:pt idx="5923">210667</cx:pt>
          <cx:pt idx="5924">210667</cx:pt>
          <cx:pt idx="5925">210667</cx:pt>
          <cx:pt idx="5926">210667</cx:pt>
          <cx:pt idx="5927">210667</cx:pt>
          <cx:pt idx="5928">210667</cx:pt>
          <cx:pt idx="5929">210667</cx:pt>
          <cx:pt idx="5930">210667</cx:pt>
          <cx:pt idx="5931">152885</cx:pt>
          <cx:pt idx="5932">152885</cx:pt>
          <cx:pt idx="5933">152885</cx:pt>
          <cx:pt idx="5934">152885</cx:pt>
          <cx:pt idx="5935">152885</cx:pt>
          <cx:pt idx="5936">152885</cx:pt>
          <cx:pt idx="5937">152885</cx:pt>
          <cx:pt idx="5938">152885</cx:pt>
          <cx:pt idx="5939">152885</cx:pt>
          <cx:pt idx="5940">152885</cx:pt>
          <cx:pt idx="5941">152885</cx:pt>
          <cx:pt idx="5942">152885</cx:pt>
          <cx:pt idx="5943">152885</cx:pt>
          <cx:pt idx="5944">138654</cx:pt>
          <cx:pt idx="5945">138654</cx:pt>
          <cx:pt idx="5946">138654</cx:pt>
          <cx:pt idx="5947">138654</cx:pt>
          <cx:pt idx="5948">138654</cx:pt>
          <cx:pt idx="5949">138654</cx:pt>
          <cx:pt idx="5950">138654</cx:pt>
          <cx:pt idx="5951">138654</cx:pt>
          <cx:pt idx="5952">138654</cx:pt>
          <cx:pt idx="5953">138654</cx:pt>
          <cx:pt idx="5954">138654</cx:pt>
          <cx:pt idx="5955">102917</cx:pt>
          <cx:pt idx="5956">102917</cx:pt>
          <cx:pt idx="5957">102917</cx:pt>
          <cx:pt idx="5958">102917</cx:pt>
          <cx:pt idx="5959">102917</cx:pt>
          <cx:pt idx="5960">102917</cx:pt>
          <cx:pt idx="5961">102917</cx:pt>
          <cx:pt idx="5962">143516</cx:pt>
          <cx:pt idx="5963">143516</cx:pt>
          <cx:pt idx="5964">143516</cx:pt>
          <cx:pt idx="5965">143516</cx:pt>
          <cx:pt idx="5966">143516</cx:pt>
          <cx:pt idx="5967">143516</cx:pt>
          <cx:pt idx="5968">143516</cx:pt>
          <cx:pt idx="5969">91452</cx:pt>
          <cx:pt idx="5970">91452</cx:pt>
          <cx:pt idx="5971">91452</cx:pt>
          <cx:pt idx="5972">210667</cx:pt>
          <cx:pt idx="5973">210667</cx:pt>
          <cx:pt idx="5974">210667</cx:pt>
          <cx:pt idx="5975">210667</cx:pt>
          <cx:pt idx="5976">210667</cx:pt>
          <cx:pt idx="5977">210667</cx:pt>
          <cx:pt idx="5978">210667</cx:pt>
          <cx:pt idx="5979">210667</cx:pt>
          <cx:pt idx="5980">210667</cx:pt>
          <cx:pt idx="5981">210667</cx:pt>
          <cx:pt idx="5982">210667</cx:pt>
          <cx:pt idx="5983">210667</cx:pt>
          <cx:pt idx="5984">152885</cx:pt>
          <cx:pt idx="5985">152885</cx:pt>
          <cx:pt idx="5986">152885</cx:pt>
          <cx:pt idx="5987">152885</cx:pt>
          <cx:pt idx="5988">152885</cx:pt>
          <cx:pt idx="5989">152885</cx:pt>
          <cx:pt idx="5990">152885</cx:pt>
          <cx:pt idx="5991">152885</cx:pt>
          <cx:pt idx="5992">152885</cx:pt>
          <cx:pt idx="5993">152885</cx:pt>
          <cx:pt idx="5994">152885</cx:pt>
          <cx:pt idx="5995">152885</cx:pt>
          <cx:pt idx="5996">152885</cx:pt>
          <cx:pt idx="5997">152885</cx:pt>
          <cx:pt idx="5998">138654</cx:pt>
          <cx:pt idx="5999">138654</cx:pt>
          <cx:pt idx="6000">138654</cx:pt>
          <cx:pt idx="6001">138654</cx:pt>
          <cx:pt idx="6002">138654</cx:pt>
          <cx:pt idx="6003">138654</cx:pt>
          <cx:pt idx="6004">138654</cx:pt>
          <cx:pt idx="6005">138654</cx:pt>
          <cx:pt idx="6006">138654</cx:pt>
          <cx:pt idx="6007">138654</cx:pt>
          <cx:pt idx="6008">138654</cx:pt>
          <cx:pt idx="6009">102917</cx:pt>
          <cx:pt idx="6010">102917</cx:pt>
          <cx:pt idx="6011">102917</cx:pt>
          <cx:pt idx="6012">102917</cx:pt>
          <cx:pt idx="6013">102917</cx:pt>
          <cx:pt idx="6014">102917</cx:pt>
          <cx:pt idx="6015">102917</cx:pt>
          <cx:pt idx="6016">143516</cx:pt>
          <cx:pt idx="6017">143516</cx:pt>
          <cx:pt idx="6018">143516</cx:pt>
          <cx:pt idx="6019">143516</cx:pt>
          <cx:pt idx="6020">143516</cx:pt>
          <cx:pt idx="6021">143516</cx:pt>
          <cx:pt idx="6022">143516</cx:pt>
          <cx:pt idx="6023">143516</cx:pt>
          <cx:pt idx="6024">143516</cx:pt>
          <cx:pt idx="6025">91452</cx:pt>
          <cx:pt idx="6026">210667</cx:pt>
          <cx:pt idx="6027">210667</cx:pt>
          <cx:pt idx="6028">210667</cx:pt>
          <cx:pt idx="6029">210667</cx:pt>
          <cx:pt idx="6030">210667</cx:pt>
          <cx:pt idx="6031">210667</cx:pt>
          <cx:pt idx="6032">210667</cx:pt>
          <cx:pt idx="6033">210667</cx:pt>
          <cx:pt idx="6034">210667</cx:pt>
          <cx:pt idx="6035">210667</cx:pt>
          <cx:pt idx="6036">210667</cx:pt>
          <cx:pt idx="6037">152885</cx:pt>
          <cx:pt idx="6038">152885</cx:pt>
          <cx:pt idx="6039">152885</cx:pt>
          <cx:pt idx="6040">152885</cx:pt>
          <cx:pt idx="6041">152885</cx:pt>
          <cx:pt idx="6042">152885</cx:pt>
          <cx:pt idx="6043">152885</cx:pt>
          <cx:pt idx="6044">152885</cx:pt>
          <cx:pt idx="6045">152885</cx:pt>
          <cx:pt idx="6046">152885</cx:pt>
          <cx:pt idx="6047">152885</cx:pt>
          <cx:pt idx="6048">152885</cx:pt>
          <cx:pt idx="6049">152885</cx:pt>
          <cx:pt idx="6050">152885</cx:pt>
          <cx:pt idx="6051">152885</cx:pt>
          <cx:pt idx="6052">138654</cx:pt>
          <cx:pt idx="6053">138654</cx:pt>
          <cx:pt idx="6054">138654</cx:pt>
          <cx:pt idx="6055">138654</cx:pt>
          <cx:pt idx="6056">138654</cx:pt>
          <cx:pt idx="6057">138654</cx:pt>
          <cx:pt idx="6058">138654</cx:pt>
          <cx:pt idx="6059">138654</cx:pt>
          <cx:pt idx="6060">138654</cx:pt>
          <cx:pt idx="6061">138654</cx:pt>
          <cx:pt idx="6062">138654</cx:pt>
          <cx:pt idx="6063">102917</cx:pt>
          <cx:pt idx="6064">102917</cx:pt>
          <cx:pt idx="6065">102917</cx:pt>
          <cx:pt idx="6066">102917</cx:pt>
          <cx:pt idx="6067">102917</cx:pt>
          <cx:pt idx="6068">102917</cx:pt>
          <cx:pt idx="6069">143516</cx:pt>
          <cx:pt idx="6070">143516</cx:pt>
          <cx:pt idx="6071">143516</cx:pt>
          <cx:pt idx="6072">143516</cx:pt>
          <cx:pt idx="6073">143516</cx:pt>
          <cx:pt idx="6074">143516</cx:pt>
          <cx:pt idx="6075">143516</cx:pt>
          <cx:pt idx="6076">143516</cx:pt>
          <cx:pt idx="6077">143516</cx:pt>
          <cx:pt idx="6078">143516</cx:pt>
          <cx:pt idx="6079">210667</cx:pt>
          <cx:pt idx="6080">210667</cx:pt>
          <cx:pt idx="6081">210667</cx:pt>
          <cx:pt idx="6082">210667</cx:pt>
          <cx:pt idx="6083">210667</cx:pt>
          <cx:pt idx="6084">210667</cx:pt>
          <cx:pt idx="6085">210667</cx:pt>
          <cx:pt idx="6086">210667</cx:pt>
          <cx:pt idx="6087">210667</cx:pt>
          <cx:pt idx="6088">210667</cx:pt>
          <cx:pt idx="6089">152885</cx:pt>
          <cx:pt idx="6090">152885</cx:pt>
          <cx:pt idx="6091">152885</cx:pt>
          <cx:pt idx="6092">152885</cx:pt>
          <cx:pt idx="6093">152885</cx:pt>
          <cx:pt idx="6094">152885</cx:pt>
          <cx:pt idx="6095">152885</cx:pt>
          <cx:pt idx="6096">152885</cx:pt>
          <cx:pt idx="6097">152885</cx:pt>
          <cx:pt idx="6098">152885</cx:pt>
          <cx:pt idx="6099">152885</cx:pt>
          <cx:pt idx="6100">152885</cx:pt>
          <cx:pt idx="6101">152885</cx:pt>
          <cx:pt idx="6102">152885</cx:pt>
          <cx:pt idx="6103">152885</cx:pt>
          <cx:pt idx="6104">152885</cx:pt>
          <cx:pt idx="6105">138654</cx:pt>
          <cx:pt idx="6106">138654</cx:pt>
          <cx:pt idx="6107">138654</cx:pt>
          <cx:pt idx="6108">138654</cx:pt>
          <cx:pt idx="6109">138654</cx:pt>
          <cx:pt idx="6110">138654</cx:pt>
          <cx:pt idx="6111">138654</cx:pt>
          <cx:pt idx="6112">138654</cx:pt>
          <cx:pt idx="6113">138654</cx:pt>
          <cx:pt idx="6114">138654</cx:pt>
          <cx:pt idx="6115">138654</cx:pt>
          <cx:pt idx="6116">102917</cx:pt>
          <cx:pt idx="6117">102917</cx:pt>
          <cx:pt idx="6118">102917</cx:pt>
          <cx:pt idx="6119">102917</cx:pt>
          <cx:pt idx="6120">102917</cx:pt>
          <cx:pt idx="6121">102917</cx:pt>
          <cx:pt idx="6122">143516</cx:pt>
          <cx:pt idx="6123">143516</cx:pt>
          <cx:pt idx="6124">143516</cx:pt>
          <cx:pt idx="6125">143516</cx:pt>
          <cx:pt idx="6126">143516</cx:pt>
          <cx:pt idx="6127">143516</cx:pt>
          <cx:pt idx="6128">143516</cx:pt>
          <cx:pt idx="6129">143516</cx:pt>
          <cx:pt idx="6130">143516</cx:pt>
          <cx:pt idx="6131">143516</cx:pt>
        </cx:lvl>
      </cx:numDim>
    </cx:data>
  </cx:chartData>
  <cx:chart>
    <cx:title pos="t" align="ctr" overlay="0">
      <cx:tx>
        <cx:txData>
          <cx:v>Atlanta Images Income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Atlanta Images Income Distribution</a:t>
          </a:r>
        </a:p>
      </cx:txPr>
    </cx:title>
    <cx:plotArea>
      <cx:plotAreaRegion>
        <cx:series layoutId="clusteredColumn" uniqueId="{3B829023-40ED-4C9D-BE4E-5CFA9BC1B229}">
          <cx:spPr>
            <a:solidFill>
              <a:schemeClr val="accent1"/>
            </a:solidFill>
          </cx:spPr>
          <cx:dataPt idx="4">
            <cx:spPr>
              <a:solidFill>
                <a:srgbClr val="FF0000"/>
              </a:solidFill>
            </cx:spPr>
          </cx:dataPt>
          <cx:dataPt idx="7">
            <cx:spPr>
              <a:solidFill>
                <a:srgbClr val="FF0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labels!$B$1:$B$6132</cx:f>
        <cx:lvl ptCount="6132" formatCode="General">
          <cx:pt idx="0">29491</cx:pt>
          <cx:pt idx="1">29491</cx:pt>
          <cx:pt idx="2">29491</cx:pt>
          <cx:pt idx="3">29491</cx:pt>
          <cx:pt idx="4">29491</cx:pt>
          <cx:pt idx="5">29491</cx:pt>
          <cx:pt idx="6">66364</cx:pt>
          <cx:pt idx="7">46875</cx:pt>
          <cx:pt idx="8">46875</cx:pt>
          <cx:pt idx="9">29808</cx:pt>
          <cx:pt idx="10">29808</cx:pt>
          <cx:pt idx="11">29808</cx:pt>
          <cx:pt idx="12">29808</cx:pt>
          <cx:pt idx="13">29808</cx:pt>
          <cx:pt idx="14">29808</cx:pt>
          <cx:pt idx="15">29808</cx:pt>
          <cx:pt idx="16">29808</cx:pt>
          <cx:pt idx="17">29808</cx:pt>
          <cx:pt idx="18">29808</cx:pt>
          <cx:pt idx="19">29808</cx:pt>
          <cx:pt idx="20">29808</cx:pt>
          <cx:pt idx="21">29808</cx:pt>
          <cx:pt idx="22">29808</cx:pt>
          <cx:pt idx="23">29808</cx:pt>
          <cx:pt idx="24">29808</cx:pt>
          <cx:pt idx="25">29808</cx:pt>
          <cx:pt idx="26">29808</cx:pt>
          <cx:pt idx="27">29808</cx:pt>
          <cx:pt idx="28">29808</cx:pt>
          <cx:pt idx="29">29808</cx:pt>
          <cx:pt idx="30">29808</cx:pt>
          <cx:pt idx="31">29808</cx:pt>
          <cx:pt idx="32">29491</cx:pt>
          <cx:pt idx="33">29491</cx:pt>
          <cx:pt idx="34">29491</cx:pt>
          <cx:pt idx="35">29491</cx:pt>
          <cx:pt idx="36">29491</cx:pt>
          <cx:pt idx="37">29491</cx:pt>
          <cx:pt idx="38">29491</cx:pt>
          <cx:pt idx="39">29491</cx:pt>
          <cx:pt idx="40">29491</cx:pt>
          <cx:pt idx="41">66364</cx:pt>
          <cx:pt idx="42">66364</cx:pt>
          <cx:pt idx="43">66364</cx:pt>
          <cx:pt idx="44">46875</cx:pt>
          <cx:pt idx="45">46875</cx:pt>
          <cx:pt idx="46">46875</cx:pt>
          <cx:pt idx="47">29808</cx:pt>
          <cx:pt idx="48">29808</cx:pt>
          <cx:pt idx="49">29808</cx:pt>
          <cx:pt idx="50">29808</cx:pt>
          <cx:pt idx="51">29808</cx:pt>
          <cx:pt idx="52">29808</cx:pt>
          <cx:pt idx="53">29808</cx:pt>
          <cx:pt idx="54">29808</cx:pt>
          <cx:pt idx="55">29808</cx:pt>
          <cx:pt idx="56">29808</cx:pt>
          <cx:pt idx="57">29808</cx:pt>
          <cx:pt idx="58">29808</cx:pt>
          <cx:pt idx="59">29808</cx:pt>
          <cx:pt idx="60">29808</cx:pt>
          <cx:pt idx="61">29808</cx:pt>
          <cx:pt idx="62">29808</cx:pt>
          <cx:pt idx="63">29808</cx:pt>
          <cx:pt idx="64">29808</cx:pt>
          <cx:pt idx="65">29808</cx:pt>
          <cx:pt idx="66">29808</cx:pt>
          <cx:pt idx="67">29808</cx:pt>
          <cx:pt idx="68">29808</cx:pt>
          <cx:pt idx="69">29808</cx:pt>
          <cx:pt idx="70">29808</cx:pt>
          <cx:pt idx="71">29491</cx:pt>
          <cx:pt idx="72">29491</cx:pt>
          <cx:pt idx="73">29491</cx:pt>
          <cx:pt idx="74">29491</cx:pt>
          <cx:pt idx="75">29491</cx:pt>
          <cx:pt idx="76">29491</cx:pt>
          <cx:pt idx="77">29491</cx:pt>
          <cx:pt idx="78">29491</cx:pt>
          <cx:pt idx="79">29491</cx:pt>
          <cx:pt idx="80">66364</cx:pt>
          <cx:pt idx="81">66364</cx:pt>
          <cx:pt idx="82">66364</cx:pt>
          <cx:pt idx="83">66364</cx:pt>
          <cx:pt idx="84">66364</cx:pt>
          <cx:pt idx="85">46875</cx:pt>
          <cx:pt idx="86">46875</cx:pt>
          <cx:pt idx="87">46875</cx:pt>
          <cx:pt idx="88">46875</cx:pt>
          <cx:pt idx="89">46875</cx:pt>
          <cx:pt idx="90">29808</cx:pt>
          <cx:pt idx="91">29808</cx:pt>
          <cx:pt idx="92">26369</cx:pt>
          <cx:pt idx="93">29808</cx:pt>
          <cx:pt idx="94">29808</cx:pt>
          <cx:pt idx="95">29808</cx:pt>
          <cx:pt idx="96">29808</cx:pt>
          <cx:pt idx="97">29808</cx:pt>
          <cx:pt idx="98">29808</cx:pt>
          <cx:pt idx="99">29808</cx:pt>
          <cx:pt idx="100">29808</cx:pt>
          <cx:pt idx="101">29808</cx:pt>
          <cx:pt idx="102">29808</cx:pt>
          <cx:pt idx="103">29808</cx:pt>
          <cx:pt idx="104">29808</cx:pt>
          <cx:pt idx="105">29808</cx:pt>
          <cx:pt idx="106">29808</cx:pt>
          <cx:pt idx="107">29808</cx:pt>
          <cx:pt idx="108">29808</cx:pt>
          <cx:pt idx="109">29808</cx:pt>
          <cx:pt idx="110">29808</cx:pt>
          <cx:pt idx="111">29808</cx:pt>
          <cx:pt idx="112">29808</cx:pt>
          <cx:pt idx="113">29808</cx:pt>
          <cx:pt idx="114">29491</cx:pt>
          <cx:pt idx="115">31891</cx:pt>
          <cx:pt idx="116">31891</cx:pt>
          <cx:pt idx="117">31891</cx:pt>
          <cx:pt idx="118">31891</cx:pt>
          <cx:pt idx="119">31891</cx:pt>
          <cx:pt idx="120">31891</cx:pt>
          <cx:pt idx="121">31891</cx:pt>
          <cx:pt idx="122">31891</cx:pt>
          <cx:pt idx="123">66364</cx:pt>
          <cx:pt idx="124">66364</cx:pt>
          <cx:pt idx="125">66364</cx:pt>
          <cx:pt idx="126">66364</cx:pt>
          <cx:pt idx="127">66364</cx:pt>
          <cx:pt idx="128">66364</cx:pt>
          <cx:pt idx="129">46875</cx:pt>
          <cx:pt idx="130">46875</cx:pt>
          <cx:pt idx="131">46875</cx:pt>
          <cx:pt idx="132">46875</cx:pt>
          <cx:pt idx="133">46875</cx:pt>
          <cx:pt idx="134">46875</cx:pt>
          <cx:pt idx="135">46875</cx:pt>
          <cx:pt idx="136">26369</cx:pt>
          <cx:pt idx="137">26369</cx:pt>
          <cx:pt idx="138">29808</cx:pt>
          <cx:pt idx="139">29808</cx:pt>
          <cx:pt idx="140">29808</cx:pt>
          <cx:pt idx="141">29808</cx:pt>
          <cx:pt idx="142">29808</cx:pt>
          <cx:pt idx="143">29808</cx:pt>
          <cx:pt idx="144">29808</cx:pt>
          <cx:pt idx="145">29808</cx:pt>
          <cx:pt idx="146">29808</cx:pt>
          <cx:pt idx="147">29808</cx:pt>
          <cx:pt idx="148">29808</cx:pt>
          <cx:pt idx="149">29808</cx:pt>
          <cx:pt idx="150">29808</cx:pt>
          <cx:pt idx="151">29808</cx:pt>
          <cx:pt idx="152">29808</cx:pt>
          <cx:pt idx="153">29808</cx:pt>
          <cx:pt idx="154">29808</cx:pt>
          <cx:pt idx="155">29808</cx:pt>
          <cx:pt idx="156">29808</cx:pt>
          <cx:pt idx="157">29808</cx:pt>
          <cx:pt idx="158">29808</cx:pt>
          <cx:pt idx="159">29491</cx:pt>
          <cx:pt idx="160">31891</cx:pt>
          <cx:pt idx="161">31891</cx:pt>
          <cx:pt idx="162">31891</cx:pt>
          <cx:pt idx="163">31891</cx:pt>
          <cx:pt idx="164">31891</cx:pt>
          <cx:pt idx="165">31891</cx:pt>
          <cx:pt idx="166">31891</cx:pt>
          <cx:pt idx="167">31891</cx:pt>
          <cx:pt idx="168">66364</cx:pt>
          <cx:pt idx="169">66364</cx:pt>
          <cx:pt idx="170">66364</cx:pt>
          <cx:pt idx="171">66364</cx:pt>
          <cx:pt idx="172">66364</cx:pt>
          <cx:pt idx="173">66364</cx:pt>
          <cx:pt idx="174">66364</cx:pt>
          <cx:pt idx="175">46875</cx:pt>
          <cx:pt idx="176">46875</cx:pt>
          <cx:pt idx="177">46875</cx:pt>
          <cx:pt idx="178">46875</cx:pt>
          <cx:pt idx="179">46875</cx:pt>
          <cx:pt idx="180">46875</cx:pt>
          <cx:pt idx="181">46875</cx:pt>
          <cx:pt idx="182">46875</cx:pt>
          <cx:pt idx="183">46875</cx:pt>
          <cx:pt idx="184">46875</cx:pt>
          <cx:pt idx="185">26369</cx:pt>
          <cx:pt idx="186">26369</cx:pt>
          <cx:pt idx="187">29808</cx:pt>
          <cx:pt idx="188">29808</cx:pt>
          <cx:pt idx="189">29808</cx:pt>
          <cx:pt idx="190">29808</cx:pt>
          <cx:pt idx="191">29808</cx:pt>
          <cx:pt idx="192">29808</cx:pt>
          <cx:pt idx="193">29808</cx:pt>
          <cx:pt idx="194">29808</cx:pt>
          <cx:pt idx="195">29808</cx:pt>
          <cx:pt idx="196">29808</cx:pt>
          <cx:pt idx="197">29808</cx:pt>
          <cx:pt idx="198">29808</cx:pt>
          <cx:pt idx="199">29808</cx:pt>
          <cx:pt idx="200">29808</cx:pt>
          <cx:pt idx="201">29808</cx:pt>
          <cx:pt idx="202">29808</cx:pt>
          <cx:pt idx="203">29808</cx:pt>
          <cx:pt idx="204">29808</cx:pt>
          <cx:pt idx="205">29808</cx:pt>
          <cx:pt idx="206">29808</cx:pt>
          <cx:pt idx="207">31891</cx:pt>
          <cx:pt idx="208">31891</cx:pt>
          <cx:pt idx="209">31891</cx:pt>
          <cx:pt idx="210">31891</cx:pt>
          <cx:pt idx="211">31891</cx:pt>
          <cx:pt idx="212">31891</cx:pt>
          <cx:pt idx="213">31891</cx:pt>
          <cx:pt idx="214">31891</cx:pt>
          <cx:pt idx="215">31891</cx:pt>
          <cx:pt idx="216">66364</cx:pt>
          <cx:pt idx="217">66364</cx:pt>
          <cx:pt idx="218">66364</cx:pt>
          <cx:pt idx="219">66364</cx:pt>
          <cx:pt idx="220">66364</cx:pt>
          <cx:pt idx="221">66364</cx:pt>
          <cx:pt idx="222">66364</cx:pt>
          <cx:pt idx="223">66364</cx:pt>
          <cx:pt idx="224">46875</cx:pt>
          <cx:pt idx="225">46875</cx:pt>
          <cx:pt idx="226">46875</cx:pt>
          <cx:pt idx="227">46875</cx:pt>
          <cx:pt idx="228">46875</cx:pt>
          <cx:pt idx="229">46875</cx:pt>
          <cx:pt idx="230">46875</cx:pt>
          <cx:pt idx="231">46875</cx:pt>
          <cx:pt idx="232">46875</cx:pt>
          <cx:pt idx="233">46875</cx:pt>
          <cx:pt idx="234">46875</cx:pt>
          <cx:pt idx="235">46875</cx:pt>
          <cx:pt idx="236">46875</cx:pt>
          <cx:pt idx="237">46875</cx:pt>
          <cx:pt idx="238">46875</cx:pt>
          <cx:pt idx="239">46875</cx:pt>
          <cx:pt idx="240">46875</cx:pt>
          <cx:pt idx="241">46875</cx:pt>
          <cx:pt idx="242">46875</cx:pt>
          <cx:pt idx="243">26369</cx:pt>
          <cx:pt idx="244">26369</cx:pt>
          <cx:pt idx="245">26369</cx:pt>
          <cx:pt idx="246">29808</cx:pt>
          <cx:pt idx="247">29808</cx:pt>
          <cx:pt idx="248">29808</cx:pt>
          <cx:pt idx="249">29808</cx:pt>
          <cx:pt idx="250">29808</cx:pt>
          <cx:pt idx="251">29808</cx:pt>
          <cx:pt idx="252">29808</cx:pt>
          <cx:pt idx="253">29808</cx:pt>
          <cx:pt idx="254">29808</cx:pt>
          <cx:pt idx="255">26369</cx:pt>
          <cx:pt idx="256">29808</cx:pt>
          <cx:pt idx="257">29808</cx:pt>
          <cx:pt idx="258">29808</cx:pt>
          <cx:pt idx="259">29808</cx:pt>
          <cx:pt idx="260">29808</cx:pt>
          <cx:pt idx="261">29808</cx:pt>
          <cx:pt idx="262">29808</cx:pt>
          <cx:pt idx="263">29808</cx:pt>
          <cx:pt idx="264">29808</cx:pt>
          <cx:pt idx="265">31891</cx:pt>
          <cx:pt idx="266">31891</cx:pt>
          <cx:pt idx="267">31891</cx:pt>
          <cx:pt idx="268">31891</cx:pt>
          <cx:pt idx="269">31891</cx:pt>
          <cx:pt idx="270">31891</cx:pt>
          <cx:pt idx="271">31891</cx:pt>
          <cx:pt idx="272">31891</cx:pt>
          <cx:pt idx="273">31891</cx:pt>
          <cx:pt idx="274">31891</cx:pt>
          <cx:pt idx="275">66364</cx:pt>
          <cx:pt idx="276">66364</cx:pt>
          <cx:pt idx="277">66364</cx:pt>
          <cx:pt idx="278">66364</cx:pt>
          <cx:pt idx="279">66364</cx:pt>
          <cx:pt idx="280">66364</cx:pt>
          <cx:pt idx="281">66364</cx:pt>
          <cx:pt idx="282">66364</cx:pt>
          <cx:pt idx="283">66364</cx:pt>
          <cx:pt idx="284">46875</cx:pt>
          <cx:pt idx="285">46875</cx:pt>
          <cx:pt idx="286">46875</cx:pt>
          <cx:pt idx="287">46875</cx:pt>
          <cx:pt idx="288">46875</cx:pt>
          <cx:pt idx="289">46875</cx:pt>
          <cx:pt idx="290">46875</cx:pt>
          <cx:pt idx="291">46875</cx:pt>
          <cx:pt idx="292">46875</cx:pt>
          <cx:pt idx="293">46875</cx:pt>
          <cx:pt idx="294">46875</cx:pt>
          <cx:pt idx="295">46875</cx:pt>
          <cx:pt idx="296">46875</cx:pt>
          <cx:pt idx="297">46875</cx:pt>
          <cx:pt idx="298">46875</cx:pt>
          <cx:pt idx="299">46875</cx:pt>
          <cx:pt idx="300">46875</cx:pt>
          <cx:pt idx="301">26369</cx:pt>
          <cx:pt idx="302">26369</cx:pt>
          <cx:pt idx="303">26369</cx:pt>
          <cx:pt idx="304">26369</cx:pt>
          <cx:pt idx="305">26369</cx:pt>
          <cx:pt idx="306">29808</cx:pt>
          <cx:pt idx="307">29808</cx:pt>
          <cx:pt idx="308">29808</cx:pt>
          <cx:pt idx="309">29808</cx:pt>
          <cx:pt idx="310">29808</cx:pt>
          <cx:pt idx="311">29808</cx:pt>
          <cx:pt idx="312">26369</cx:pt>
          <cx:pt idx="313">26369</cx:pt>
          <cx:pt idx="314">26369</cx:pt>
          <cx:pt idx="315">29808</cx:pt>
          <cx:pt idx="316">29808</cx:pt>
          <cx:pt idx="317">29808</cx:pt>
          <cx:pt idx="318">29808</cx:pt>
          <cx:pt idx="319">29808</cx:pt>
          <cx:pt idx="320">29808</cx:pt>
          <cx:pt idx="321">29808</cx:pt>
          <cx:pt idx="322">29808</cx:pt>
          <cx:pt idx="323">31891</cx:pt>
          <cx:pt idx="324">31891</cx:pt>
          <cx:pt idx="325">31891</cx:pt>
          <cx:pt idx="326">31891</cx:pt>
          <cx:pt idx="327">31891</cx:pt>
          <cx:pt idx="328">31891</cx:pt>
          <cx:pt idx="329">31891</cx:pt>
          <cx:pt idx="330">31891</cx:pt>
          <cx:pt idx="331">31891</cx:pt>
          <cx:pt idx="332">31891</cx:pt>
          <cx:pt idx="333">66364</cx:pt>
          <cx:pt idx="334">66364</cx:pt>
          <cx:pt idx="335">66364</cx:pt>
          <cx:pt idx="336">66364</cx:pt>
          <cx:pt idx="337">66364</cx:pt>
          <cx:pt idx="338">66364</cx:pt>
          <cx:pt idx="339">66364</cx:pt>
          <cx:pt idx="340">66364</cx:pt>
          <cx:pt idx="341">66364</cx:pt>
          <cx:pt idx="342">66364</cx:pt>
          <cx:pt idx="343">46875</cx:pt>
          <cx:pt idx="344">46875</cx:pt>
          <cx:pt idx="345">46875</cx:pt>
          <cx:pt idx="346">46875</cx:pt>
          <cx:pt idx="347">46875</cx:pt>
          <cx:pt idx="348">46875</cx:pt>
          <cx:pt idx="349">46875</cx:pt>
          <cx:pt idx="350">46875</cx:pt>
          <cx:pt idx="351">46875</cx:pt>
          <cx:pt idx="352">46875</cx:pt>
          <cx:pt idx="353">46875</cx:pt>
          <cx:pt idx="354">46875</cx:pt>
          <cx:pt idx="355">46875</cx:pt>
          <cx:pt idx="356">46875</cx:pt>
          <cx:pt idx="357">46875</cx:pt>
          <cx:pt idx="358">46875</cx:pt>
          <cx:pt idx="359">26369</cx:pt>
          <cx:pt idx="360">26369</cx:pt>
          <cx:pt idx="361">26369</cx:pt>
          <cx:pt idx="362">26369</cx:pt>
          <cx:pt idx="363">26369</cx:pt>
          <cx:pt idx="364">26369</cx:pt>
          <cx:pt idx="365">29808</cx:pt>
          <cx:pt idx="366">29808</cx:pt>
          <cx:pt idx="367">29808</cx:pt>
          <cx:pt idx="368">29808</cx:pt>
          <cx:pt idx="369">29808</cx:pt>
          <cx:pt idx="370">26369</cx:pt>
          <cx:pt idx="371">26369</cx:pt>
          <cx:pt idx="372">26369</cx:pt>
          <cx:pt idx="373">29808</cx:pt>
          <cx:pt idx="374">29808</cx:pt>
          <cx:pt idx="375">29808</cx:pt>
          <cx:pt idx="376">29808</cx:pt>
          <cx:pt idx="377">29808</cx:pt>
          <cx:pt idx="378">29808</cx:pt>
          <cx:pt idx="379">29808</cx:pt>
          <cx:pt idx="380">29808</cx:pt>
          <cx:pt idx="381">29808</cx:pt>
          <cx:pt idx="382">31891</cx:pt>
          <cx:pt idx="383">31891</cx:pt>
          <cx:pt idx="384">31891</cx:pt>
          <cx:pt idx="385">31891</cx:pt>
          <cx:pt idx="386">31891</cx:pt>
          <cx:pt idx="387">31891</cx:pt>
          <cx:pt idx="388">31891</cx:pt>
          <cx:pt idx="389">31891</cx:pt>
          <cx:pt idx="390">31891</cx:pt>
          <cx:pt idx="391">31891</cx:pt>
          <cx:pt idx="392">31891</cx:pt>
          <cx:pt idx="393">66364</cx:pt>
          <cx:pt idx="394">66364</cx:pt>
          <cx:pt idx="395">66364</cx:pt>
          <cx:pt idx="396">66364</cx:pt>
          <cx:pt idx="397">66364</cx:pt>
          <cx:pt idx="398">66364</cx:pt>
          <cx:pt idx="399">66364</cx:pt>
          <cx:pt idx="400">66364</cx:pt>
          <cx:pt idx="401">66364</cx:pt>
          <cx:pt idx="402">66364</cx:pt>
          <cx:pt idx="403">66364</cx:pt>
          <cx:pt idx="404">46875</cx:pt>
          <cx:pt idx="405">46875</cx:pt>
          <cx:pt idx="406">46875</cx:pt>
          <cx:pt idx="407">46875</cx:pt>
          <cx:pt idx="408">46875</cx:pt>
          <cx:pt idx="409">46875</cx:pt>
          <cx:pt idx="410">46875</cx:pt>
          <cx:pt idx="411">46875</cx:pt>
          <cx:pt idx="412">46875</cx:pt>
          <cx:pt idx="413">46875</cx:pt>
          <cx:pt idx="414">46875</cx:pt>
          <cx:pt idx="415">46875</cx:pt>
          <cx:pt idx="416">46875</cx:pt>
          <cx:pt idx="417">46875</cx:pt>
          <cx:pt idx="418">26369</cx:pt>
          <cx:pt idx="419">26369</cx:pt>
          <cx:pt idx="420">26369</cx:pt>
          <cx:pt idx="421">26369</cx:pt>
          <cx:pt idx="422">26369</cx:pt>
          <cx:pt idx="423">26369</cx:pt>
          <cx:pt idx="424">26369</cx:pt>
          <cx:pt idx="425">29808</cx:pt>
          <cx:pt idx="426">26369</cx:pt>
          <cx:pt idx="427">26369</cx:pt>
          <cx:pt idx="428">26369</cx:pt>
          <cx:pt idx="429">26369</cx:pt>
          <cx:pt idx="430">26369</cx:pt>
          <cx:pt idx="431">26369</cx:pt>
          <cx:pt idx="432">29808</cx:pt>
          <cx:pt idx="433">29808</cx:pt>
          <cx:pt idx="434">29808</cx:pt>
          <cx:pt idx="435">29808</cx:pt>
          <cx:pt idx="436">29808</cx:pt>
          <cx:pt idx="437">29808</cx:pt>
          <cx:pt idx="438">29808</cx:pt>
          <cx:pt idx="439">29808</cx:pt>
          <cx:pt idx="440">29808</cx:pt>
          <cx:pt idx="441">41674</cx:pt>
          <cx:pt idx="442">31891</cx:pt>
          <cx:pt idx="443">31891</cx:pt>
          <cx:pt idx="444">31891</cx:pt>
          <cx:pt idx="445">31891</cx:pt>
          <cx:pt idx="446">31891</cx:pt>
          <cx:pt idx="447">31891</cx:pt>
          <cx:pt idx="448">31891</cx:pt>
          <cx:pt idx="449">31891</cx:pt>
          <cx:pt idx="450">31891</cx:pt>
          <cx:pt idx="451">31891</cx:pt>
          <cx:pt idx="452">66364</cx:pt>
          <cx:pt idx="453">66364</cx:pt>
          <cx:pt idx="454">66364</cx:pt>
          <cx:pt idx="455">66364</cx:pt>
          <cx:pt idx="456">66364</cx:pt>
          <cx:pt idx="457">66364</cx:pt>
          <cx:pt idx="458">66364</cx:pt>
          <cx:pt idx="459">66364</cx:pt>
          <cx:pt idx="460">66364</cx:pt>
          <cx:pt idx="461">66364</cx:pt>
          <cx:pt idx="462">27401</cx:pt>
          <cx:pt idx="463">27401</cx:pt>
          <cx:pt idx="464">27401</cx:pt>
          <cx:pt idx="465">46875</cx:pt>
          <cx:pt idx="466">46875</cx:pt>
          <cx:pt idx="467">46875</cx:pt>
          <cx:pt idx="468">46875</cx:pt>
          <cx:pt idx="469">46875</cx:pt>
          <cx:pt idx="470">46875</cx:pt>
          <cx:pt idx="471">46875</cx:pt>
          <cx:pt idx="472">46875</cx:pt>
          <cx:pt idx="473">46875</cx:pt>
          <cx:pt idx="474">46875</cx:pt>
          <cx:pt idx="475">46875</cx:pt>
          <cx:pt idx="476">26369</cx:pt>
          <cx:pt idx="477">26369</cx:pt>
          <cx:pt idx="478">26369</cx:pt>
          <cx:pt idx="479">26369</cx:pt>
          <cx:pt idx="480">26369</cx:pt>
          <cx:pt idx="481">26369</cx:pt>
          <cx:pt idx="482">26369</cx:pt>
          <cx:pt idx="483">26369</cx:pt>
          <cx:pt idx="484">26369</cx:pt>
          <cx:pt idx="485">26369</cx:pt>
          <cx:pt idx="486">26369</cx:pt>
          <cx:pt idx="487">26369</cx:pt>
          <cx:pt idx="488">26369</cx:pt>
          <cx:pt idx="489">26369</cx:pt>
          <cx:pt idx="490">26369</cx:pt>
          <cx:pt idx="491">26369</cx:pt>
          <cx:pt idx="492">29808</cx:pt>
          <cx:pt idx="493">29808</cx:pt>
          <cx:pt idx="494">29808</cx:pt>
          <cx:pt idx="495">29808</cx:pt>
          <cx:pt idx="496">29808</cx:pt>
          <cx:pt idx="497">29808</cx:pt>
          <cx:pt idx="498">29808</cx:pt>
          <cx:pt idx="499">29808</cx:pt>
          <cx:pt idx="500">41674</cx:pt>
          <cx:pt idx="501">41674</cx:pt>
          <cx:pt idx="502">41674</cx:pt>
          <cx:pt idx="503">42079</cx:pt>
          <cx:pt idx="504">42079</cx:pt>
          <cx:pt idx="505">42079</cx:pt>
          <cx:pt idx="506">42079</cx:pt>
          <cx:pt idx="507">42079</cx:pt>
          <cx:pt idx="508">42079</cx:pt>
          <cx:pt idx="509">42079</cx:pt>
          <cx:pt idx="510">42079</cx:pt>
          <cx:pt idx="511">66364</cx:pt>
          <cx:pt idx="512">66364</cx:pt>
          <cx:pt idx="513">66364</cx:pt>
          <cx:pt idx="514">66364</cx:pt>
          <cx:pt idx="515">66364</cx:pt>
          <cx:pt idx="516">66364</cx:pt>
          <cx:pt idx="517">27401</cx:pt>
          <cx:pt idx="518">27401</cx:pt>
          <cx:pt idx="519">27401</cx:pt>
          <cx:pt idx="520">27401</cx:pt>
          <cx:pt idx="521">27401</cx:pt>
          <cx:pt idx="522">27401</cx:pt>
          <cx:pt idx="523">27401</cx:pt>
          <cx:pt idx="524">46875</cx:pt>
          <cx:pt idx="525">46875</cx:pt>
          <cx:pt idx="526">46875</cx:pt>
          <cx:pt idx="527">46875</cx:pt>
          <cx:pt idx="528">46875</cx:pt>
          <cx:pt idx="529">46875</cx:pt>
          <cx:pt idx="530">46875</cx:pt>
          <cx:pt idx="531">46875</cx:pt>
          <cx:pt idx="532">46875</cx:pt>
          <cx:pt idx="533">46875</cx:pt>
          <cx:pt idx="534">46875</cx:pt>
          <cx:pt idx="535">26369</cx:pt>
          <cx:pt idx="536">26369</cx:pt>
          <cx:pt idx="537">26369</cx:pt>
          <cx:pt idx="538">26369</cx:pt>
          <cx:pt idx="539">26369</cx:pt>
          <cx:pt idx="540">26369</cx:pt>
          <cx:pt idx="541">26369</cx:pt>
          <cx:pt idx="542">26369</cx:pt>
          <cx:pt idx="543">26369</cx:pt>
          <cx:pt idx="544">26369</cx:pt>
          <cx:pt idx="545">26369</cx:pt>
          <cx:pt idx="546">26369</cx:pt>
          <cx:pt idx="547">26369</cx:pt>
          <cx:pt idx="548">26369</cx:pt>
          <cx:pt idx="549">26369</cx:pt>
          <cx:pt idx="550">26369</cx:pt>
          <cx:pt idx="551">29808</cx:pt>
          <cx:pt idx="552">29808</cx:pt>
          <cx:pt idx="553">29808</cx:pt>
          <cx:pt idx="554">29808</cx:pt>
          <cx:pt idx="555">29808</cx:pt>
          <cx:pt idx="556">29808</cx:pt>
          <cx:pt idx="557">29808</cx:pt>
          <cx:pt idx="558">29808</cx:pt>
          <cx:pt idx="559">41674</cx:pt>
          <cx:pt idx="560">41674</cx:pt>
          <cx:pt idx="561">41674</cx:pt>
          <cx:pt idx="562">42079</cx:pt>
          <cx:pt idx="563">42079</cx:pt>
          <cx:pt idx="564">42079</cx:pt>
          <cx:pt idx="565">42079</cx:pt>
          <cx:pt idx="566">42079</cx:pt>
          <cx:pt idx="567">42079</cx:pt>
          <cx:pt idx="568">42079</cx:pt>
          <cx:pt idx="569">42079</cx:pt>
          <cx:pt idx="570">42079</cx:pt>
          <cx:pt idx="571">66364</cx:pt>
          <cx:pt idx="572">66364</cx:pt>
          <cx:pt idx="573">66364</cx:pt>
          <cx:pt idx="574">27401</cx:pt>
          <cx:pt idx="575">27401</cx:pt>
          <cx:pt idx="576">27401</cx:pt>
          <cx:pt idx="577">27401</cx:pt>
          <cx:pt idx="578">27401</cx:pt>
          <cx:pt idx="579">27401</cx:pt>
          <cx:pt idx="580">27401</cx:pt>
          <cx:pt idx="581">27401</cx:pt>
          <cx:pt idx="582">27401</cx:pt>
          <cx:pt idx="583">46875</cx:pt>
          <cx:pt idx="584">46875</cx:pt>
          <cx:pt idx="585">46875</cx:pt>
          <cx:pt idx="586">46875</cx:pt>
          <cx:pt idx="587">46875</cx:pt>
          <cx:pt idx="588">46875</cx:pt>
          <cx:pt idx="589">46875</cx:pt>
          <cx:pt idx="590">46875</cx:pt>
          <cx:pt idx="591">46875</cx:pt>
          <cx:pt idx="592">46875</cx:pt>
          <cx:pt idx="593">46875</cx:pt>
          <cx:pt idx="594">26369</cx:pt>
          <cx:pt idx="595">26369</cx:pt>
          <cx:pt idx="596">26369</cx:pt>
          <cx:pt idx="597">26369</cx:pt>
          <cx:pt idx="598">26369</cx:pt>
          <cx:pt idx="599">26369</cx:pt>
          <cx:pt idx="600">26369</cx:pt>
          <cx:pt idx="601">26369</cx:pt>
          <cx:pt idx="602">26369</cx:pt>
          <cx:pt idx="603">26369</cx:pt>
          <cx:pt idx="604">26369</cx:pt>
          <cx:pt idx="605">26369</cx:pt>
          <cx:pt idx="606">26369</cx:pt>
          <cx:pt idx="607">26369</cx:pt>
          <cx:pt idx="608">26369</cx:pt>
          <cx:pt idx="609">26369</cx:pt>
          <cx:pt idx="610">29808</cx:pt>
          <cx:pt idx="611">29808</cx:pt>
          <cx:pt idx="612">29808</cx:pt>
          <cx:pt idx="613">29808</cx:pt>
          <cx:pt idx="614">29808</cx:pt>
          <cx:pt idx="615">29808</cx:pt>
          <cx:pt idx="616">29808</cx:pt>
          <cx:pt idx="617">29808</cx:pt>
          <cx:pt idx="618">41674</cx:pt>
          <cx:pt idx="619">41674</cx:pt>
          <cx:pt idx="620">41674</cx:pt>
          <cx:pt idx="621">41674</cx:pt>
          <cx:pt idx="622">41674</cx:pt>
          <cx:pt idx="623">42079</cx:pt>
          <cx:pt idx="624">42079</cx:pt>
          <cx:pt idx="625">42079</cx:pt>
          <cx:pt idx="626">42079</cx:pt>
          <cx:pt idx="627">42079</cx:pt>
          <cx:pt idx="628">42079</cx:pt>
          <cx:pt idx="629">42079</cx:pt>
          <cx:pt idx="630">66364</cx:pt>
          <cx:pt idx="631">66364</cx:pt>
          <cx:pt idx="632">27401</cx:pt>
          <cx:pt idx="633">27401</cx:pt>
          <cx:pt idx="634">27401</cx:pt>
          <cx:pt idx="635">27401</cx:pt>
          <cx:pt idx="636">27401</cx:pt>
          <cx:pt idx="637">27401</cx:pt>
          <cx:pt idx="638">27401</cx:pt>
          <cx:pt idx="639">27401</cx:pt>
          <cx:pt idx="640">27401</cx:pt>
          <cx:pt idx="641">27401</cx:pt>
          <cx:pt idx="642">46875</cx:pt>
          <cx:pt idx="643">46875</cx:pt>
          <cx:pt idx="644">46875</cx:pt>
          <cx:pt idx="645">46875</cx:pt>
          <cx:pt idx="646">46875</cx:pt>
          <cx:pt idx="647">46875</cx:pt>
          <cx:pt idx="648">46875</cx:pt>
          <cx:pt idx="649">46875</cx:pt>
          <cx:pt idx="650">46875</cx:pt>
          <cx:pt idx="651">46875</cx:pt>
          <cx:pt idx="652">46875</cx:pt>
          <cx:pt idx="653">26369</cx:pt>
          <cx:pt idx="654">26369</cx:pt>
          <cx:pt idx="655">26369</cx:pt>
          <cx:pt idx="656">26369</cx:pt>
          <cx:pt idx="657">26369</cx:pt>
          <cx:pt idx="658">26369</cx:pt>
          <cx:pt idx="659">26369</cx:pt>
          <cx:pt idx="660">26369</cx:pt>
          <cx:pt idx="661">26369</cx:pt>
          <cx:pt idx="662">26369</cx:pt>
          <cx:pt idx="663">26369</cx:pt>
          <cx:pt idx="664">26369</cx:pt>
          <cx:pt idx="665">26369</cx:pt>
          <cx:pt idx="666">26369</cx:pt>
          <cx:pt idx="667">26369</cx:pt>
          <cx:pt idx="668">26369</cx:pt>
          <cx:pt idx="669">29808</cx:pt>
          <cx:pt idx="670">29808</cx:pt>
          <cx:pt idx="671">29808</cx:pt>
          <cx:pt idx="672">29808</cx:pt>
          <cx:pt idx="673">29808</cx:pt>
          <cx:pt idx="674">29808</cx:pt>
          <cx:pt idx="675">29808</cx:pt>
          <cx:pt idx="676">29808</cx:pt>
          <cx:pt idx="677">41674</cx:pt>
          <cx:pt idx="678">41674</cx:pt>
          <cx:pt idx="679">41674</cx:pt>
          <cx:pt idx="680">41674</cx:pt>
          <cx:pt idx="681">41674</cx:pt>
          <cx:pt idx="682">42079</cx:pt>
          <cx:pt idx="683">42079</cx:pt>
          <cx:pt idx="684">42079</cx:pt>
          <cx:pt idx="685">42079</cx:pt>
          <cx:pt idx="686">42079</cx:pt>
          <cx:pt idx="687">42079</cx:pt>
          <cx:pt idx="688">42079</cx:pt>
          <cx:pt idx="689">66364</cx:pt>
          <cx:pt idx="690">66364</cx:pt>
          <cx:pt idx="691">27401</cx:pt>
          <cx:pt idx="692">27401</cx:pt>
          <cx:pt idx="693">27401</cx:pt>
          <cx:pt idx="694">27401</cx:pt>
          <cx:pt idx="695">27401</cx:pt>
          <cx:pt idx="696">27401</cx:pt>
          <cx:pt idx="697">27401</cx:pt>
          <cx:pt idx="698">27401</cx:pt>
          <cx:pt idx="699">27401</cx:pt>
          <cx:pt idx="700">27401</cx:pt>
          <cx:pt idx="701">19552</cx:pt>
          <cx:pt idx="702">19552</cx:pt>
          <cx:pt idx="703">19552</cx:pt>
          <cx:pt idx="704">19552</cx:pt>
          <cx:pt idx="705">19552</cx:pt>
          <cx:pt idx="706">19552</cx:pt>
          <cx:pt idx="707">19552</cx:pt>
          <cx:pt idx="708">19552</cx:pt>
          <cx:pt idx="709">19552</cx:pt>
          <cx:pt idx="710">19552</cx:pt>
          <cx:pt idx="711">19552</cx:pt>
          <cx:pt idx="712">26369</cx:pt>
          <cx:pt idx="713">26369</cx:pt>
          <cx:pt idx="714">26369</cx:pt>
          <cx:pt idx="715">26369</cx:pt>
          <cx:pt idx="716">26369</cx:pt>
          <cx:pt idx="717">26369</cx:pt>
          <cx:pt idx="718">26369</cx:pt>
          <cx:pt idx="719">26369</cx:pt>
          <cx:pt idx="720">26369</cx:pt>
          <cx:pt idx="721">26369</cx:pt>
          <cx:pt idx="722">26369</cx:pt>
          <cx:pt idx="723">26369</cx:pt>
          <cx:pt idx="724">26369</cx:pt>
          <cx:pt idx="725">26369</cx:pt>
          <cx:pt idx="726">26369</cx:pt>
          <cx:pt idx="727">29808</cx:pt>
          <cx:pt idx="728">29808</cx:pt>
          <cx:pt idx="729">29808</cx:pt>
          <cx:pt idx="730">29808</cx:pt>
          <cx:pt idx="731">29808</cx:pt>
          <cx:pt idx="732">29808</cx:pt>
          <cx:pt idx="733">29808</cx:pt>
          <cx:pt idx="734">29808</cx:pt>
          <cx:pt idx="735">29808</cx:pt>
          <cx:pt idx="736">41674</cx:pt>
          <cx:pt idx="737">41674</cx:pt>
          <cx:pt idx="738">41674</cx:pt>
          <cx:pt idx="739">41674</cx:pt>
          <cx:pt idx="740">41674</cx:pt>
          <cx:pt idx="741">42079</cx:pt>
          <cx:pt idx="742">42079</cx:pt>
          <cx:pt idx="743">42079</cx:pt>
          <cx:pt idx="744">42079</cx:pt>
          <cx:pt idx="745">42079</cx:pt>
          <cx:pt idx="746">42079</cx:pt>
          <cx:pt idx="747">42079</cx:pt>
          <cx:pt idx="748">42079</cx:pt>
          <cx:pt idx="749">66364</cx:pt>
          <cx:pt idx="750">27401</cx:pt>
          <cx:pt idx="751">27401</cx:pt>
          <cx:pt idx="752">27401</cx:pt>
          <cx:pt idx="753">27401</cx:pt>
          <cx:pt idx="754">27401</cx:pt>
          <cx:pt idx="755">27401</cx:pt>
          <cx:pt idx="756">27401</cx:pt>
          <cx:pt idx="757">27401</cx:pt>
          <cx:pt idx="758">27401</cx:pt>
          <cx:pt idx="759">27401</cx:pt>
          <cx:pt idx="760">19552</cx:pt>
          <cx:pt idx="761">19552</cx:pt>
          <cx:pt idx="762">19552</cx:pt>
          <cx:pt idx="763">19552</cx:pt>
          <cx:pt idx="764">19552</cx:pt>
          <cx:pt idx="765">19552</cx:pt>
          <cx:pt idx="766">19552</cx:pt>
          <cx:pt idx="767">19552</cx:pt>
          <cx:pt idx="768">19552</cx:pt>
          <cx:pt idx="769">19552</cx:pt>
          <cx:pt idx="770">19552</cx:pt>
          <cx:pt idx="771">26369</cx:pt>
          <cx:pt idx="772">26369</cx:pt>
          <cx:pt idx="773">26369</cx:pt>
          <cx:pt idx="774">26369</cx:pt>
          <cx:pt idx="775">26369</cx:pt>
          <cx:pt idx="776">26369</cx:pt>
          <cx:pt idx="777">26369</cx:pt>
          <cx:pt idx="778">26369</cx:pt>
          <cx:pt idx="779">26369</cx:pt>
          <cx:pt idx="780">26369</cx:pt>
          <cx:pt idx="781">26369</cx:pt>
          <cx:pt idx="782">26369</cx:pt>
          <cx:pt idx="783">26369</cx:pt>
          <cx:pt idx="784">26369</cx:pt>
          <cx:pt idx="785">26369</cx:pt>
          <cx:pt idx="786">29808</cx:pt>
          <cx:pt idx="787">29808</cx:pt>
          <cx:pt idx="788">29808</cx:pt>
          <cx:pt idx="789">29808</cx:pt>
          <cx:pt idx="790">29808</cx:pt>
          <cx:pt idx="791">29808</cx:pt>
          <cx:pt idx="792">29808</cx:pt>
          <cx:pt idx="793">29808</cx:pt>
          <cx:pt idx="794">29808</cx:pt>
          <cx:pt idx="795">41674</cx:pt>
          <cx:pt idx="796">41674</cx:pt>
          <cx:pt idx="797">41674</cx:pt>
          <cx:pt idx="798">41674</cx:pt>
          <cx:pt idx="799">41674</cx:pt>
          <cx:pt idx="800">42079</cx:pt>
          <cx:pt idx="801">42079</cx:pt>
          <cx:pt idx="802">42079</cx:pt>
          <cx:pt idx="803">42079</cx:pt>
          <cx:pt idx="804">42079</cx:pt>
          <cx:pt idx="805">42079</cx:pt>
          <cx:pt idx="806">42079</cx:pt>
          <cx:pt idx="807">42079</cx:pt>
          <cx:pt idx="808">66364</cx:pt>
          <cx:pt idx="809">27401</cx:pt>
          <cx:pt idx="810">27401</cx:pt>
          <cx:pt idx="811">27401</cx:pt>
          <cx:pt idx="812">27401</cx:pt>
          <cx:pt idx="813">27401</cx:pt>
          <cx:pt idx="814">27401</cx:pt>
          <cx:pt idx="815">27401</cx:pt>
          <cx:pt idx="816">27401</cx:pt>
          <cx:pt idx="817">27401</cx:pt>
          <cx:pt idx="818">27401</cx:pt>
          <cx:pt idx="819">27401</cx:pt>
          <cx:pt idx="820">27401</cx:pt>
          <cx:pt idx="821">19552</cx:pt>
          <cx:pt idx="822">19552</cx:pt>
          <cx:pt idx="823">19552</cx:pt>
          <cx:pt idx="824">19552</cx:pt>
          <cx:pt idx="825">19552</cx:pt>
          <cx:pt idx="826">19552</cx:pt>
          <cx:pt idx="827">19552</cx:pt>
          <cx:pt idx="828">19552</cx:pt>
          <cx:pt idx="829">26369</cx:pt>
          <cx:pt idx="830">26369</cx:pt>
          <cx:pt idx="831">26369</cx:pt>
          <cx:pt idx="832">26369</cx:pt>
          <cx:pt idx="833">26369</cx:pt>
          <cx:pt idx="834">26369</cx:pt>
          <cx:pt idx="835">26369</cx:pt>
          <cx:pt idx="836">26369</cx:pt>
          <cx:pt idx="837">26369</cx:pt>
          <cx:pt idx="838">26369</cx:pt>
          <cx:pt idx="839">26369</cx:pt>
          <cx:pt idx="840">26369</cx:pt>
          <cx:pt idx="841">26369</cx:pt>
          <cx:pt idx="842">26369</cx:pt>
          <cx:pt idx="843">26369</cx:pt>
          <cx:pt idx="844">26369</cx:pt>
          <cx:pt idx="845">26369</cx:pt>
          <cx:pt idx="846">26369</cx:pt>
          <cx:pt idx="847">29808</cx:pt>
          <cx:pt idx="848">29808</cx:pt>
          <cx:pt idx="849">29808</cx:pt>
          <cx:pt idx="850">29808</cx:pt>
          <cx:pt idx="851">29808</cx:pt>
          <cx:pt idx="852">29808</cx:pt>
          <cx:pt idx="853">29808</cx:pt>
          <cx:pt idx="854">53134</cx:pt>
          <cx:pt idx="855">53134</cx:pt>
          <cx:pt idx="856">41674</cx:pt>
          <cx:pt idx="857">41674</cx:pt>
          <cx:pt idx="858">41674</cx:pt>
          <cx:pt idx="859">42079</cx:pt>
          <cx:pt idx="860">42079</cx:pt>
          <cx:pt idx="861">42079</cx:pt>
          <cx:pt idx="862">42079</cx:pt>
          <cx:pt idx="863">42079</cx:pt>
          <cx:pt idx="864">42079</cx:pt>
          <cx:pt idx="865">42079</cx:pt>
          <cx:pt idx="866">42079</cx:pt>
          <cx:pt idx="867">56308</cx:pt>
          <cx:pt idx="868">56308</cx:pt>
          <cx:pt idx="869">56308</cx:pt>
          <cx:pt idx="870">56308</cx:pt>
          <cx:pt idx="871">56308</cx:pt>
          <cx:pt idx="872">56308</cx:pt>
          <cx:pt idx="873">27401</cx:pt>
          <cx:pt idx="874">27401</cx:pt>
          <cx:pt idx="875">27401</cx:pt>
          <cx:pt idx="876">27401</cx:pt>
          <cx:pt idx="877">27401</cx:pt>
          <cx:pt idx="878">27401</cx:pt>
          <cx:pt idx="879">27401</cx:pt>
          <cx:pt idx="880">19552</cx:pt>
          <cx:pt idx="881">19552</cx:pt>
          <cx:pt idx="882">19552</cx:pt>
          <cx:pt idx="883">19552</cx:pt>
          <cx:pt idx="884">19552</cx:pt>
          <cx:pt idx="885">19552</cx:pt>
          <cx:pt idx="886">19552</cx:pt>
          <cx:pt idx="887">19552</cx:pt>
          <cx:pt idx="888">26369</cx:pt>
          <cx:pt idx="889">26369</cx:pt>
          <cx:pt idx="890">26369</cx:pt>
          <cx:pt idx="891">26369</cx:pt>
          <cx:pt idx="892">26369</cx:pt>
          <cx:pt idx="893">26369</cx:pt>
          <cx:pt idx="894">26369</cx:pt>
          <cx:pt idx="895">26369</cx:pt>
          <cx:pt idx="896">26369</cx:pt>
          <cx:pt idx="897">26369</cx:pt>
          <cx:pt idx="898">26369</cx:pt>
          <cx:pt idx="899">26369</cx:pt>
          <cx:pt idx="900">26369</cx:pt>
          <cx:pt idx="901">26369</cx:pt>
          <cx:pt idx="902">26369</cx:pt>
          <cx:pt idx="903">26369</cx:pt>
          <cx:pt idx="904">26369</cx:pt>
          <cx:pt idx="905">26369</cx:pt>
          <cx:pt idx="906">26369</cx:pt>
          <cx:pt idx="907">37577</cx:pt>
          <cx:pt idx="908">37577</cx:pt>
          <cx:pt idx="909">37577</cx:pt>
          <cx:pt idx="910">37577</cx:pt>
          <cx:pt idx="911">29808</cx:pt>
          <cx:pt idx="912">29808</cx:pt>
          <cx:pt idx="913">53134</cx:pt>
          <cx:pt idx="914">53134</cx:pt>
          <cx:pt idx="915">53134</cx:pt>
          <cx:pt idx="916">53134</cx:pt>
          <cx:pt idx="917">53134</cx:pt>
          <cx:pt idx="918">42079</cx:pt>
          <cx:pt idx="919">42079</cx:pt>
          <cx:pt idx="920">42079</cx:pt>
          <cx:pt idx="921">42079</cx:pt>
          <cx:pt idx="922">42079</cx:pt>
          <cx:pt idx="923">42079</cx:pt>
          <cx:pt idx="924">42079</cx:pt>
          <cx:pt idx="925">42079</cx:pt>
          <cx:pt idx="926">56308</cx:pt>
          <cx:pt idx="927">56308</cx:pt>
          <cx:pt idx="928">56308</cx:pt>
          <cx:pt idx="929">56308</cx:pt>
          <cx:pt idx="930">56308</cx:pt>
          <cx:pt idx="931">56308</cx:pt>
          <cx:pt idx="932">56308</cx:pt>
          <cx:pt idx="933">56308</cx:pt>
          <cx:pt idx="934">56308</cx:pt>
          <cx:pt idx="935">56308</cx:pt>
          <cx:pt idx="936">56308</cx:pt>
          <cx:pt idx="937">56308</cx:pt>
          <cx:pt idx="938">19552</cx:pt>
          <cx:pt idx="939">19552</cx:pt>
          <cx:pt idx="940">19552</cx:pt>
          <cx:pt idx="941">19552</cx:pt>
          <cx:pt idx="942">19552</cx:pt>
          <cx:pt idx="943">19552</cx:pt>
          <cx:pt idx="944">19552</cx:pt>
          <cx:pt idx="945">19552</cx:pt>
          <cx:pt idx="946">19552</cx:pt>
          <cx:pt idx="947">29295</cx:pt>
          <cx:pt idx="948">29295</cx:pt>
          <cx:pt idx="949">29295</cx:pt>
          <cx:pt idx="950">29295</cx:pt>
          <cx:pt idx="951">29295</cx:pt>
          <cx:pt idx="952">29295</cx:pt>
          <cx:pt idx="953">29295</cx:pt>
          <cx:pt idx="954">29295</cx:pt>
          <cx:pt idx="955">26369</cx:pt>
          <cx:pt idx="956">26369</cx:pt>
          <cx:pt idx="957">26369</cx:pt>
          <cx:pt idx="958">26369</cx:pt>
          <cx:pt idx="959">26369</cx:pt>
          <cx:pt idx="960">26369</cx:pt>
          <cx:pt idx="961">26369</cx:pt>
          <cx:pt idx="962">26369</cx:pt>
          <cx:pt idx="963">26369</cx:pt>
          <cx:pt idx="964">37577</cx:pt>
          <cx:pt idx="965">37577</cx:pt>
          <cx:pt idx="966">37577</cx:pt>
          <cx:pt idx="967">37577</cx:pt>
          <cx:pt idx="968">37577</cx:pt>
          <cx:pt idx="969">37577</cx:pt>
          <cx:pt idx="970">22452</cx:pt>
          <cx:pt idx="971">22452</cx:pt>
          <cx:pt idx="972">53134</cx:pt>
          <cx:pt idx="973">53134</cx:pt>
          <cx:pt idx="974">53134</cx:pt>
          <cx:pt idx="975">53134</cx:pt>
          <cx:pt idx="976">53134</cx:pt>
          <cx:pt idx="977">42079</cx:pt>
          <cx:pt idx="978">42079</cx:pt>
          <cx:pt idx="979">42079</cx:pt>
          <cx:pt idx="980">42079</cx:pt>
          <cx:pt idx="981">42079</cx:pt>
          <cx:pt idx="982">42079</cx:pt>
          <cx:pt idx="983">42079</cx:pt>
          <cx:pt idx="984">42079</cx:pt>
          <cx:pt idx="985">56308</cx:pt>
          <cx:pt idx="986">56308</cx:pt>
          <cx:pt idx="987">56308</cx:pt>
          <cx:pt idx="988">56308</cx:pt>
          <cx:pt idx="989">56308</cx:pt>
          <cx:pt idx="990">56308</cx:pt>
          <cx:pt idx="991">56308</cx:pt>
          <cx:pt idx="992">56308</cx:pt>
          <cx:pt idx="993">56308</cx:pt>
          <cx:pt idx="994">56308</cx:pt>
          <cx:pt idx="995">56308</cx:pt>
          <cx:pt idx="996">56308</cx:pt>
          <cx:pt idx="997">26604</cx:pt>
          <cx:pt idx="998">19552</cx:pt>
          <cx:pt idx="999">19552</cx:pt>
          <cx:pt idx="1000">19552</cx:pt>
          <cx:pt idx="1001">19552</cx:pt>
          <cx:pt idx="1002">19552</cx:pt>
          <cx:pt idx="1003">19552</cx:pt>
          <cx:pt idx="1004">19552</cx:pt>
          <cx:pt idx="1005">19552</cx:pt>
          <cx:pt idx="1006">29295</cx:pt>
          <cx:pt idx="1007">29295</cx:pt>
          <cx:pt idx="1008">29295</cx:pt>
          <cx:pt idx="1009">29295</cx:pt>
          <cx:pt idx="1010">29295</cx:pt>
          <cx:pt idx="1011">29295</cx:pt>
          <cx:pt idx="1012">29295</cx:pt>
          <cx:pt idx="1013">29295</cx:pt>
          <cx:pt idx="1014">29295</cx:pt>
          <cx:pt idx="1015">26369</cx:pt>
          <cx:pt idx="1016">26369</cx:pt>
          <cx:pt idx="1017">26369</cx:pt>
          <cx:pt idx="1018">26369</cx:pt>
          <cx:pt idx="1019">26369</cx:pt>
          <cx:pt idx="1020">37577</cx:pt>
          <cx:pt idx="1021">37577</cx:pt>
          <cx:pt idx="1022">37577</cx:pt>
          <cx:pt idx="1023">37577</cx:pt>
          <cx:pt idx="1024">37577</cx:pt>
          <cx:pt idx="1025">37577</cx:pt>
          <cx:pt idx="1026">37577</cx:pt>
          <cx:pt idx="1027">37577</cx:pt>
          <cx:pt idx="1028">37577</cx:pt>
          <cx:pt idx="1029">22452</cx:pt>
          <cx:pt idx="1030">22452</cx:pt>
          <cx:pt idx="1031">53134</cx:pt>
          <cx:pt idx="1032">53134</cx:pt>
          <cx:pt idx="1033">53134</cx:pt>
          <cx:pt idx="1034">53134</cx:pt>
          <cx:pt idx="1035">42079</cx:pt>
          <cx:pt idx="1036">42079</cx:pt>
          <cx:pt idx="1037">42079</cx:pt>
          <cx:pt idx="1038">30170</cx:pt>
          <cx:pt idx="1039">30170</cx:pt>
          <cx:pt idx="1040">30170</cx:pt>
          <cx:pt idx="1041">30170</cx:pt>
          <cx:pt idx="1042">30170</cx:pt>
          <cx:pt idx="1043">30170</cx:pt>
          <cx:pt idx="1044">30170</cx:pt>
          <cx:pt idx="1045">56308</cx:pt>
          <cx:pt idx="1046">56308</cx:pt>
          <cx:pt idx="1047">56308</cx:pt>
          <cx:pt idx="1048">56308</cx:pt>
          <cx:pt idx="1049">56308</cx:pt>
          <cx:pt idx="1050">56308</cx:pt>
          <cx:pt idx="1051">56308</cx:pt>
          <cx:pt idx="1052">56308</cx:pt>
          <cx:pt idx="1053">56308</cx:pt>
          <cx:pt idx="1054">56308</cx:pt>
          <cx:pt idx="1055">56308</cx:pt>
          <cx:pt idx="1056">26604</cx:pt>
          <cx:pt idx="1057">26604</cx:pt>
          <cx:pt idx="1058">26604</cx:pt>
          <cx:pt idx="1059">26604</cx:pt>
          <cx:pt idx="1060">26604</cx:pt>
          <cx:pt idx="1061">26604</cx:pt>
          <cx:pt idx="1062">26604</cx:pt>
          <cx:pt idx="1063">19552</cx:pt>
          <cx:pt idx="1064">26604</cx:pt>
          <cx:pt idx="1065">29295</cx:pt>
          <cx:pt idx="1066">29295</cx:pt>
          <cx:pt idx="1067">29295</cx:pt>
          <cx:pt idx="1068">29295</cx:pt>
          <cx:pt idx="1069">29295</cx:pt>
          <cx:pt idx="1070">29295</cx:pt>
          <cx:pt idx="1071">29295</cx:pt>
          <cx:pt idx="1072">29295</cx:pt>
          <cx:pt idx="1073">29295</cx:pt>
          <cx:pt idx="1074">29295</cx:pt>
          <cx:pt idx="1075">26369</cx:pt>
          <cx:pt idx="1076">26369</cx:pt>
          <cx:pt idx="1077">37577</cx:pt>
          <cx:pt idx="1078">37577</cx:pt>
          <cx:pt idx="1079">37577</cx:pt>
          <cx:pt idx="1080">37577</cx:pt>
          <cx:pt idx="1081">37577</cx:pt>
          <cx:pt idx="1082">37577</cx:pt>
          <cx:pt idx="1083">37577</cx:pt>
          <cx:pt idx="1084">37577</cx:pt>
          <cx:pt idx="1085">37577</cx:pt>
          <cx:pt idx="1086">37577</cx:pt>
          <cx:pt idx="1087">37577</cx:pt>
          <cx:pt idx="1088">22452</cx:pt>
          <cx:pt idx="1089">22452</cx:pt>
          <cx:pt idx="1090">53134</cx:pt>
          <cx:pt idx="1091">53134</cx:pt>
          <cx:pt idx="1092">53134</cx:pt>
          <cx:pt idx="1093">53134</cx:pt>
          <cx:pt idx="1094">53134</cx:pt>
          <cx:pt idx="1095">42079</cx:pt>
          <cx:pt idx="1096">30170</cx:pt>
          <cx:pt idx="1097">30170</cx:pt>
          <cx:pt idx="1098">30170</cx:pt>
          <cx:pt idx="1099">30170</cx:pt>
          <cx:pt idx="1100">30170</cx:pt>
          <cx:pt idx="1101">30170</cx:pt>
          <cx:pt idx="1102">30170</cx:pt>
          <cx:pt idx="1103">30170</cx:pt>
          <cx:pt idx="1104">56308</cx:pt>
          <cx:pt idx="1105">56308</cx:pt>
          <cx:pt idx="1106">56308</cx:pt>
          <cx:pt idx="1107">56308</cx:pt>
          <cx:pt idx="1108">56308</cx:pt>
          <cx:pt idx="1109">56308</cx:pt>
          <cx:pt idx="1110">56308</cx:pt>
          <cx:pt idx="1111">56308</cx:pt>
          <cx:pt idx="1112">56308</cx:pt>
          <cx:pt idx="1113">56308</cx:pt>
          <cx:pt idx="1114">56308</cx:pt>
          <cx:pt idx="1115">26604</cx:pt>
          <cx:pt idx="1116">26604</cx:pt>
          <cx:pt idx="1117">26604</cx:pt>
          <cx:pt idx="1118">26604</cx:pt>
          <cx:pt idx="1119">26604</cx:pt>
          <cx:pt idx="1120">26604</cx:pt>
          <cx:pt idx="1121">26604</cx:pt>
          <cx:pt idx="1122">26604</cx:pt>
          <cx:pt idx="1123">26604</cx:pt>
          <cx:pt idx="1124">29295</cx:pt>
          <cx:pt idx="1125">29295</cx:pt>
          <cx:pt idx="1126">29295</cx:pt>
          <cx:pt idx="1127">29295</cx:pt>
          <cx:pt idx="1128">29295</cx:pt>
          <cx:pt idx="1129">29295</cx:pt>
          <cx:pt idx="1130">29295</cx:pt>
          <cx:pt idx="1131">29295</cx:pt>
          <cx:pt idx="1132">29295</cx:pt>
          <cx:pt idx="1133">29295</cx:pt>
          <cx:pt idx="1134">29295</cx:pt>
          <cx:pt idx="1135">37577</cx:pt>
          <cx:pt idx="1136">37577</cx:pt>
          <cx:pt idx="1137">37577</cx:pt>
          <cx:pt idx="1138">37577</cx:pt>
          <cx:pt idx="1139">37577</cx:pt>
          <cx:pt idx="1140">37577</cx:pt>
          <cx:pt idx="1141">37577</cx:pt>
          <cx:pt idx="1142">37577</cx:pt>
          <cx:pt idx="1143">37577</cx:pt>
          <cx:pt idx="1144">37577</cx:pt>
          <cx:pt idx="1145">37577</cx:pt>
          <cx:pt idx="1146">22452</cx:pt>
          <cx:pt idx="1147">22452</cx:pt>
          <cx:pt idx="1148">22452</cx:pt>
          <cx:pt idx="1149">53134</cx:pt>
          <cx:pt idx="1150">53134</cx:pt>
          <cx:pt idx="1151">53134</cx:pt>
          <cx:pt idx="1152">53134</cx:pt>
          <cx:pt idx="1153">53134</cx:pt>
          <cx:pt idx="1154">30170</cx:pt>
          <cx:pt idx="1155">30170</cx:pt>
          <cx:pt idx="1156">30170</cx:pt>
          <cx:pt idx="1157">30170</cx:pt>
          <cx:pt idx="1158">30170</cx:pt>
          <cx:pt idx="1159">30170</cx:pt>
          <cx:pt idx="1160">30170</cx:pt>
          <cx:pt idx="1161">30170</cx:pt>
          <cx:pt idx="1162">30170</cx:pt>
          <cx:pt idx="1163">30170</cx:pt>
          <cx:pt idx="1164">56308</cx:pt>
          <cx:pt idx="1165">56308</cx:pt>
          <cx:pt idx="1166">56308</cx:pt>
          <cx:pt idx="1167">56308</cx:pt>
          <cx:pt idx="1168">56308</cx:pt>
          <cx:pt idx="1169">56308</cx:pt>
          <cx:pt idx="1170">56308</cx:pt>
          <cx:pt idx="1171">56308</cx:pt>
          <cx:pt idx="1172">56308</cx:pt>
          <cx:pt idx="1173">56308</cx:pt>
          <cx:pt idx="1174">26604</cx:pt>
          <cx:pt idx="1175">26604</cx:pt>
          <cx:pt idx="1176">26604</cx:pt>
          <cx:pt idx="1177">26604</cx:pt>
          <cx:pt idx="1178">26604</cx:pt>
          <cx:pt idx="1179">26604</cx:pt>
          <cx:pt idx="1180">26604</cx:pt>
          <cx:pt idx="1181">26604</cx:pt>
          <cx:pt idx="1182">29295</cx:pt>
          <cx:pt idx="1183">29295</cx:pt>
          <cx:pt idx="1184">29295</cx:pt>
          <cx:pt idx="1185">29295</cx:pt>
          <cx:pt idx="1186">29295</cx:pt>
          <cx:pt idx="1187">29295</cx:pt>
          <cx:pt idx="1188">29295</cx:pt>
          <cx:pt idx="1189">29295</cx:pt>
          <cx:pt idx="1190">29295</cx:pt>
          <cx:pt idx="1191">29295</cx:pt>
          <cx:pt idx="1192">29295</cx:pt>
          <cx:pt idx="1193">29295</cx:pt>
          <cx:pt idx="1194">29295</cx:pt>
          <cx:pt idx="1195">29295</cx:pt>
          <cx:pt idx="1196">37577</cx:pt>
          <cx:pt idx="1197">37577</cx:pt>
          <cx:pt idx="1198">37577</cx:pt>
          <cx:pt idx="1199">37577</cx:pt>
          <cx:pt idx="1200">37577</cx:pt>
          <cx:pt idx="1201">37577</cx:pt>
          <cx:pt idx="1202">37577</cx:pt>
          <cx:pt idx="1203">22452</cx:pt>
          <cx:pt idx="1204">22452</cx:pt>
          <cx:pt idx="1205">22452</cx:pt>
          <cx:pt idx="1206">22452</cx:pt>
          <cx:pt idx="1207">22452</cx:pt>
          <cx:pt idx="1208">53134</cx:pt>
          <cx:pt idx="1209">53134</cx:pt>
          <cx:pt idx="1210">53134</cx:pt>
          <cx:pt idx="1211">53134</cx:pt>
          <cx:pt idx="1212">53134</cx:pt>
          <cx:pt idx="1213">30170</cx:pt>
          <cx:pt idx="1214">30170</cx:pt>
          <cx:pt idx="1215">30170</cx:pt>
          <cx:pt idx="1216">30170</cx:pt>
          <cx:pt idx="1217">30170</cx:pt>
          <cx:pt idx="1218">30170</cx:pt>
          <cx:pt idx="1219">30170</cx:pt>
          <cx:pt idx="1220">30170</cx:pt>
          <cx:pt idx="1221">30170</cx:pt>
          <cx:pt idx="1222">30170</cx:pt>
          <cx:pt idx="1223">30170</cx:pt>
          <cx:pt idx="1224">56308</cx:pt>
          <cx:pt idx="1225">56308</cx:pt>
          <cx:pt idx="1226">56308</cx:pt>
          <cx:pt idx="1227">56308</cx:pt>
          <cx:pt idx="1228">56308</cx:pt>
          <cx:pt idx="1229">56308</cx:pt>
          <cx:pt idx="1230">56308</cx:pt>
          <cx:pt idx="1231">56308</cx:pt>
          <cx:pt idx="1232">56308</cx:pt>
          <cx:pt idx="1233">56308</cx:pt>
          <cx:pt idx="1234">26604</cx:pt>
          <cx:pt idx="1235">26604</cx:pt>
          <cx:pt idx="1236">26604</cx:pt>
          <cx:pt idx="1237">26604</cx:pt>
          <cx:pt idx="1238">26604</cx:pt>
          <cx:pt idx="1239">26604</cx:pt>
          <cx:pt idx="1240">29295</cx:pt>
          <cx:pt idx="1241">29295</cx:pt>
          <cx:pt idx="1242">29295</cx:pt>
          <cx:pt idx="1243">29295</cx:pt>
          <cx:pt idx="1244">29295</cx:pt>
          <cx:pt idx="1245">29295</cx:pt>
          <cx:pt idx="1246">29295</cx:pt>
          <cx:pt idx="1247">29295</cx:pt>
          <cx:pt idx="1248">29295</cx:pt>
          <cx:pt idx="1249">29295</cx:pt>
          <cx:pt idx="1250">29295</cx:pt>
          <cx:pt idx="1251">29295</cx:pt>
          <cx:pt idx="1252">29295</cx:pt>
          <cx:pt idx="1253">29295</cx:pt>
          <cx:pt idx="1254">29295</cx:pt>
          <cx:pt idx="1255">37577</cx:pt>
          <cx:pt idx="1256">37577</cx:pt>
          <cx:pt idx="1257">37577</cx:pt>
          <cx:pt idx="1258">37577</cx:pt>
          <cx:pt idx="1259">37577</cx:pt>
          <cx:pt idx="1260">37577</cx:pt>
          <cx:pt idx="1261">22452</cx:pt>
          <cx:pt idx="1262">22452</cx:pt>
          <cx:pt idx="1263">22452</cx:pt>
          <cx:pt idx="1264">22452</cx:pt>
          <cx:pt idx="1265">22452</cx:pt>
          <cx:pt idx="1266">22452</cx:pt>
          <cx:pt idx="1267">53134</cx:pt>
          <cx:pt idx="1268">53134</cx:pt>
          <cx:pt idx="1269">53134</cx:pt>
          <cx:pt idx="1270">53134</cx:pt>
          <cx:pt idx="1271">53134</cx:pt>
          <cx:pt idx="1272">30170</cx:pt>
          <cx:pt idx="1273">30170</cx:pt>
          <cx:pt idx="1274">30170</cx:pt>
          <cx:pt idx="1275">30170</cx:pt>
          <cx:pt idx="1276">30170</cx:pt>
          <cx:pt idx="1277">30170</cx:pt>
          <cx:pt idx="1278">30170</cx:pt>
          <cx:pt idx="1279">30170</cx:pt>
          <cx:pt idx="1280">30170</cx:pt>
          <cx:pt idx="1281">30170</cx:pt>
          <cx:pt idx="1282">30170</cx:pt>
          <cx:pt idx="1283">30170</cx:pt>
          <cx:pt idx="1284">30170</cx:pt>
          <cx:pt idx="1285">56308</cx:pt>
          <cx:pt idx="1286">56308</cx:pt>
          <cx:pt idx="1287">56308</cx:pt>
          <cx:pt idx="1288">56308</cx:pt>
          <cx:pt idx="1289">56308</cx:pt>
          <cx:pt idx="1290">56308</cx:pt>
          <cx:pt idx="1291">56308</cx:pt>
          <cx:pt idx="1292">56308</cx:pt>
          <cx:pt idx="1293">26604</cx:pt>
          <cx:pt idx="1294">26604</cx:pt>
          <cx:pt idx="1295">26604</cx:pt>
          <cx:pt idx="1296">26604</cx:pt>
          <cx:pt idx="1297">26604</cx:pt>
          <cx:pt idx="1298">29295</cx:pt>
          <cx:pt idx="1299">29295</cx:pt>
          <cx:pt idx="1300">29295</cx:pt>
          <cx:pt idx="1301">29295</cx:pt>
          <cx:pt idx="1302">29295</cx:pt>
          <cx:pt idx="1303">29295</cx:pt>
          <cx:pt idx="1304">29295</cx:pt>
          <cx:pt idx="1305">29295</cx:pt>
          <cx:pt idx="1306">29295</cx:pt>
          <cx:pt idx="1307">29295</cx:pt>
          <cx:pt idx="1308">29295</cx:pt>
          <cx:pt idx="1309">29295</cx:pt>
          <cx:pt idx="1310">29295</cx:pt>
          <cx:pt idx="1311">29295</cx:pt>
          <cx:pt idx="1312">29295</cx:pt>
          <cx:pt idx="1313">29295</cx:pt>
          <cx:pt idx="1314">37577</cx:pt>
          <cx:pt idx="1315">37577</cx:pt>
          <cx:pt idx="1316">37577</cx:pt>
          <cx:pt idx="1317">37577</cx:pt>
          <cx:pt idx="1318">37577</cx:pt>
          <cx:pt idx="1319">22452</cx:pt>
          <cx:pt idx="1320">22452</cx:pt>
          <cx:pt idx="1321">22452</cx:pt>
          <cx:pt idx="1322">22452</cx:pt>
          <cx:pt idx="1323">22452</cx:pt>
          <cx:pt idx="1324">22452</cx:pt>
          <cx:pt idx="1325">22452</cx:pt>
          <cx:pt idx="1326">53134</cx:pt>
          <cx:pt idx="1327">53134</cx:pt>
          <cx:pt idx="1328">53134</cx:pt>
          <cx:pt idx="1329">53134</cx:pt>
          <cx:pt idx="1330">53134</cx:pt>
          <cx:pt idx="1331">30170</cx:pt>
          <cx:pt idx="1332">30170</cx:pt>
          <cx:pt idx="1333">30170</cx:pt>
          <cx:pt idx="1334">30170</cx:pt>
          <cx:pt idx="1335">30170</cx:pt>
          <cx:pt idx="1336">30170</cx:pt>
          <cx:pt idx="1337">30170</cx:pt>
          <cx:pt idx="1338">30170</cx:pt>
          <cx:pt idx="1339">30170</cx:pt>
          <cx:pt idx="1340">30170</cx:pt>
          <cx:pt idx="1341">30170</cx:pt>
          <cx:pt idx="1342">30170</cx:pt>
          <cx:pt idx="1343">30170</cx:pt>
          <cx:pt idx="1344">30170</cx:pt>
          <cx:pt idx="1345">56308</cx:pt>
          <cx:pt idx="1346">56308</cx:pt>
          <cx:pt idx="1347">56308</cx:pt>
          <cx:pt idx="1348">56308</cx:pt>
          <cx:pt idx="1349">56308</cx:pt>
          <cx:pt idx="1350">56308</cx:pt>
          <cx:pt idx="1351">56308</cx:pt>
          <cx:pt idx="1352">26604</cx:pt>
          <cx:pt idx="1353">26604</cx:pt>
          <cx:pt idx="1354">26604</cx:pt>
          <cx:pt idx="1355">26604</cx:pt>
          <cx:pt idx="1356">26604</cx:pt>
          <cx:pt idx="1357">29295</cx:pt>
          <cx:pt idx="1358">29295</cx:pt>
          <cx:pt idx="1359">29295</cx:pt>
          <cx:pt idx="1360">29295</cx:pt>
          <cx:pt idx="1361">29295</cx:pt>
          <cx:pt idx="1362">29295</cx:pt>
          <cx:pt idx="1363">29295</cx:pt>
          <cx:pt idx="1364">29295</cx:pt>
          <cx:pt idx="1365">29295</cx:pt>
          <cx:pt idx="1366">29295</cx:pt>
          <cx:pt idx="1367">29295</cx:pt>
          <cx:pt idx="1368">29295</cx:pt>
          <cx:pt idx="1369">29295</cx:pt>
          <cx:pt idx="1370">29295</cx:pt>
          <cx:pt idx="1371">29295</cx:pt>
          <cx:pt idx="1372">29295</cx:pt>
          <cx:pt idx="1373">37577</cx:pt>
          <cx:pt idx="1374">37577</cx:pt>
          <cx:pt idx="1375">37577</cx:pt>
          <cx:pt idx="1376">37577</cx:pt>
          <cx:pt idx="1377">22452</cx:pt>
          <cx:pt idx="1378">22452</cx:pt>
          <cx:pt idx="1379">22452</cx:pt>
          <cx:pt idx="1380">22452</cx:pt>
          <cx:pt idx="1381">22452</cx:pt>
          <cx:pt idx="1382">22452</cx:pt>
          <cx:pt idx="1383">22452</cx:pt>
          <cx:pt idx="1384">22452</cx:pt>
          <cx:pt idx="1385">20851</cx:pt>
          <cx:pt idx="1386">20851</cx:pt>
          <cx:pt idx="1387">20851</cx:pt>
          <cx:pt idx="1388">20851</cx:pt>
          <cx:pt idx="1389">53134</cx:pt>
          <cx:pt idx="1390">30170</cx:pt>
          <cx:pt idx="1391">30170</cx:pt>
          <cx:pt idx="1392">30170</cx:pt>
          <cx:pt idx="1393">13982</cx:pt>
          <cx:pt idx="1394">30170</cx:pt>
          <cx:pt idx="1395">30170</cx:pt>
          <cx:pt idx="1396">30170</cx:pt>
          <cx:pt idx="1397">30170</cx:pt>
          <cx:pt idx="1398">30170</cx:pt>
          <cx:pt idx="1399">30170</cx:pt>
          <cx:pt idx="1400">30170</cx:pt>
          <cx:pt idx="1401">30170</cx:pt>
          <cx:pt idx="1402">30170</cx:pt>
          <cx:pt idx="1403">30170</cx:pt>
          <cx:pt idx="1404">26604</cx:pt>
          <cx:pt idx="1405">26604</cx:pt>
          <cx:pt idx="1406">26604</cx:pt>
          <cx:pt idx="1407">26604</cx:pt>
          <cx:pt idx="1408">26604</cx:pt>
          <cx:pt idx="1409">26604</cx:pt>
          <cx:pt idx="1410">26604</cx:pt>
          <cx:pt idx="1411">26604</cx:pt>
          <cx:pt idx="1412">26604</cx:pt>
          <cx:pt idx="1413">26604</cx:pt>
          <cx:pt idx="1414">26604</cx:pt>
          <cx:pt idx="1415">26604</cx:pt>
          <cx:pt idx="1416">29295</cx:pt>
          <cx:pt idx="1417">25449</cx:pt>
          <cx:pt idx="1418">25449</cx:pt>
          <cx:pt idx="1419">25449</cx:pt>
          <cx:pt idx="1420">25449</cx:pt>
          <cx:pt idx="1421">29295</cx:pt>
          <cx:pt idx="1422">29295</cx:pt>
          <cx:pt idx="1423">29295</cx:pt>
          <cx:pt idx="1424">29295</cx:pt>
          <cx:pt idx="1425">29295</cx:pt>
          <cx:pt idx="1426">29295</cx:pt>
          <cx:pt idx="1427">29295</cx:pt>
          <cx:pt idx="1428">37577</cx:pt>
          <cx:pt idx="1429">37577</cx:pt>
          <cx:pt idx="1430">37577</cx:pt>
          <cx:pt idx="1431">37577</cx:pt>
          <cx:pt idx="1432">37577</cx:pt>
          <cx:pt idx="1433">37577</cx:pt>
          <cx:pt idx="1434">37577</cx:pt>
          <cx:pt idx="1435">37577</cx:pt>
          <cx:pt idx="1436">22452</cx:pt>
          <cx:pt idx="1437">22452</cx:pt>
          <cx:pt idx="1438">11736</cx:pt>
          <cx:pt idx="1439">22452</cx:pt>
          <cx:pt idx="1440">22452</cx:pt>
          <cx:pt idx="1441">22452</cx:pt>
          <cx:pt idx="1442">22452</cx:pt>
          <cx:pt idx="1443">22452</cx:pt>
          <cx:pt idx="1444">20851</cx:pt>
          <cx:pt idx="1445">20851</cx:pt>
          <cx:pt idx="1446">20851</cx:pt>
          <cx:pt idx="1447">20851</cx:pt>
          <cx:pt idx="1448">20851</cx:pt>
          <cx:pt idx="1449">13982</cx:pt>
          <cx:pt idx="1450">13982</cx:pt>
          <cx:pt idx="1451">13982</cx:pt>
          <cx:pt idx="1452">13982</cx:pt>
          <cx:pt idx="1453">30170</cx:pt>
          <cx:pt idx="1454">30170</cx:pt>
          <cx:pt idx="1455">30170</cx:pt>
          <cx:pt idx="1456">30170</cx:pt>
          <cx:pt idx="1457">30170</cx:pt>
          <cx:pt idx="1458">30170</cx:pt>
          <cx:pt idx="1459">13982</cx:pt>
          <cx:pt idx="1460">13982</cx:pt>
          <cx:pt idx="1461">13982</cx:pt>
          <cx:pt idx="1462">13982</cx:pt>
          <cx:pt idx="1463">26604</cx:pt>
          <cx:pt idx="1464">26604</cx:pt>
          <cx:pt idx="1465">26604</cx:pt>
          <cx:pt idx="1466">26604</cx:pt>
          <cx:pt idx="1467">26604</cx:pt>
          <cx:pt idx="1468">26604</cx:pt>
          <cx:pt idx="1469">26604</cx:pt>
          <cx:pt idx="1470">26604</cx:pt>
          <cx:pt idx="1471">26604</cx:pt>
          <cx:pt idx="1472">26604</cx:pt>
          <cx:pt idx="1473">26604</cx:pt>
          <cx:pt idx="1474">26604</cx:pt>
          <cx:pt idx="1475">29295</cx:pt>
          <cx:pt idx="1476">25449</cx:pt>
          <cx:pt idx="1477">25449</cx:pt>
          <cx:pt idx="1478">25449</cx:pt>
          <cx:pt idx="1479">25449</cx:pt>
          <cx:pt idx="1480">25449</cx:pt>
          <cx:pt idx="1481">25449</cx:pt>
          <cx:pt idx="1482">25449</cx:pt>
          <cx:pt idx="1483">29295</cx:pt>
          <cx:pt idx="1484">29295</cx:pt>
          <cx:pt idx="1485">29295</cx:pt>
          <cx:pt idx="1486">29295</cx:pt>
          <cx:pt idx="1487">37577</cx:pt>
          <cx:pt idx="1488">37577</cx:pt>
          <cx:pt idx="1489">37577</cx:pt>
          <cx:pt idx="1490">37577</cx:pt>
          <cx:pt idx="1491">37577</cx:pt>
          <cx:pt idx="1492">37577</cx:pt>
          <cx:pt idx="1493">37577</cx:pt>
          <cx:pt idx="1494">37577</cx:pt>
          <cx:pt idx="1495">37577</cx:pt>
          <cx:pt idx="1496">11736</cx:pt>
          <cx:pt idx="1497">11736</cx:pt>
          <cx:pt idx="1498">22452</cx:pt>
          <cx:pt idx="1499">22452</cx:pt>
          <cx:pt idx="1500">22452</cx:pt>
          <cx:pt idx="1501">22452</cx:pt>
          <cx:pt idx="1502">22452</cx:pt>
          <cx:pt idx="1503">20851</cx:pt>
          <cx:pt idx="1504">20851</cx:pt>
          <cx:pt idx="1505">20851</cx:pt>
          <cx:pt idx="1506">20851</cx:pt>
          <cx:pt idx="1507">20851</cx:pt>
          <cx:pt idx="1508">13982</cx:pt>
          <cx:pt idx="1509">13982</cx:pt>
          <cx:pt idx="1510">13982</cx:pt>
          <cx:pt idx="1511">13982</cx:pt>
          <cx:pt idx="1512">30170</cx:pt>
          <cx:pt idx="1513">30170</cx:pt>
          <cx:pt idx="1514">30170</cx:pt>
          <cx:pt idx="1515">13982</cx:pt>
          <cx:pt idx="1516">13982</cx:pt>
          <cx:pt idx="1517">13982</cx:pt>
          <cx:pt idx="1518">13982</cx:pt>
          <cx:pt idx="1519">13982</cx:pt>
          <cx:pt idx="1520">13982</cx:pt>
          <cx:pt idx="1521">13982</cx:pt>
          <cx:pt idx="1522">35197</cx:pt>
          <cx:pt idx="1523">35197</cx:pt>
          <cx:pt idx="1524">35197</cx:pt>
          <cx:pt idx="1525">35197</cx:pt>
          <cx:pt idx="1526">35197</cx:pt>
          <cx:pt idx="1527">26604</cx:pt>
          <cx:pt idx="1528">26604</cx:pt>
          <cx:pt idx="1529">26604</cx:pt>
          <cx:pt idx="1530">26604</cx:pt>
          <cx:pt idx="1531">26604</cx:pt>
          <cx:pt idx="1532">26604</cx:pt>
          <cx:pt idx="1533">26604</cx:pt>
          <cx:pt idx="1534">26604</cx:pt>
          <cx:pt idx="1535">25449</cx:pt>
          <cx:pt idx="1536">25449</cx:pt>
          <cx:pt idx="1537">25449</cx:pt>
          <cx:pt idx="1538">25449</cx:pt>
          <cx:pt idx="1539">25449</cx:pt>
          <cx:pt idx="1540">25449</cx:pt>
          <cx:pt idx="1541">25449</cx:pt>
          <cx:pt idx="1542">25449</cx:pt>
          <cx:pt idx="1543">25449</cx:pt>
          <cx:pt idx="1544">29295</cx:pt>
          <cx:pt idx="1545">37577</cx:pt>
          <cx:pt idx="1546">37577</cx:pt>
          <cx:pt idx="1547">37577</cx:pt>
          <cx:pt idx="1548">37577</cx:pt>
          <cx:pt idx="1549">37577</cx:pt>
          <cx:pt idx="1550">37577</cx:pt>
          <cx:pt idx="1551">37577</cx:pt>
          <cx:pt idx="1552">37577</cx:pt>
          <cx:pt idx="1553">37577</cx:pt>
          <cx:pt idx="1554">11736</cx:pt>
          <cx:pt idx="1555">11736</cx:pt>
          <cx:pt idx="1556">11736</cx:pt>
          <cx:pt idx="1557">11736</cx:pt>
          <cx:pt idx="1558">22452</cx:pt>
          <cx:pt idx="1559">22452</cx:pt>
          <cx:pt idx="1560">22452</cx:pt>
          <cx:pt idx="1561">22452</cx:pt>
          <cx:pt idx="1562">32667</cx:pt>
          <cx:pt idx="1563">20851</cx:pt>
          <cx:pt idx="1564">20851</cx:pt>
          <cx:pt idx="1565">20851</cx:pt>
          <cx:pt idx="1566">20851</cx:pt>
          <cx:pt idx="1567">13982</cx:pt>
          <cx:pt idx="1568">13982</cx:pt>
          <cx:pt idx="1569">13982</cx:pt>
          <cx:pt idx="1570">13982</cx:pt>
          <cx:pt idx="1571">30170</cx:pt>
          <cx:pt idx="1572">30170</cx:pt>
          <cx:pt idx="1573">30170</cx:pt>
          <cx:pt idx="1574">13982</cx:pt>
          <cx:pt idx="1575">13982</cx:pt>
          <cx:pt idx="1576">13982</cx:pt>
          <cx:pt idx="1577">13982</cx:pt>
          <cx:pt idx="1578">13982</cx:pt>
          <cx:pt idx="1579">13982</cx:pt>
          <cx:pt idx="1580">13982</cx:pt>
          <cx:pt idx="1581">35197</cx:pt>
          <cx:pt idx="1582">35197</cx:pt>
          <cx:pt idx="1583">35197</cx:pt>
          <cx:pt idx="1584">35197</cx:pt>
          <cx:pt idx="1585">35197</cx:pt>
          <cx:pt idx="1586">44954</cx:pt>
          <cx:pt idx="1587">44954</cx:pt>
          <cx:pt idx="1588">44954</cx:pt>
          <cx:pt idx="1589">44954</cx:pt>
          <cx:pt idx="1590">26604</cx:pt>
          <cx:pt idx="1591">26604</cx:pt>
          <cx:pt idx="1592">26604</cx:pt>
          <cx:pt idx="1593">44954</cx:pt>
          <cx:pt idx="1594">25449</cx:pt>
          <cx:pt idx="1595">25449</cx:pt>
          <cx:pt idx="1596">25449</cx:pt>
          <cx:pt idx="1597">25449</cx:pt>
          <cx:pt idx="1598">25449</cx:pt>
          <cx:pt idx="1599">25449</cx:pt>
          <cx:pt idx="1600">25449</cx:pt>
          <cx:pt idx="1601">25449</cx:pt>
          <cx:pt idx="1602">25449</cx:pt>
          <cx:pt idx="1603">25449</cx:pt>
          <cx:pt idx="1604">25449</cx:pt>
          <cx:pt idx="1605">37577</cx:pt>
          <cx:pt idx="1606">37577</cx:pt>
          <cx:pt idx="1607">37577</cx:pt>
          <cx:pt idx="1608">37577</cx:pt>
          <cx:pt idx="1609">37577</cx:pt>
          <cx:pt idx="1610">37577</cx:pt>
          <cx:pt idx="1611">37577</cx:pt>
          <cx:pt idx="1612">11736</cx:pt>
          <cx:pt idx="1613">11736</cx:pt>
          <cx:pt idx="1614">11736</cx:pt>
          <cx:pt idx="1615">11736</cx:pt>
          <cx:pt idx="1616">11736</cx:pt>
          <cx:pt idx="1617">11736</cx:pt>
          <cx:pt idx="1618">22452</cx:pt>
          <cx:pt idx="1619">22452</cx:pt>
          <cx:pt idx="1620">22452</cx:pt>
          <cx:pt idx="1621">32667</cx:pt>
          <cx:pt idx="1622">32667</cx:pt>
          <cx:pt idx="1623">32667</cx:pt>
          <cx:pt idx="1624">32667</cx:pt>
          <cx:pt idx="1625">32667</cx:pt>
          <cx:pt idx="1626">13982</cx:pt>
          <cx:pt idx="1627">13982</cx:pt>
          <cx:pt idx="1628">13982</cx:pt>
          <cx:pt idx="1629">13982</cx:pt>
          <cx:pt idx="1630">13982</cx:pt>
          <cx:pt idx="1631">13982</cx:pt>
          <cx:pt idx="1632">13982</cx:pt>
          <cx:pt idx="1633">13982</cx:pt>
          <cx:pt idx="1634">13982</cx:pt>
          <cx:pt idx="1635">13982</cx:pt>
          <cx:pt idx="1636">13982</cx:pt>
          <cx:pt idx="1637">13982</cx:pt>
          <cx:pt idx="1638">13982</cx:pt>
          <cx:pt idx="1639">13982</cx:pt>
          <cx:pt idx="1640">35197</cx:pt>
          <cx:pt idx="1641">35197</cx:pt>
          <cx:pt idx="1642">35197</cx:pt>
          <cx:pt idx="1643">35197</cx:pt>
          <cx:pt idx="1644">35197</cx:pt>
          <cx:pt idx="1645">44954</cx:pt>
          <cx:pt idx="1646">44954</cx:pt>
          <cx:pt idx="1647">44954</cx:pt>
          <cx:pt idx="1648">44954</cx:pt>
          <cx:pt idx="1649">44954</cx:pt>
          <cx:pt idx="1650">26604</cx:pt>
          <cx:pt idx="1651">44954</cx:pt>
          <cx:pt idx="1652">44954</cx:pt>
          <cx:pt idx="1653">25449</cx:pt>
          <cx:pt idx="1654">25449</cx:pt>
          <cx:pt idx="1655">25449</cx:pt>
          <cx:pt idx="1656">25449</cx:pt>
          <cx:pt idx="1657">25449</cx:pt>
          <cx:pt idx="1658">25449</cx:pt>
          <cx:pt idx="1659">24489</cx:pt>
          <cx:pt idx="1660">25449</cx:pt>
          <cx:pt idx="1661">25449</cx:pt>
          <cx:pt idx="1662">25449</cx:pt>
          <cx:pt idx="1663">25449</cx:pt>
          <cx:pt idx="1664">25449</cx:pt>
          <cx:pt idx="1665">25449</cx:pt>
          <cx:pt idx="1666">37577</cx:pt>
          <cx:pt idx="1667">37577</cx:pt>
          <cx:pt idx="1668">37577</cx:pt>
          <cx:pt idx="1669">37577</cx:pt>
          <cx:pt idx="1670">37577</cx:pt>
          <cx:pt idx="1671">11736</cx:pt>
          <cx:pt idx="1672">11736</cx:pt>
          <cx:pt idx="1673">11736</cx:pt>
          <cx:pt idx="1674">11736</cx:pt>
          <cx:pt idx="1675">22452</cx:pt>
          <cx:pt idx="1676">22452</cx:pt>
          <cx:pt idx="1677">22452</cx:pt>
          <cx:pt idx="1678">22452</cx:pt>
          <cx:pt idx="1679">32667</cx:pt>
          <cx:pt idx="1680">32667</cx:pt>
          <cx:pt idx="1681">32667</cx:pt>
          <cx:pt idx="1682">32667</cx:pt>
          <cx:pt idx="1683">32667</cx:pt>
          <cx:pt idx="1684">32667</cx:pt>
          <cx:pt idx="1685">32667</cx:pt>
          <cx:pt idx="1686">13982</cx:pt>
          <cx:pt idx="1687">13982</cx:pt>
          <cx:pt idx="1688">13982</cx:pt>
          <cx:pt idx="1689">13982</cx:pt>
          <cx:pt idx="1690">13982</cx:pt>
          <cx:pt idx="1691">13982</cx:pt>
          <cx:pt idx="1692">13982</cx:pt>
          <cx:pt idx="1693">13982</cx:pt>
          <cx:pt idx="1694">13982</cx:pt>
          <cx:pt idx="1695">13982</cx:pt>
          <cx:pt idx="1696">13982</cx:pt>
          <cx:pt idx="1697">13982</cx:pt>
          <cx:pt idx="1698">13982</cx:pt>
          <cx:pt idx="1699">35197</cx:pt>
          <cx:pt idx="1700">35197</cx:pt>
          <cx:pt idx="1701">35197</cx:pt>
          <cx:pt idx="1702">35197</cx:pt>
          <cx:pt idx="1703">44954</cx:pt>
          <cx:pt idx="1704">44954</cx:pt>
          <cx:pt idx="1705">44954</cx:pt>
          <cx:pt idx="1706">44954</cx:pt>
          <cx:pt idx="1707">44954</cx:pt>
          <cx:pt idx="1708">44954</cx:pt>
          <cx:pt idx="1709">44954</cx:pt>
          <cx:pt idx="1710">44954</cx:pt>
          <cx:pt idx="1711">25449</cx:pt>
          <cx:pt idx="1712">25449</cx:pt>
          <cx:pt idx="1713">25449</cx:pt>
          <cx:pt idx="1714">25449</cx:pt>
          <cx:pt idx="1715">25449</cx:pt>
          <cx:pt idx="1716">24489</cx:pt>
          <cx:pt idx="1717">24489</cx:pt>
          <cx:pt idx="1718">25449</cx:pt>
          <cx:pt idx="1719">25449</cx:pt>
          <cx:pt idx="1720">25449</cx:pt>
          <cx:pt idx="1721">25449</cx:pt>
          <cx:pt idx="1722">25449</cx:pt>
          <cx:pt idx="1723">25449</cx:pt>
          <cx:pt idx="1724">25449</cx:pt>
          <cx:pt idx="1725">37577</cx:pt>
          <cx:pt idx="1726">37577</cx:pt>
          <cx:pt idx="1727">37577</cx:pt>
          <cx:pt idx="1728">11736</cx:pt>
          <cx:pt idx="1729">11736</cx:pt>
          <cx:pt idx="1730">22452</cx:pt>
          <cx:pt idx="1731">22452</cx:pt>
          <cx:pt idx="1732">22452</cx:pt>
          <cx:pt idx="1733">22452</cx:pt>
          <cx:pt idx="1734">22452</cx:pt>
          <cx:pt idx="1735">32667</cx:pt>
          <cx:pt idx="1736">32667</cx:pt>
          <cx:pt idx="1737">32667</cx:pt>
          <cx:pt idx="1738">32667</cx:pt>
          <cx:pt idx="1739">32667</cx:pt>
          <cx:pt idx="1740">32667</cx:pt>
          <cx:pt idx="1741">32667</cx:pt>
          <cx:pt idx="1742">32667</cx:pt>
          <cx:pt idx="1743">32667</cx:pt>
          <cx:pt idx="1744">32667</cx:pt>
          <cx:pt idx="1745">13982</cx:pt>
          <cx:pt idx="1746">13982</cx:pt>
          <cx:pt idx="1747">13982</cx:pt>
          <cx:pt idx="1748">13982</cx:pt>
          <cx:pt idx="1749">13982</cx:pt>
          <cx:pt idx="1750">13982</cx:pt>
          <cx:pt idx="1751">13982</cx:pt>
          <cx:pt idx="1752">13982</cx:pt>
          <cx:pt idx="1753">13982</cx:pt>
          <cx:pt idx="1754">13982</cx:pt>
          <cx:pt idx="1755">35197</cx:pt>
          <cx:pt idx="1756">35197</cx:pt>
          <cx:pt idx="1757">35197</cx:pt>
          <cx:pt idx="1758">35197</cx:pt>
          <cx:pt idx="1759">44954</cx:pt>
          <cx:pt idx="1760">44954</cx:pt>
          <cx:pt idx="1761">44954</cx:pt>
          <cx:pt idx="1762">44954</cx:pt>
          <cx:pt idx="1763">44954</cx:pt>
          <cx:pt idx="1764">44954</cx:pt>
          <cx:pt idx="1765">44954</cx:pt>
          <cx:pt idx="1766">44954</cx:pt>
          <cx:pt idx="1767">44954</cx:pt>
          <cx:pt idx="1768">25449</cx:pt>
          <cx:pt idx="1769">25449</cx:pt>
          <cx:pt idx="1770">25449</cx:pt>
          <cx:pt idx="1771">25449</cx:pt>
          <cx:pt idx="1772">24489</cx:pt>
          <cx:pt idx="1773">24489</cx:pt>
          <cx:pt idx="1774">25449</cx:pt>
          <cx:pt idx="1775">25449</cx:pt>
          <cx:pt idx="1776">25449</cx:pt>
          <cx:pt idx="1777">25449</cx:pt>
          <cx:pt idx="1778">25449</cx:pt>
          <cx:pt idx="1779">25449</cx:pt>
          <cx:pt idx="1780">25449</cx:pt>
          <cx:pt idx="1781">26958</cx:pt>
          <cx:pt idx="1782">59922</cx:pt>
          <cx:pt idx="1783">59922</cx:pt>
          <cx:pt idx="1784">59922</cx:pt>
          <cx:pt idx="1785">59922</cx:pt>
          <cx:pt idx="1786">59922</cx:pt>
          <cx:pt idx="1787">59922</cx:pt>
          <cx:pt idx="1788">32667</cx:pt>
          <cx:pt idx="1789">32667</cx:pt>
          <cx:pt idx="1790">32667</cx:pt>
          <cx:pt idx="1791">32667</cx:pt>
          <cx:pt idx="1792">32667</cx:pt>
          <cx:pt idx="1793">32667</cx:pt>
          <cx:pt idx="1794">32667</cx:pt>
          <cx:pt idx="1795">32667</cx:pt>
          <cx:pt idx="1796">32667</cx:pt>
          <cx:pt idx="1797">32667</cx:pt>
          <cx:pt idx="1798">32667</cx:pt>
          <cx:pt idx="1799">32667</cx:pt>
          <cx:pt idx="1800">32667</cx:pt>
          <cx:pt idx="1801">13982</cx:pt>
          <cx:pt idx="1802">13982</cx:pt>
          <cx:pt idx="1803">13982</cx:pt>
          <cx:pt idx="1804">13982</cx:pt>
          <cx:pt idx="1805">13982</cx:pt>
          <cx:pt idx="1806">13982</cx:pt>
          <cx:pt idx="1807">13982</cx:pt>
          <cx:pt idx="1808">35197</cx:pt>
          <cx:pt idx="1809">35197</cx:pt>
          <cx:pt idx="1810">35197</cx:pt>
          <cx:pt idx="1811">35197</cx:pt>
          <cx:pt idx="1812">44954</cx:pt>
          <cx:pt idx="1813">44954</cx:pt>
          <cx:pt idx="1814">44954</cx:pt>
          <cx:pt idx="1815">44954</cx:pt>
          <cx:pt idx="1816">44954</cx:pt>
          <cx:pt idx="1817">44954</cx:pt>
          <cx:pt idx="1818">44954</cx:pt>
          <cx:pt idx="1819">44954</cx:pt>
          <cx:pt idx="1820">44954</cx:pt>
          <cx:pt idx="1821">25449</cx:pt>
          <cx:pt idx="1822">25449</cx:pt>
          <cx:pt idx="1823">25449</cx:pt>
          <cx:pt idx="1824">25449</cx:pt>
          <cx:pt idx="1825">24489</cx:pt>
          <cx:pt idx="1826">24489</cx:pt>
          <cx:pt idx="1827">25449</cx:pt>
          <cx:pt idx="1828">25449</cx:pt>
          <cx:pt idx="1829">25449</cx:pt>
          <cx:pt idx="1830">25449</cx:pt>
          <cx:pt idx="1831">25449</cx:pt>
          <cx:pt idx="1832">25449</cx:pt>
          <cx:pt idx="1833">26958</cx:pt>
          <cx:pt idx="1834">26958</cx:pt>
          <cx:pt idx="1835">59922</cx:pt>
          <cx:pt idx="1836">59922</cx:pt>
          <cx:pt idx="1837">59922</cx:pt>
          <cx:pt idx="1838">59922</cx:pt>
          <cx:pt idx="1839">59922</cx:pt>
          <cx:pt idx="1840">59922</cx:pt>
          <cx:pt idx="1841">59922</cx:pt>
          <cx:pt idx="1842">59922</cx:pt>
          <cx:pt idx="1843">32667</cx:pt>
          <cx:pt idx="1844">32667</cx:pt>
          <cx:pt idx="1845">32667</cx:pt>
          <cx:pt idx="1846">32667</cx:pt>
          <cx:pt idx="1847">32667</cx:pt>
          <cx:pt idx="1848">32667</cx:pt>
          <cx:pt idx="1849">32667</cx:pt>
          <cx:pt idx="1850">32667</cx:pt>
          <cx:pt idx="1851">32667</cx:pt>
          <cx:pt idx="1852">32667</cx:pt>
          <cx:pt idx="1853">32667</cx:pt>
          <cx:pt idx="1854">32667</cx:pt>
          <cx:pt idx="1855">32667</cx:pt>
          <cx:pt idx="1856">32667</cx:pt>
          <cx:pt idx="1857">32667</cx:pt>
          <cx:pt idx="1858">32667</cx:pt>
          <cx:pt idx="1859">13982</cx:pt>
          <cx:pt idx="1860">13982</cx:pt>
          <cx:pt idx="1861">13982</cx:pt>
          <cx:pt idx="1862">13982</cx:pt>
          <cx:pt idx="1863">35197</cx:pt>
          <cx:pt idx="1864">35197</cx:pt>
          <cx:pt idx="1865">35197</cx:pt>
          <cx:pt idx="1866">35197</cx:pt>
          <cx:pt idx="1867">44954</cx:pt>
          <cx:pt idx="1868">44954</cx:pt>
          <cx:pt idx="1869">44954</cx:pt>
          <cx:pt idx="1870">44954</cx:pt>
          <cx:pt idx="1871">44954</cx:pt>
          <cx:pt idx="1872">44954</cx:pt>
          <cx:pt idx="1873">44954</cx:pt>
          <cx:pt idx="1874">44954</cx:pt>
          <cx:pt idx="1875">44954</cx:pt>
          <cx:pt idx="1876">44954</cx:pt>
          <cx:pt idx="1877">25449</cx:pt>
          <cx:pt idx="1878">25449</cx:pt>
          <cx:pt idx="1879">25449</cx:pt>
          <cx:pt idx="1880">24489</cx:pt>
          <cx:pt idx="1881">24489</cx:pt>
          <cx:pt idx="1882">24489</cx:pt>
          <cx:pt idx="1883">24489</cx:pt>
          <cx:pt idx="1884">24489</cx:pt>
          <cx:pt idx="1885">25449</cx:pt>
          <cx:pt idx="1886">25449</cx:pt>
          <cx:pt idx="1887">25449</cx:pt>
          <cx:pt idx="1888">26958</cx:pt>
          <cx:pt idx="1889">26958</cx:pt>
          <cx:pt idx="1890">26958</cx:pt>
          <cx:pt idx="1891">26958</cx:pt>
          <cx:pt idx="1892">59922</cx:pt>
          <cx:pt idx="1893">59922</cx:pt>
          <cx:pt idx="1894">59922</cx:pt>
          <cx:pt idx="1895">59922</cx:pt>
          <cx:pt idx="1896">59922</cx:pt>
          <cx:pt idx="1897">59922</cx:pt>
          <cx:pt idx="1898">59922</cx:pt>
          <cx:pt idx="1899">59922</cx:pt>
          <cx:pt idx="1900">59922</cx:pt>
          <cx:pt idx="1901">59922</cx:pt>
          <cx:pt idx="1902">32667</cx:pt>
          <cx:pt idx="1903">32667</cx:pt>
          <cx:pt idx="1904">41217</cx:pt>
          <cx:pt idx="1905">41217</cx:pt>
          <cx:pt idx="1906">41217</cx:pt>
          <cx:pt idx="1907">41217</cx:pt>
          <cx:pt idx="1908">41217</cx:pt>
          <cx:pt idx="1909">41217</cx:pt>
          <cx:pt idx="1910">41217</cx:pt>
          <cx:pt idx="1911">41217</cx:pt>
          <cx:pt idx="1912">41217</cx:pt>
          <cx:pt idx="1913">41217</cx:pt>
          <cx:pt idx="1914">41217</cx:pt>
          <cx:pt idx="1915">41217</cx:pt>
          <cx:pt idx="1916">41217</cx:pt>
          <cx:pt idx="1917">41217</cx:pt>
          <cx:pt idx="1918">41217</cx:pt>
          <cx:pt idx="1919">18534</cx:pt>
          <cx:pt idx="1920">18534</cx:pt>
          <cx:pt idx="1921">18534</cx:pt>
          <cx:pt idx="1922">18534</cx:pt>
          <cx:pt idx="1923">35197</cx:pt>
          <cx:pt idx="1924">35197</cx:pt>
          <cx:pt idx="1925">35197</cx:pt>
          <cx:pt idx="1926">44954</cx:pt>
          <cx:pt idx="1927">44954</cx:pt>
          <cx:pt idx="1928">44954</cx:pt>
          <cx:pt idx="1929">44954</cx:pt>
          <cx:pt idx="1930">44954</cx:pt>
          <cx:pt idx="1931">44954</cx:pt>
          <cx:pt idx="1932">44954</cx:pt>
          <cx:pt idx="1933">44954</cx:pt>
          <cx:pt idx="1934">44954</cx:pt>
          <cx:pt idx="1935">44954</cx:pt>
          <cx:pt idx="1936">25449</cx:pt>
          <cx:pt idx="1937">25449</cx:pt>
          <cx:pt idx="1938">25449</cx:pt>
          <cx:pt idx="1939">24489</cx:pt>
          <cx:pt idx="1940">24489</cx:pt>
          <cx:pt idx="1941">24489</cx:pt>
          <cx:pt idx="1942">24489</cx:pt>
          <cx:pt idx="1943">24489</cx:pt>
          <cx:pt idx="1944">24489</cx:pt>
          <cx:pt idx="1945">25449</cx:pt>
          <cx:pt idx="1946">26958</cx:pt>
          <cx:pt idx="1947">26958</cx:pt>
          <cx:pt idx="1948">26958</cx:pt>
          <cx:pt idx="1949">26958</cx:pt>
          <cx:pt idx="1950">26958</cx:pt>
          <cx:pt idx="1951">59922</cx:pt>
          <cx:pt idx="1952">59922</cx:pt>
          <cx:pt idx="1953">59922</cx:pt>
          <cx:pt idx="1954">59922</cx:pt>
          <cx:pt idx="1955">59922</cx:pt>
          <cx:pt idx="1956">59922</cx:pt>
          <cx:pt idx="1957">59922</cx:pt>
          <cx:pt idx="1958">59922</cx:pt>
          <cx:pt idx="1959">59922</cx:pt>
          <cx:pt idx="1960">59922</cx:pt>
          <cx:pt idx="1961">32667</cx:pt>
          <cx:pt idx="1962">41217</cx:pt>
          <cx:pt idx="1963">41217</cx:pt>
          <cx:pt idx="1964">41217</cx:pt>
          <cx:pt idx="1965">41217</cx:pt>
          <cx:pt idx="1966">41217</cx:pt>
          <cx:pt idx="1967">41217</cx:pt>
          <cx:pt idx="1968">41217</cx:pt>
          <cx:pt idx="1969">41217</cx:pt>
          <cx:pt idx="1970">41217</cx:pt>
          <cx:pt idx="1971">41217</cx:pt>
          <cx:pt idx="1972">41217</cx:pt>
          <cx:pt idx="1973">41217</cx:pt>
          <cx:pt idx="1974">41217</cx:pt>
          <cx:pt idx="1975">41217</cx:pt>
          <cx:pt idx="1976">41217</cx:pt>
          <cx:pt idx="1977">41217</cx:pt>
          <cx:pt idx="1978">18534</cx:pt>
          <cx:pt idx="1979">18534</cx:pt>
          <cx:pt idx="1980">18534</cx:pt>
          <cx:pt idx="1981">18534</cx:pt>
          <cx:pt idx="1982">35197</cx:pt>
          <cx:pt idx="1983">35197</cx:pt>
          <cx:pt idx="1984">35197</cx:pt>
          <cx:pt idx="1985">44954</cx:pt>
          <cx:pt idx="1986">44954</cx:pt>
          <cx:pt idx="1987">44954</cx:pt>
          <cx:pt idx="1988">44954</cx:pt>
          <cx:pt idx="1989">44954</cx:pt>
          <cx:pt idx="1990">44954</cx:pt>
          <cx:pt idx="1991">44954</cx:pt>
          <cx:pt idx="1992">44954</cx:pt>
          <cx:pt idx="1993">44954</cx:pt>
          <cx:pt idx="1994">44954</cx:pt>
          <cx:pt idx="1995">44954</cx:pt>
          <cx:pt idx="1996">25449</cx:pt>
          <cx:pt idx="1997">25449</cx:pt>
          <cx:pt idx="1998">24489</cx:pt>
          <cx:pt idx="1999">24489</cx:pt>
          <cx:pt idx="2000">24489</cx:pt>
          <cx:pt idx="2001">24489</cx:pt>
          <cx:pt idx="2002">24489</cx:pt>
          <cx:pt idx="2003">24489</cx:pt>
          <cx:pt idx="2004">24489</cx:pt>
          <cx:pt idx="2005">26958</cx:pt>
          <cx:pt idx="2006">26958</cx:pt>
          <cx:pt idx="2007">26958</cx:pt>
          <cx:pt idx="2008">26958</cx:pt>
          <cx:pt idx="2009">26958</cx:pt>
          <cx:pt idx="2010">59922</cx:pt>
          <cx:pt idx="2011">59922</cx:pt>
          <cx:pt idx="2012">59922</cx:pt>
          <cx:pt idx="2013">59922</cx:pt>
          <cx:pt idx="2014">59922</cx:pt>
          <cx:pt idx="2015">59922</cx:pt>
          <cx:pt idx="2016">59922</cx:pt>
          <cx:pt idx="2017">59922</cx:pt>
          <cx:pt idx="2018">59922</cx:pt>
          <cx:pt idx="2019">59922</cx:pt>
          <cx:pt idx="2020">41217</cx:pt>
          <cx:pt idx="2021">41217</cx:pt>
          <cx:pt idx="2022">41217</cx:pt>
          <cx:pt idx="2023">41217</cx:pt>
          <cx:pt idx="2024">41217</cx:pt>
          <cx:pt idx="2025">41217</cx:pt>
          <cx:pt idx="2026">41217</cx:pt>
          <cx:pt idx="2027">41217</cx:pt>
          <cx:pt idx="2028">41217</cx:pt>
          <cx:pt idx="2029">41217</cx:pt>
          <cx:pt idx="2030">41217</cx:pt>
          <cx:pt idx="2031">41217</cx:pt>
          <cx:pt idx="2032">41217</cx:pt>
          <cx:pt idx="2033">41217</cx:pt>
          <cx:pt idx="2034">41217</cx:pt>
          <cx:pt idx="2035">41217</cx:pt>
          <cx:pt idx="2036">41217</cx:pt>
          <cx:pt idx="2037">18534</cx:pt>
          <cx:pt idx="2038">18534</cx:pt>
          <cx:pt idx="2039">18534</cx:pt>
          <cx:pt idx="2040">18534</cx:pt>
          <cx:pt idx="2041">35197</cx:pt>
          <cx:pt idx="2042">35197</cx:pt>
          <cx:pt idx="2043">35197</cx:pt>
          <cx:pt idx="2044">44954</cx:pt>
          <cx:pt idx="2045">44954</cx:pt>
          <cx:pt idx="2046">44954</cx:pt>
          <cx:pt idx="2047">44954</cx:pt>
          <cx:pt idx="2048">44954</cx:pt>
          <cx:pt idx="2049">44954</cx:pt>
          <cx:pt idx="2050">44954</cx:pt>
          <cx:pt idx="2051">25676</cx:pt>
          <cx:pt idx="2052">25676</cx:pt>
          <cx:pt idx="2053">25676</cx:pt>
          <cx:pt idx="2054">25676</cx:pt>
          <cx:pt idx="2055">25676</cx:pt>
          <cx:pt idx="2056">25676</cx:pt>
          <cx:pt idx="2057">25676</cx:pt>
          <cx:pt idx="2058">24489</cx:pt>
          <cx:pt idx="2059">24489</cx:pt>
          <cx:pt idx="2060">24489</cx:pt>
          <cx:pt idx="2061">24489</cx:pt>
          <cx:pt idx="2062">24489</cx:pt>
          <cx:pt idx="2063">24489</cx:pt>
          <cx:pt idx="2064">26958</cx:pt>
          <cx:pt idx="2065">26958</cx:pt>
          <cx:pt idx="2066">26958</cx:pt>
          <cx:pt idx="2067">26958</cx:pt>
          <cx:pt idx="2068">26958</cx:pt>
          <cx:pt idx="2069">59922</cx:pt>
          <cx:pt idx="2070">59922</cx:pt>
          <cx:pt idx="2071">59922</cx:pt>
          <cx:pt idx="2072">59922</cx:pt>
          <cx:pt idx="2073">59922</cx:pt>
          <cx:pt idx="2074">59922</cx:pt>
          <cx:pt idx="2075">59922</cx:pt>
          <cx:pt idx="2076">59922</cx:pt>
          <cx:pt idx="2077">59922</cx:pt>
          <cx:pt idx="2078">59922</cx:pt>
          <cx:pt idx="2079">41217</cx:pt>
          <cx:pt idx="2080">41217</cx:pt>
          <cx:pt idx="2081">41217</cx:pt>
          <cx:pt idx="2082">41217</cx:pt>
          <cx:pt idx="2083">41217</cx:pt>
          <cx:pt idx="2084">41217</cx:pt>
          <cx:pt idx="2085">41217</cx:pt>
          <cx:pt idx="2086">41217</cx:pt>
          <cx:pt idx="2087">41217</cx:pt>
          <cx:pt idx="2088">41217</cx:pt>
          <cx:pt idx="2089">41217</cx:pt>
          <cx:pt idx="2090">41217</cx:pt>
          <cx:pt idx="2091">41217</cx:pt>
          <cx:pt idx="2092">41217</cx:pt>
          <cx:pt idx="2093">41217</cx:pt>
          <cx:pt idx="2094">41217</cx:pt>
          <cx:pt idx="2095">41217</cx:pt>
          <cx:pt idx="2096">18534</cx:pt>
          <cx:pt idx="2097">18534</cx:pt>
          <cx:pt idx="2098">27849</cx:pt>
          <cx:pt idx="2099">40000</cx:pt>
          <cx:pt idx="2100">40000</cx:pt>
          <cx:pt idx="2101">35197</cx:pt>
          <cx:pt idx="2102">35197</cx:pt>
          <cx:pt idx="2103">44954</cx:pt>
          <cx:pt idx="2104">44954</cx:pt>
          <cx:pt idx="2105">44954</cx:pt>
          <cx:pt idx="2106">44954</cx:pt>
          <cx:pt idx="2107">31288</cx:pt>
          <cx:pt idx="2108">31288</cx:pt>
          <cx:pt idx="2109">25676</cx:pt>
          <cx:pt idx="2110">25676</cx:pt>
          <cx:pt idx="2111">25676</cx:pt>
          <cx:pt idx="2112">25676</cx:pt>
          <cx:pt idx="2113">25676</cx:pt>
          <cx:pt idx="2114">25676</cx:pt>
          <cx:pt idx="2115">25676</cx:pt>
          <cx:pt idx="2116">25676</cx:pt>
          <cx:pt idx="2117">25676</cx:pt>
          <cx:pt idx="2118">31000</cx:pt>
          <cx:pt idx="2119">24489</cx:pt>
          <cx:pt idx="2120">24489</cx:pt>
          <cx:pt idx="2121">24489</cx:pt>
          <cx:pt idx="2122">24489</cx:pt>
          <cx:pt idx="2123">26958</cx:pt>
          <cx:pt idx="2124">26958</cx:pt>
          <cx:pt idx="2125">26958</cx:pt>
          <cx:pt idx="2126">26958</cx:pt>
          <cx:pt idx="2127">26958</cx:pt>
          <cx:pt idx="2128">59922</cx:pt>
          <cx:pt idx="2129">59922</cx:pt>
          <cx:pt idx="2130">59922</cx:pt>
          <cx:pt idx="2131">59922</cx:pt>
          <cx:pt idx="2132">59922</cx:pt>
          <cx:pt idx="2133">59922</cx:pt>
          <cx:pt idx="2134">59922</cx:pt>
          <cx:pt idx="2135">59922</cx:pt>
          <cx:pt idx="2136">59922</cx:pt>
          <cx:pt idx="2137">59922</cx:pt>
          <cx:pt idx="2138">41217</cx:pt>
          <cx:pt idx="2139">41217</cx:pt>
          <cx:pt idx="2140">41217</cx:pt>
          <cx:pt idx="2141">41217</cx:pt>
          <cx:pt idx="2142">41217</cx:pt>
          <cx:pt idx="2143">41217</cx:pt>
          <cx:pt idx="2144">41217</cx:pt>
          <cx:pt idx="2145">41217</cx:pt>
          <cx:pt idx="2146">27849</cx:pt>
          <cx:pt idx="2147">27849</cx:pt>
          <cx:pt idx="2148">27849</cx:pt>
          <cx:pt idx="2149">27849</cx:pt>
          <cx:pt idx="2150">27849</cx:pt>
          <cx:pt idx="2151">27849</cx:pt>
          <cx:pt idx="2152">27849</cx:pt>
          <cx:pt idx="2153">27849</cx:pt>
          <cx:pt idx="2154">27849</cx:pt>
          <cx:pt idx="2155">27849</cx:pt>
          <cx:pt idx="2156">27849</cx:pt>
          <cx:pt idx="2157">27849</cx:pt>
          <cx:pt idx="2158">40000</cx:pt>
          <cx:pt idx="2159">40000</cx:pt>
          <cx:pt idx="2160">40000</cx:pt>
          <cx:pt idx="2161">35197</cx:pt>
          <cx:pt idx="2162">44954</cx:pt>
          <cx:pt idx="2163">44954</cx:pt>
          <cx:pt idx="2164">44954</cx:pt>
          <cx:pt idx="2165">31288</cx:pt>
          <cx:pt idx="2166">31288</cx:pt>
          <cx:pt idx="2167">31288</cx:pt>
          <cx:pt idx="2168">25676</cx:pt>
          <cx:pt idx="2169">25676</cx:pt>
          <cx:pt idx="2170">25676</cx:pt>
          <cx:pt idx="2171">25676</cx:pt>
          <cx:pt idx="2172">25676</cx:pt>
          <cx:pt idx="2173">25676</cx:pt>
          <cx:pt idx="2174">25676</cx:pt>
          <cx:pt idx="2175">25676</cx:pt>
          <cx:pt idx="2176">23711</cx:pt>
          <cx:pt idx="2177">31000</cx:pt>
          <cx:pt idx="2178">31000</cx:pt>
          <cx:pt idx="2179">31000</cx:pt>
          <cx:pt idx="2180">31000</cx:pt>
          <cx:pt idx="2181">31000</cx:pt>
          <cx:pt idx="2182">104750</cx:pt>
          <cx:pt idx="2183">104750</cx:pt>
          <cx:pt idx="2184">26958</cx:pt>
          <cx:pt idx="2185">26958</cx:pt>
          <cx:pt idx="2186">26958</cx:pt>
          <cx:pt idx="2187">59922</cx:pt>
          <cx:pt idx="2188">59922</cx:pt>
          <cx:pt idx="2189">59922</cx:pt>
          <cx:pt idx="2190">59922</cx:pt>
          <cx:pt idx="2191">59922</cx:pt>
          <cx:pt idx="2192">59922</cx:pt>
          <cx:pt idx="2193">59922</cx:pt>
          <cx:pt idx="2194">59922</cx:pt>
          <cx:pt idx="2195">59922</cx:pt>
          <cx:pt idx="2196">96866</cx:pt>
          <cx:pt idx="2197">41217</cx:pt>
          <cx:pt idx="2198">41217</cx:pt>
          <cx:pt idx="2199">41217</cx:pt>
          <cx:pt idx="2200">41217</cx:pt>
          <cx:pt idx="2201">41217</cx:pt>
          <cx:pt idx="2202">41217</cx:pt>
          <cx:pt idx="2203">41217</cx:pt>
          <cx:pt idx="2204">41217</cx:pt>
          <cx:pt idx="2205">41217</cx:pt>
          <cx:pt idx="2206">41217</cx:pt>
          <cx:pt idx="2207">27849</cx:pt>
          <cx:pt idx="2208">27849</cx:pt>
          <cx:pt idx="2209">27849</cx:pt>
          <cx:pt idx="2210">27849</cx:pt>
          <cx:pt idx="2211">27849</cx:pt>
          <cx:pt idx="2212">27849</cx:pt>
          <cx:pt idx="2213">27849</cx:pt>
          <cx:pt idx="2214">27849</cx:pt>
          <cx:pt idx="2215">27849</cx:pt>
          <cx:pt idx="2216">27849</cx:pt>
          <cx:pt idx="2217">40000</cx:pt>
          <cx:pt idx="2218">40000</cx:pt>
          <cx:pt idx="2219">40000</cx:pt>
          <cx:pt idx="2220">40000</cx:pt>
          <cx:pt idx="2221">44954</cx:pt>
          <cx:pt idx="2222">44954</cx:pt>
          <cx:pt idx="2223">31288</cx:pt>
          <cx:pt idx="2224">31288</cx:pt>
          <cx:pt idx="2225">31288</cx:pt>
          <cx:pt idx="2226">25676</cx:pt>
          <cx:pt idx="2227">25676</cx:pt>
          <cx:pt idx="2228">25676</cx:pt>
          <cx:pt idx="2229">25676</cx:pt>
          <cx:pt idx="2230">25676</cx:pt>
          <cx:pt idx="2231">25676</cx:pt>
          <cx:pt idx="2232">25676</cx:pt>
          <cx:pt idx="2233">23711</cx:pt>
          <cx:pt idx="2234">23711</cx:pt>
          <cx:pt idx="2235">23711</cx:pt>
          <cx:pt idx="2236">31000</cx:pt>
          <cx:pt idx="2237">31000</cx:pt>
          <cx:pt idx="2238">31000</cx:pt>
          <cx:pt idx="2239">31000</cx:pt>
          <cx:pt idx="2240">104750</cx:pt>
          <cx:pt idx="2241">104750</cx:pt>
          <cx:pt idx="2242">104750</cx:pt>
          <cx:pt idx="2243">104750</cx:pt>
          <cx:pt idx="2244">104750</cx:pt>
          <cx:pt idx="2245">59922</cx:pt>
          <cx:pt idx="2246">59922</cx:pt>
          <cx:pt idx="2247">59922</cx:pt>
          <cx:pt idx="2248">59922</cx:pt>
          <cx:pt idx="2249">59922</cx:pt>
          <cx:pt idx="2250">59922</cx:pt>
          <cx:pt idx="2251">59922</cx:pt>
          <cx:pt idx="2252">96866</cx:pt>
          <cx:pt idx="2253">96866</cx:pt>
          <cx:pt idx="2254">96866</cx:pt>
          <cx:pt idx="2255">41217</cx:pt>
          <cx:pt idx="2256">41217</cx:pt>
          <cx:pt idx="2257">41217</cx:pt>
          <cx:pt idx="2258">41217</cx:pt>
          <cx:pt idx="2259">41217</cx:pt>
          <cx:pt idx="2260">41217</cx:pt>
          <cx:pt idx="2261">41217</cx:pt>
          <cx:pt idx="2262">41217</cx:pt>
          <cx:pt idx="2263">41217</cx:pt>
          <cx:pt idx="2264">41217</cx:pt>
          <cx:pt idx="2265">41217</cx:pt>
          <cx:pt idx="2266">27849</cx:pt>
          <cx:pt idx="2267">27849</cx:pt>
          <cx:pt idx="2268">27849</cx:pt>
          <cx:pt idx="2269">27849</cx:pt>
          <cx:pt idx="2270">27849</cx:pt>
          <cx:pt idx="2271">27849</cx:pt>
          <cx:pt idx="2272">27849</cx:pt>
          <cx:pt idx="2273">27849</cx:pt>
          <cx:pt idx="2274">27849</cx:pt>
          <cx:pt idx="2275">40000</cx:pt>
          <cx:pt idx="2276">40000</cx:pt>
          <cx:pt idx="2277">40000</cx:pt>
          <cx:pt idx="2278">40000</cx:pt>
          <cx:pt idx="2279">40000</cx:pt>
          <cx:pt idx="2280">31288</cx:pt>
          <cx:pt idx="2281">31288</cx:pt>
          <cx:pt idx="2282">31288</cx:pt>
          <cx:pt idx="2283">31288</cx:pt>
          <cx:pt idx="2284">20980</cx:pt>
          <cx:pt idx="2285">20980</cx:pt>
          <cx:pt idx="2286">20980</cx:pt>
          <cx:pt idx="2287">25676</cx:pt>
          <cx:pt idx="2288">25676</cx:pt>
          <cx:pt idx="2289">20980</cx:pt>
          <cx:pt idx="2290">20980</cx:pt>
          <cx:pt idx="2291">23711</cx:pt>
          <cx:pt idx="2292">23711</cx:pt>
          <cx:pt idx="2293">23711</cx:pt>
          <cx:pt idx="2294">31000</cx:pt>
          <cx:pt idx="2295">31000</cx:pt>
          <cx:pt idx="2296">31000</cx:pt>
          <cx:pt idx="2297">31000</cx:pt>
          <cx:pt idx="2298">31000</cx:pt>
          <cx:pt idx="2299">104750</cx:pt>
          <cx:pt idx="2300">104750</cx:pt>
          <cx:pt idx="2301">104750</cx:pt>
          <cx:pt idx="2302">104750</cx:pt>
          <cx:pt idx="2303">104750</cx:pt>
          <cx:pt idx="2304">104750</cx:pt>
          <cx:pt idx="2305">104750</cx:pt>
          <cx:pt idx="2306">104750</cx:pt>
          <cx:pt idx="2307">96866</cx:pt>
          <cx:pt idx="2308">96866</cx:pt>
          <cx:pt idx="2309">96866</cx:pt>
          <cx:pt idx="2310">96866</cx:pt>
          <cx:pt idx="2311">96866</cx:pt>
          <cx:pt idx="2312">96866</cx:pt>
          <cx:pt idx="2313">96866</cx:pt>
          <cx:pt idx="2314">41217</cx:pt>
          <cx:pt idx="2315">41217</cx:pt>
          <cx:pt idx="2316">41217</cx:pt>
          <cx:pt idx="2317">41217</cx:pt>
          <cx:pt idx="2318">41217</cx:pt>
          <cx:pt idx="2319">41217</cx:pt>
          <cx:pt idx="2320">41217</cx:pt>
          <cx:pt idx="2321">41217</cx:pt>
          <cx:pt idx="2322">41217</cx:pt>
          <cx:pt idx="2323">41217</cx:pt>
          <cx:pt idx="2324">27849</cx:pt>
          <cx:pt idx="2325">27849</cx:pt>
          <cx:pt idx="2326">27849</cx:pt>
          <cx:pt idx="2327">27849</cx:pt>
          <cx:pt idx="2328">27849</cx:pt>
          <cx:pt idx="2329">27849</cx:pt>
          <cx:pt idx="2330">27849</cx:pt>
          <cx:pt idx="2331">27849</cx:pt>
          <cx:pt idx="2332">27849</cx:pt>
          <cx:pt idx="2333">27849</cx:pt>
          <cx:pt idx="2334">40000</cx:pt>
          <cx:pt idx="2335">40000</cx:pt>
          <cx:pt idx="2336">40000</cx:pt>
          <cx:pt idx="2337">40000</cx:pt>
          <cx:pt idx="2338">40000</cx:pt>
          <cx:pt idx="2339">40000</cx:pt>
          <cx:pt idx="2340">31288</cx:pt>
          <cx:pt idx="2341">31288</cx:pt>
          <cx:pt idx="2342">31288</cx:pt>
          <cx:pt idx="2343">20980</cx:pt>
          <cx:pt idx="2344">20980</cx:pt>
          <cx:pt idx="2345">20980</cx:pt>
          <cx:pt idx="2346">20980</cx:pt>
          <cx:pt idx="2347">20980</cx:pt>
          <cx:pt idx="2348">20980</cx:pt>
          <cx:pt idx="2349">23711</cx:pt>
          <cx:pt idx="2350">23711</cx:pt>
          <cx:pt idx="2351">23711</cx:pt>
          <cx:pt idx="2352">23711</cx:pt>
          <cx:pt idx="2353">31000</cx:pt>
          <cx:pt idx="2354">31000</cx:pt>
          <cx:pt idx="2355">31000</cx:pt>
          <cx:pt idx="2356">31000</cx:pt>
          <cx:pt idx="2357">31000</cx:pt>
          <cx:pt idx="2358">104750</cx:pt>
          <cx:pt idx="2359">104750</cx:pt>
          <cx:pt idx="2360">104750</cx:pt>
          <cx:pt idx="2361">104750</cx:pt>
          <cx:pt idx="2362">104750</cx:pt>
          <cx:pt idx="2363">104750</cx:pt>
          <cx:pt idx="2364">104750</cx:pt>
          <cx:pt idx="2365">104750</cx:pt>
          <cx:pt idx="2366">104750</cx:pt>
          <cx:pt idx="2367">96866</cx:pt>
          <cx:pt idx="2368">96866</cx:pt>
          <cx:pt idx="2369">96866</cx:pt>
          <cx:pt idx="2370">96866</cx:pt>
          <cx:pt idx="2371">96866</cx:pt>
          <cx:pt idx="2372">96866</cx:pt>
          <cx:pt idx="2373">41217</cx:pt>
          <cx:pt idx="2374">41217</cx:pt>
          <cx:pt idx="2375">41217</cx:pt>
          <cx:pt idx="2376">41217</cx:pt>
          <cx:pt idx="2377">41217</cx:pt>
          <cx:pt idx="2378">41217</cx:pt>
          <cx:pt idx="2379">41217</cx:pt>
          <cx:pt idx="2380">41597</cx:pt>
          <cx:pt idx="2381">41597</cx:pt>
          <cx:pt idx="2382">41217</cx:pt>
          <cx:pt idx="2383">41217</cx:pt>
          <cx:pt idx="2384">27849</cx:pt>
          <cx:pt idx="2385">27849</cx:pt>
          <cx:pt idx="2386">27849</cx:pt>
          <cx:pt idx="2387">27849</cx:pt>
          <cx:pt idx="2388">27849</cx:pt>
          <cx:pt idx="2389">27849</cx:pt>
          <cx:pt idx="2390">27849</cx:pt>
          <cx:pt idx="2391">27849</cx:pt>
          <cx:pt idx="2392">27849</cx:pt>
          <cx:pt idx="2393">27849</cx:pt>
          <cx:pt idx="2394">40000</cx:pt>
          <cx:pt idx="2395">40000</cx:pt>
          <cx:pt idx="2396">40000</cx:pt>
          <cx:pt idx="2397">40000</cx:pt>
          <cx:pt idx="2398">40000</cx:pt>
          <cx:pt idx="2399">16162</cx:pt>
          <cx:pt idx="2400">31288</cx:pt>
          <cx:pt idx="2401">31288</cx:pt>
          <cx:pt idx="2402">20980</cx:pt>
          <cx:pt idx="2403">20980</cx:pt>
          <cx:pt idx="2404">20980</cx:pt>
          <cx:pt idx="2405">20980</cx:pt>
          <cx:pt idx="2406">20980</cx:pt>
          <cx:pt idx="2407">23711</cx:pt>
          <cx:pt idx="2408">23711</cx:pt>
          <cx:pt idx="2409">23711</cx:pt>
          <cx:pt idx="2410">23711</cx:pt>
          <cx:pt idx="2411">23711</cx:pt>
          <cx:pt idx="2412">31000</cx:pt>
          <cx:pt idx="2413">31000</cx:pt>
          <cx:pt idx="2414">31000</cx:pt>
          <cx:pt idx="2415">31000</cx:pt>
          <cx:pt idx="2416">31000</cx:pt>
          <cx:pt idx="2417">104750</cx:pt>
          <cx:pt idx="2418">104750</cx:pt>
          <cx:pt idx="2419">104750</cx:pt>
          <cx:pt idx="2420">104750</cx:pt>
          <cx:pt idx="2421">104750</cx:pt>
          <cx:pt idx="2422">104750</cx:pt>
          <cx:pt idx="2423">104750</cx:pt>
          <cx:pt idx="2424">104750</cx:pt>
          <cx:pt idx="2425">104750</cx:pt>
          <cx:pt idx="2426">96866</cx:pt>
          <cx:pt idx="2427">96866</cx:pt>
          <cx:pt idx="2428">96866</cx:pt>
          <cx:pt idx="2429">96866</cx:pt>
          <cx:pt idx="2430">96866</cx:pt>
          <cx:pt idx="2431">96866</cx:pt>
          <cx:pt idx="2432">25573</cx:pt>
          <cx:pt idx="2433">41217</cx:pt>
          <cx:pt idx="2434">41217</cx:pt>
          <cx:pt idx="2435">41217</cx:pt>
          <cx:pt idx="2436">41217</cx:pt>
          <cx:pt idx="2437">41597</cx:pt>
          <cx:pt idx="2438">41597</cx:pt>
          <cx:pt idx="2439">41597</cx:pt>
          <cx:pt idx="2440">41597</cx:pt>
          <cx:pt idx="2441">41597</cx:pt>
          <cx:pt idx="2442">41504</cx:pt>
          <cx:pt idx="2443">41504</cx:pt>
          <cx:pt idx="2444">41504</cx:pt>
          <cx:pt idx="2445">41504</cx:pt>
          <cx:pt idx="2446">41504</cx:pt>
          <cx:pt idx="2447">41504</cx:pt>
          <cx:pt idx="2448">41504</cx:pt>
          <cx:pt idx="2449">41504</cx:pt>
          <cx:pt idx="2450">41504</cx:pt>
          <cx:pt idx="2451">41504</cx:pt>
          <cx:pt idx="2452">47159</cx:pt>
          <cx:pt idx="2453">47159</cx:pt>
          <cx:pt idx="2454">16162</cx:pt>
          <cx:pt idx="2455">16162</cx:pt>
          <cx:pt idx="2456">16162</cx:pt>
          <cx:pt idx="2457">16162</cx:pt>
          <cx:pt idx="2458">16162</cx:pt>
          <cx:pt idx="2459">31288</cx:pt>
          <cx:pt idx="2460">31288</cx:pt>
          <cx:pt idx="2461">20980</cx:pt>
          <cx:pt idx="2462">20980</cx:pt>
          <cx:pt idx="2463">20980</cx:pt>
          <cx:pt idx="2464">20980</cx:pt>
          <cx:pt idx="2465">23711</cx:pt>
          <cx:pt idx="2466">23711</cx:pt>
          <cx:pt idx="2467">23711</cx:pt>
          <cx:pt idx="2468">23711</cx:pt>
          <cx:pt idx="2469">23711</cx:pt>
          <cx:pt idx="2470">23711</cx:pt>
          <cx:pt idx="2471">23711</cx:pt>
          <cx:pt idx="2472">31000</cx:pt>
          <cx:pt idx="2473">31000</cx:pt>
          <cx:pt idx="2474">31000</cx:pt>
          <cx:pt idx="2475">31000</cx:pt>
          <cx:pt idx="2476">104750</cx:pt>
          <cx:pt idx="2477">104750</cx:pt>
          <cx:pt idx="2478">104750</cx:pt>
          <cx:pt idx="2479">104750</cx:pt>
          <cx:pt idx="2480">104750</cx:pt>
          <cx:pt idx="2481">104750</cx:pt>
          <cx:pt idx="2482">104750</cx:pt>
          <cx:pt idx="2483">104750</cx:pt>
          <cx:pt idx="2484">104750</cx:pt>
          <cx:pt idx="2485">96866</cx:pt>
          <cx:pt idx="2486">96866</cx:pt>
          <cx:pt idx="2487">96866</cx:pt>
          <cx:pt idx="2488">96866</cx:pt>
          <cx:pt idx="2489">96866</cx:pt>
          <cx:pt idx="2490">96866</cx:pt>
          <cx:pt idx="2491">25573</cx:pt>
          <cx:pt idx="2492">41217</cx:pt>
          <cx:pt idx="2493">41217</cx:pt>
          <cx:pt idx="2494">41217</cx:pt>
          <cx:pt idx="2495">41597</cx:pt>
          <cx:pt idx="2496">41597</cx:pt>
          <cx:pt idx="2497">41597</cx:pt>
          <cx:pt idx="2498">41597</cx:pt>
          <cx:pt idx="2499">41597</cx:pt>
          <cx:pt idx="2500">41597</cx:pt>
          <cx:pt idx="2501">41504</cx:pt>
          <cx:pt idx="2502">41504</cx:pt>
          <cx:pt idx="2503">41504</cx:pt>
          <cx:pt idx="2504">41504</cx:pt>
          <cx:pt idx="2505">41504</cx:pt>
          <cx:pt idx="2506">41504</cx:pt>
          <cx:pt idx="2507">41504</cx:pt>
          <cx:pt idx="2508">41504</cx:pt>
          <cx:pt idx="2509">47159</cx:pt>
          <cx:pt idx="2510">47159</cx:pt>
          <cx:pt idx="2511">47159</cx:pt>
          <cx:pt idx="2512">47159</cx:pt>
          <cx:pt idx="2513">16162</cx:pt>
          <cx:pt idx="2514">16162</cx:pt>
          <cx:pt idx="2515">16162</cx:pt>
          <cx:pt idx="2516">16162</cx:pt>
          <cx:pt idx="2517">16162</cx:pt>
          <cx:pt idx="2518">31288</cx:pt>
          <cx:pt idx="2519">31288</cx:pt>
          <cx:pt idx="2520">20980</cx:pt>
          <cx:pt idx="2521">20980</cx:pt>
          <cx:pt idx="2522">20980</cx:pt>
          <cx:pt idx="2523">20146</cx:pt>
          <cx:pt idx="2524">20146</cx:pt>
          <cx:pt idx="2525">23711</cx:pt>
          <cx:pt idx="2526">23711</cx:pt>
          <cx:pt idx="2527">23711</cx:pt>
          <cx:pt idx="2528">23711</cx:pt>
          <cx:pt idx="2529">23711</cx:pt>
          <cx:pt idx="2530">23711</cx:pt>
          <cx:pt idx="2531">31000</cx:pt>
          <cx:pt idx="2532">31000</cx:pt>
          <cx:pt idx="2533">31000</cx:pt>
          <cx:pt idx="2534">31000</cx:pt>
          <cx:pt idx="2535">104750</cx:pt>
          <cx:pt idx="2536">104750</cx:pt>
          <cx:pt idx="2537">104750</cx:pt>
          <cx:pt idx="2538">104750</cx:pt>
          <cx:pt idx="2539">104750</cx:pt>
          <cx:pt idx="2540">104750</cx:pt>
          <cx:pt idx="2541">104750</cx:pt>
          <cx:pt idx="2542">104750</cx:pt>
          <cx:pt idx="2543">104750</cx:pt>
          <cx:pt idx="2544">104750</cx:pt>
          <cx:pt idx="2545">96866</cx:pt>
          <cx:pt idx="2546">96866</cx:pt>
          <cx:pt idx="2547">96866</cx:pt>
          <cx:pt idx="2548">96866</cx:pt>
          <cx:pt idx="2549">96866</cx:pt>
          <cx:pt idx="2550">25573</cx:pt>
          <cx:pt idx="2551">41597</cx:pt>
          <cx:pt idx="2552">41597</cx:pt>
          <cx:pt idx="2553">41597</cx:pt>
          <cx:pt idx="2554">41597</cx:pt>
          <cx:pt idx="2555">41597</cx:pt>
          <cx:pt idx="2556">41597</cx:pt>
          <cx:pt idx="2557">41597</cx:pt>
          <cx:pt idx="2558">41597</cx:pt>
          <cx:pt idx="2559">41597</cx:pt>
          <cx:pt idx="2560">41504</cx:pt>
          <cx:pt idx="2561">41504</cx:pt>
          <cx:pt idx="2562">41504</cx:pt>
          <cx:pt idx="2563">41504</cx:pt>
          <cx:pt idx="2564">41504</cx:pt>
          <cx:pt idx="2565">41504</cx:pt>
          <cx:pt idx="2566">41504</cx:pt>
          <cx:pt idx="2567">47159</cx:pt>
          <cx:pt idx="2568">47159</cx:pt>
          <cx:pt idx="2569">47159</cx:pt>
          <cx:pt idx="2570">47159</cx:pt>
          <cx:pt idx="2571">47159</cx:pt>
          <cx:pt idx="2572">16162</cx:pt>
          <cx:pt idx="2573">16162</cx:pt>
          <cx:pt idx="2574">16162</cx:pt>
          <cx:pt idx="2575">16162</cx:pt>
          <cx:pt idx="2576">16162</cx:pt>
          <cx:pt idx="2577">31288</cx:pt>
          <cx:pt idx="2578">31288</cx:pt>
          <cx:pt idx="2579">31288</cx:pt>
          <cx:pt idx="2580">31288</cx:pt>
          <cx:pt idx="2581">20146</cx:pt>
          <cx:pt idx="2582">20146</cx:pt>
          <cx:pt idx="2583">20146</cx:pt>
          <cx:pt idx="2584">23711</cx:pt>
          <cx:pt idx="2585">23711</cx:pt>
          <cx:pt idx="2586">23711</cx:pt>
          <cx:pt idx="2587">23711</cx:pt>
          <cx:pt idx="2588">23711</cx:pt>
          <cx:pt idx="2589">23711</cx:pt>
          <cx:pt idx="2590">83456</cx:pt>
          <cx:pt idx="2591">83456</cx:pt>
          <cx:pt idx="2592">83456</cx:pt>
          <cx:pt idx="2593">83456</cx:pt>
          <cx:pt idx="2594">83456</cx:pt>
          <cx:pt idx="2595">83456</cx:pt>
          <cx:pt idx="2596">83456</cx:pt>
          <cx:pt idx="2597">104750</cx:pt>
          <cx:pt idx="2598">104750</cx:pt>
          <cx:pt idx="2599">85250</cx:pt>
          <cx:pt idx="2600">85250</cx:pt>
          <cx:pt idx="2601">85250</cx:pt>
          <cx:pt idx="2602">85250</cx:pt>
          <cx:pt idx="2603">85250</cx:pt>
          <cx:pt idx="2604">96866</cx:pt>
          <cx:pt idx="2605">96866</cx:pt>
          <cx:pt idx="2606">96866</cx:pt>
          <cx:pt idx="2607">96866</cx:pt>
          <cx:pt idx="2608">96866</cx:pt>
          <cx:pt idx="2609">25573</cx:pt>
          <cx:pt idx="2610">25573</cx:pt>
          <cx:pt idx="2611">25573</cx:pt>
          <cx:pt idx="2612">25573</cx:pt>
          <cx:pt idx="2613">25573</cx:pt>
          <cx:pt idx="2614">25573</cx:pt>
          <cx:pt idx="2615">25573</cx:pt>
          <cx:pt idx="2616">25573</cx:pt>
          <cx:pt idx="2617">25573</cx:pt>
          <cx:pt idx="2618">25573</cx:pt>
          <cx:pt idx="2619">41504</cx:pt>
          <cx:pt idx="2620">41504</cx:pt>
          <cx:pt idx="2621">41504</cx:pt>
          <cx:pt idx="2622">41504</cx:pt>
          <cx:pt idx="2623">41504</cx:pt>
          <cx:pt idx="2624">41504</cx:pt>
          <cx:pt idx="2625">47159</cx:pt>
          <cx:pt idx="2626">47159</cx:pt>
          <cx:pt idx="2627">47159</cx:pt>
          <cx:pt idx="2628">47159</cx:pt>
          <cx:pt idx="2629">47159</cx:pt>
          <cx:pt idx="2630">47159</cx:pt>
          <cx:pt idx="2631">16162</cx:pt>
          <cx:pt idx="2632">16162</cx:pt>
          <cx:pt idx="2633">16162</cx:pt>
          <cx:pt idx="2634">16162</cx:pt>
          <cx:pt idx="2635">16162</cx:pt>
          <cx:pt idx="2636">31288</cx:pt>
          <cx:pt idx="2637">31288</cx:pt>
          <cx:pt idx="2638">31288</cx:pt>
          <cx:pt idx="2639">20146</cx:pt>
          <cx:pt idx="2640">20146</cx:pt>
          <cx:pt idx="2641">20146</cx:pt>
          <cx:pt idx="2642">20146</cx:pt>
          <cx:pt idx="2643">23711</cx:pt>
          <cx:pt idx="2644">23711</cx:pt>
          <cx:pt idx="2645">23711</cx:pt>
          <cx:pt idx="2646">23711</cx:pt>
          <cx:pt idx="2647">23711</cx:pt>
          <cx:pt idx="2648">23711</cx:pt>
          <cx:pt idx="2649">83456</cx:pt>
          <cx:pt idx="2650">83456</cx:pt>
          <cx:pt idx="2651">83456</cx:pt>
          <cx:pt idx="2652">83456</cx:pt>
          <cx:pt idx="2653">83456</cx:pt>
          <cx:pt idx="2654">83456</cx:pt>
          <cx:pt idx="2655">83456</cx:pt>
          <cx:pt idx="2656">104750</cx:pt>
          <cx:pt idx="2657">104750</cx:pt>
          <cx:pt idx="2658">85250</cx:pt>
          <cx:pt idx="2659">85250</cx:pt>
          <cx:pt idx="2660">85250</cx:pt>
          <cx:pt idx="2661">85250</cx:pt>
          <cx:pt idx="2662">85250</cx:pt>
          <cx:pt idx="2663">96866</cx:pt>
          <cx:pt idx="2664">96866</cx:pt>
          <cx:pt idx="2665">96866</cx:pt>
          <cx:pt idx="2666">96866</cx:pt>
          <cx:pt idx="2667">96866</cx:pt>
          <cx:pt idx="2668">25573</cx:pt>
          <cx:pt idx="2669">25573</cx:pt>
          <cx:pt idx="2670">25573</cx:pt>
          <cx:pt idx="2671">25573</cx:pt>
          <cx:pt idx="2672">25573</cx:pt>
          <cx:pt idx="2673">25573</cx:pt>
          <cx:pt idx="2674">25573</cx:pt>
          <cx:pt idx="2675">25573</cx:pt>
          <cx:pt idx="2676">25573</cx:pt>
          <cx:pt idx="2677">25573</cx:pt>
          <cx:pt idx="2678">41504</cx:pt>
          <cx:pt idx="2679">41504</cx:pt>
          <cx:pt idx="2680">41504</cx:pt>
          <cx:pt idx="2681">41504</cx:pt>
          <cx:pt idx="2682">41504</cx:pt>
          <cx:pt idx="2683">47159</cx:pt>
          <cx:pt idx="2684">47159</cx:pt>
          <cx:pt idx="2685">47159</cx:pt>
          <cx:pt idx="2686">47159</cx:pt>
          <cx:pt idx="2687">47159</cx:pt>
          <cx:pt idx="2688">47159</cx:pt>
          <cx:pt idx="2689">47159</cx:pt>
          <cx:pt idx="2690">16162</cx:pt>
          <cx:pt idx="2691">16162</cx:pt>
          <cx:pt idx="2692">16162</cx:pt>
          <cx:pt idx="2693">16162</cx:pt>
          <cx:pt idx="2694">35483</cx:pt>
          <cx:pt idx="2695">35483</cx:pt>
          <cx:pt idx="2696">31288</cx:pt>
          <cx:pt idx="2697">31288</cx:pt>
          <cx:pt idx="2698">20146</cx:pt>
          <cx:pt idx="2699">20146</cx:pt>
          <cx:pt idx="2700">20146</cx:pt>
          <cx:pt idx="2701">20146</cx:pt>
          <cx:pt idx="2702">23711</cx:pt>
          <cx:pt idx="2703">23711</cx:pt>
          <cx:pt idx="2704">23711</cx:pt>
          <cx:pt idx="2705">23711</cx:pt>
          <cx:pt idx="2706">23711</cx:pt>
          <cx:pt idx="2707">23711</cx:pt>
          <cx:pt idx="2708">22316</cx:pt>
          <cx:pt idx="2709">22316</cx:pt>
          <cx:pt idx="2710">22316</cx:pt>
          <cx:pt idx="2711">83456</cx:pt>
          <cx:pt idx="2712">83456</cx:pt>
          <cx:pt idx="2713">83456</cx:pt>
          <cx:pt idx="2714">83456</cx:pt>
          <cx:pt idx="2715">85250</cx:pt>
          <cx:pt idx="2716">85250</cx:pt>
          <cx:pt idx="2717">85250</cx:pt>
          <cx:pt idx="2718">85250</cx:pt>
          <cx:pt idx="2719">85250</cx:pt>
          <cx:pt idx="2720">85250</cx:pt>
          <cx:pt idx="2721">85250</cx:pt>
          <cx:pt idx="2722">96866</cx:pt>
          <cx:pt idx="2723">96866</cx:pt>
          <cx:pt idx="2724">96866</cx:pt>
          <cx:pt idx="2725">96866</cx:pt>
          <cx:pt idx="2726">96866</cx:pt>
          <cx:pt idx="2727">25573</cx:pt>
          <cx:pt idx="2728">25573</cx:pt>
          <cx:pt idx="2729">25573</cx:pt>
          <cx:pt idx="2730">25573</cx:pt>
          <cx:pt idx="2731">25573</cx:pt>
          <cx:pt idx="2732">25573</cx:pt>
          <cx:pt idx="2733">25573</cx:pt>
          <cx:pt idx="2734">25573</cx:pt>
          <cx:pt idx="2735">25573</cx:pt>
          <cx:pt idx="2736">25573</cx:pt>
          <cx:pt idx="2737">25573</cx:pt>
          <cx:pt idx="2738">25573</cx:pt>
          <cx:pt idx="2739">25573</cx:pt>
          <cx:pt idx="2740">41504</cx:pt>
          <cx:pt idx="2741">31011</cx:pt>
          <cx:pt idx="2742">31011</cx:pt>
          <cx:pt idx="2743">31011</cx:pt>
          <cx:pt idx="2744">47159</cx:pt>
          <cx:pt idx="2745">47159</cx:pt>
          <cx:pt idx="2746">47159</cx:pt>
          <cx:pt idx="2747">47159</cx:pt>
          <cx:pt idx="2748">47159</cx:pt>
          <cx:pt idx="2749">16162</cx:pt>
          <cx:pt idx="2750">16162</cx:pt>
          <cx:pt idx="2751">16162</cx:pt>
          <cx:pt idx="2752">16162</cx:pt>
          <cx:pt idx="2753">35483</cx:pt>
          <cx:pt idx="2754">35483</cx:pt>
          <cx:pt idx="2755">35483</cx:pt>
          <cx:pt idx="2756">35483</cx:pt>
          <cx:pt idx="2757">35483</cx:pt>
          <cx:pt idx="2758">20146</cx:pt>
          <cx:pt idx="2759">20146</cx:pt>
          <cx:pt idx="2760">20146</cx:pt>
          <cx:pt idx="2761">23711</cx:pt>
          <cx:pt idx="2762">23711</cx:pt>
          <cx:pt idx="2763">23711</cx:pt>
          <cx:pt idx="2764">23711</cx:pt>
          <cx:pt idx="2765">23711</cx:pt>
          <cx:pt idx="2766">23711</cx:pt>
          <cx:pt idx="2767">22316</cx:pt>
          <cx:pt idx="2768">22316</cx:pt>
          <cx:pt idx="2769">22316</cx:pt>
          <cx:pt idx="2770">83456</cx:pt>
          <cx:pt idx="2771">83456</cx:pt>
          <cx:pt idx="2772">83456</cx:pt>
          <cx:pt idx="2773">83456</cx:pt>
          <cx:pt idx="2774">85250</cx:pt>
          <cx:pt idx="2775">85250</cx:pt>
          <cx:pt idx="2776">85250</cx:pt>
          <cx:pt idx="2777">85250</cx:pt>
          <cx:pt idx="2778">85250</cx:pt>
          <cx:pt idx="2779">85250</cx:pt>
          <cx:pt idx="2780">85250</cx:pt>
          <cx:pt idx="2781">96866</cx:pt>
          <cx:pt idx="2782">96866</cx:pt>
          <cx:pt idx="2783">96866</cx:pt>
          <cx:pt idx="2784">96866</cx:pt>
          <cx:pt idx="2785">96866</cx:pt>
          <cx:pt idx="2786">25573</cx:pt>
          <cx:pt idx="2787">25573</cx:pt>
          <cx:pt idx="2788">25573</cx:pt>
          <cx:pt idx="2789">25573</cx:pt>
          <cx:pt idx="2790">25573</cx:pt>
          <cx:pt idx="2791">25573</cx:pt>
          <cx:pt idx="2792">25573</cx:pt>
          <cx:pt idx="2793">25573</cx:pt>
          <cx:pt idx="2794">25573</cx:pt>
          <cx:pt idx="2795">25573</cx:pt>
          <cx:pt idx="2796">25573</cx:pt>
          <cx:pt idx="2797">25573</cx:pt>
          <cx:pt idx="2798">25573</cx:pt>
          <cx:pt idx="2799">31011</cx:pt>
          <cx:pt idx="2800">31011</cx:pt>
          <cx:pt idx="2801">31011</cx:pt>
          <cx:pt idx="2802">31011</cx:pt>
          <cx:pt idx="2803">31011</cx:pt>
          <cx:pt idx="2804">47159</cx:pt>
          <cx:pt idx="2805">47159</cx:pt>
          <cx:pt idx="2806">47159</cx:pt>
          <cx:pt idx="2807">47159</cx:pt>
          <cx:pt idx="2808">30294</cx:pt>
          <cx:pt idx="2809">30294</cx:pt>
          <cx:pt idx="2810">30294</cx:pt>
          <cx:pt idx="2811">35483</cx:pt>
          <cx:pt idx="2812">35483</cx:pt>
          <cx:pt idx="2813">35483</cx:pt>
          <cx:pt idx="2814">35483</cx:pt>
          <cx:pt idx="2815">35483</cx:pt>
          <cx:pt idx="2816">35483</cx:pt>
          <cx:pt idx="2817">35483</cx:pt>
          <cx:pt idx="2818">35483</cx:pt>
          <cx:pt idx="2819">20146</cx:pt>
          <cx:pt idx="2820">23711</cx:pt>
          <cx:pt idx="2821">23711</cx:pt>
          <cx:pt idx="2822">23711</cx:pt>
          <cx:pt idx="2823">23711</cx:pt>
          <cx:pt idx="2824">23711</cx:pt>
          <cx:pt idx="2825">23711</cx:pt>
          <cx:pt idx="2826">22316</cx:pt>
          <cx:pt idx="2827">22316</cx:pt>
          <cx:pt idx="2828">22316</cx:pt>
          <cx:pt idx="2829">83456</cx:pt>
          <cx:pt idx="2830">83456</cx:pt>
          <cx:pt idx="2831">83456</cx:pt>
          <cx:pt idx="2832">83456</cx:pt>
          <cx:pt idx="2833">85250</cx:pt>
          <cx:pt idx="2834">85250</cx:pt>
          <cx:pt idx="2835">85250</cx:pt>
          <cx:pt idx="2836">85250</cx:pt>
          <cx:pt idx="2837">85250</cx:pt>
          <cx:pt idx="2838">85250</cx:pt>
          <cx:pt idx="2839">85250</cx:pt>
          <cx:pt idx="2840">96866</cx:pt>
          <cx:pt idx="2841">96866</cx:pt>
          <cx:pt idx="2842">96866</cx:pt>
          <cx:pt idx="2843">96866</cx:pt>
          <cx:pt idx="2844">96866</cx:pt>
          <cx:pt idx="2845">25573</cx:pt>
          <cx:pt idx="2846">25573</cx:pt>
          <cx:pt idx="2847">25573</cx:pt>
          <cx:pt idx="2848">25573</cx:pt>
          <cx:pt idx="2849">25573</cx:pt>
          <cx:pt idx="2850">25573</cx:pt>
          <cx:pt idx="2851">25573</cx:pt>
          <cx:pt idx="2852">25573</cx:pt>
          <cx:pt idx="2853">25573</cx:pt>
          <cx:pt idx="2854">25573</cx:pt>
          <cx:pt idx="2855">25573</cx:pt>
          <cx:pt idx="2856">25573</cx:pt>
          <cx:pt idx="2857">31011</cx:pt>
          <cx:pt idx="2858">31011</cx:pt>
          <cx:pt idx="2859">31011</cx:pt>
          <cx:pt idx="2860">31011</cx:pt>
          <cx:pt idx="2861">31011</cx:pt>
          <cx:pt idx="2862">31011</cx:pt>
          <cx:pt idx="2863">31011</cx:pt>
          <cx:pt idx="2864">30294</cx:pt>
          <cx:pt idx="2865">30294</cx:pt>
          <cx:pt idx="2866">30294</cx:pt>
          <cx:pt idx="2867">30294</cx:pt>
          <cx:pt idx="2868">30294</cx:pt>
          <cx:pt idx="2869">30294</cx:pt>
          <cx:pt idx="2870">21181</cx:pt>
          <cx:pt idx="2871">21181</cx:pt>
          <cx:pt idx="2872">21181</cx:pt>
          <cx:pt idx="2873">16830</cx:pt>
          <cx:pt idx="2874">21181</cx:pt>
          <cx:pt idx="2875">21181</cx:pt>
          <cx:pt idx="2876">35483</cx:pt>
          <cx:pt idx="2877">35483</cx:pt>
          <cx:pt idx="2878">57083</cx:pt>
          <cx:pt idx="2879">57083</cx:pt>
          <cx:pt idx="2880">57083</cx:pt>
          <cx:pt idx="2881">57083</cx:pt>
          <cx:pt idx="2882">57083</cx:pt>
          <cx:pt idx="2883">57083</cx:pt>
          <cx:pt idx="2884">57083</cx:pt>
          <cx:pt idx="2885">57083</cx:pt>
          <cx:pt idx="2886">57083</cx:pt>
          <cx:pt idx="2887">57083</cx:pt>
          <cx:pt idx="2888">57083</cx:pt>
          <cx:pt idx="2889">57083</cx:pt>
          <cx:pt idx="2890">57083</cx:pt>
          <cx:pt idx="2891">99609</cx:pt>
          <cx:pt idx="2892">99609</cx:pt>
          <cx:pt idx="2893">99609</cx:pt>
          <cx:pt idx="2894">99609</cx:pt>
          <cx:pt idx="2895">99609</cx:pt>
          <cx:pt idx="2896">99609</cx:pt>
          <cx:pt idx="2897">99609</cx:pt>
          <cx:pt idx="2898">99609</cx:pt>
          <cx:pt idx="2899">99609</cx:pt>
          <cx:pt idx="2900">50526</cx:pt>
          <cx:pt idx="2901">50526</cx:pt>
          <cx:pt idx="2902">50526</cx:pt>
          <cx:pt idx="2903">50526</cx:pt>
          <cx:pt idx="2904">25573</cx:pt>
          <cx:pt idx="2905">25573</cx:pt>
          <cx:pt idx="2906">25573</cx:pt>
          <cx:pt idx="2907">25573</cx:pt>
          <cx:pt idx="2908">25573</cx:pt>
          <cx:pt idx="2909">25573</cx:pt>
          <cx:pt idx="2910">25573</cx:pt>
          <cx:pt idx="2911">25573</cx:pt>
          <cx:pt idx="2912">25573</cx:pt>
          <cx:pt idx="2913">25573</cx:pt>
          <cx:pt idx="2914">25573</cx:pt>
          <cx:pt idx="2915">31011</cx:pt>
          <cx:pt idx="2916">31011</cx:pt>
          <cx:pt idx="2917">31011</cx:pt>
          <cx:pt idx="2918">31011</cx:pt>
          <cx:pt idx="2919">31011</cx:pt>
          <cx:pt idx="2920">31011</cx:pt>
          <cx:pt idx="2921">31011</cx:pt>
          <cx:pt idx="2922">31011</cx:pt>
          <cx:pt idx="2923">31011</cx:pt>
          <cx:pt idx="2924">30294</cx:pt>
          <cx:pt idx="2925">30294</cx:pt>
          <cx:pt idx="2926">30294</cx:pt>
          <cx:pt idx="2927">30294</cx:pt>
          <cx:pt idx="2928">30294</cx:pt>
          <cx:pt idx="2929">21181</cx:pt>
          <cx:pt idx="2930">21181</cx:pt>
          <cx:pt idx="2931">21181</cx:pt>
          <cx:pt idx="2932">16830</cx:pt>
          <cx:pt idx="2933">21181</cx:pt>
          <cx:pt idx="2934">43906</cx:pt>
          <cx:pt idx="2935">43906</cx:pt>
          <cx:pt idx="2936">43906</cx:pt>
          <cx:pt idx="2937">57083</cx:pt>
          <cx:pt idx="2938">57083</cx:pt>
          <cx:pt idx="2939">57083</cx:pt>
          <cx:pt idx="2940">57083</cx:pt>
          <cx:pt idx="2941">57083</cx:pt>
          <cx:pt idx="2942">57083</cx:pt>
          <cx:pt idx="2943">57083</cx:pt>
          <cx:pt idx="2944">29375</cx:pt>
          <cx:pt idx="2945">29375</cx:pt>
          <cx:pt idx="2946">29375</cx:pt>
          <cx:pt idx="2947">29375</cx:pt>
          <cx:pt idx="2948">29375</cx:pt>
          <cx:pt idx="2949">29375</cx:pt>
          <cx:pt idx="2950">99609</cx:pt>
          <cx:pt idx="2951">99609</cx:pt>
          <cx:pt idx="2952">99609</cx:pt>
          <cx:pt idx="2953">99609</cx:pt>
          <cx:pt idx="2954">99609</cx:pt>
          <cx:pt idx="2955">99609</cx:pt>
          <cx:pt idx="2956">99609</cx:pt>
          <cx:pt idx="2957">99609</cx:pt>
          <cx:pt idx="2958">99609</cx:pt>
          <cx:pt idx="2959">50526</cx:pt>
          <cx:pt idx="2960">50526</cx:pt>
          <cx:pt idx="2961">50526</cx:pt>
          <cx:pt idx="2962">50526</cx:pt>
          <cx:pt idx="2963">25573</cx:pt>
          <cx:pt idx="2964">25573</cx:pt>
          <cx:pt idx="2965">25573</cx:pt>
          <cx:pt idx="2966">25573</cx:pt>
          <cx:pt idx="2967">29185</cx:pt>
          <cx:pt idx="2968">29185</cx:pt>
          <cx:pt idx="2969">29185</cx:pt>
          <cx:pt idx="2970">29185</cx:pt>
          <cx:pt idx="2971">29185</cx:pt>
          <cx:pt idx="2972">25573</cx:pt>
          <cx:pt idx="2973">31011</cx:pt>
          <cx:pt idx="2974">31011</cx:pt>
          <cx:pt idx="2975">31011</cx:pt>
          <cx:pt idx="2976">31011</cx:pt>
          <cx:pt idx="2977">31011</cx:pt>
          <cx:pt idx="2978">31011</cx:pt>
          <cx:pt idx="2979">31011</cx:pt>
          <cx:pt idx="2980">31011</cx:pt>
          <cx:pt idx="2981">31011</cx:pt>
          <cx:pt idx="2982">31011</cx:pt>
          <cx:pt idx="2983">30294</cx:pt>
          <cx:pt idx="2984">30294</cx:pt>
          <cx:pt idx="2985">30294</cx:pt>
          <cx:pt idx="2986">30294</cx:pt>
          <cx:pt idx="2987">30294</cx:pt>
          <cx:pt idx="2988">21181</cx:pt>
          <cx:pt idx="2989">21181</cx:pt>
          <cx:pt idx="2990">21181</cx:pt>
          <cx:pt idx="2991">21181</cx:pt>
          <cx:pt idx="2992">21181</cx:pt>
          <cx:pt idx="2993">43906</cx:pt>
          <cx:pt idx="2994">43906</cx:pt>
          <cx:pt idx="2995">43906</cx:pt>
          <cx:pt idx="2996">43906</cx:pt>
          <cx:pt idx="2997">43906</cx:pt>
          <cx:pt idx="2998">57083</cx:pt>
          <cx:pt idx="2999">57083</cx:pt>
          <cx:pt idx="3000">57083</cx:pt>
          <cx:pt idx="3001">57083</cx:pt>
          <cx:pt idx="3002">29375</cx:pt>
          <cx:pt idx="3003">29375</cx:pt>
          <cx:pt idx="3004">29375</cx:pt>
          <cx:pt idx="3005">29375</cx:pt>
          <cx:pt idx="3006">29375</cx:pt>
          <cx:pt idx="3007">29375</cx:pt>
          <cx:pt idx="3008">29375</cx:pt>
          <cx:pt idx="3009">29375</cx:pt>
          <cx:pt idx="3010">29375</cx:pt>
          <cx:pt idx="3011">29375</cx:pt>
          <cx:pt idx="3012">29375</cx:pt>
          <cx:pt idx="3013">99609</cx:pt>
          <cx:pt idx="3014">99609</cx:pt>
          <cx:pt idx="3015">99609</cx:pt>
          <cx:pt idx="3016">99609</cx:pt>
          <cx:pt idx="3017">99609</cx:pt>
          <cx:pt idx="3018">50526</cx:pt>
          <cx:pt idx="3019">50526</cx:pt>
          <cx:pt idx="3020">50526</cx:pt>
          <cx:pt idx="3021">50526</cx:pt>
          <cx:pt idx="3022">25573</cx:pt>
          <cx:pt idx="3023">24053</cx:pt>
          <cx:pt idx="3024">29185</cx:pt>
          <cx:pt idx="3025">29185</cx:pt>
          <cx:pt idx="3026">29185</cx:pt>
          <cx:pt idx="3027">29185</cx:pt>
          <cx:pt idx="3028">29185</cx:pt>
          <cx:pt idx="3029">29185</cx:pt>
          <cx:pt idx="3030">29185</cx:pt>
          <cx:pt idx="3031">29185</cx:pt>
          <cx:pt idx="3032">29185</cx:pt>
          <cx:pt idx="3033">21422</cx:pt>
          <cx:pt idx="3034">31011</cx:pt>
          <cx:pt idx="3035">31011</cx:pt>
          <cx:pt idx="3036">31011</cx:pt>
          <cx:pt idx="3037">31011</cx:pt>
          <cx:pt idx="3038">31011</cx:pt>
          <cx:pt idx="3039">27453</cx:pt>
          <cx:pt idx="3040">27453</cx:pt>
          <cx:pt idx="3041">27453</cx:pt>
          <cx:pt idx="3042">27453</cx:pt>
          <cx:pt idx="3043">30294</cx:pt>
          <cx:pt idx="3044">30294</cx:pt>
          <cx:pt idx="3045">30294</cx:pt>
          <cx:pt idx="3046">30294</cx:pt>
          <cx:pt idx="3047">21181</cx:pt>
          <cx:pt idx="3048">21181</cx:pt>
          <cx:pt idx="3049">21181</cx:pt>
          <cx:pt idx="3050">21181</cx:pt>
          <cx:pt idx="3051">21181</cx:pt>
          <cx:pt idx="3052">43906</cx:pt>
          <cx:pt idx="3053">43906</cx:pt>
          <cx:pt idx="3054">32763</cx:pt>
          <cx:pt idx="3055">32763</cx:pt>
          <cx:pt idx="3056">32763</cx:pt>
          <cx:pt idx="3057">57083</cx:pt>
          <cx:pt idx="3058">57083</cx:pt>
          <cx:pt idx="3059">29375</cx:pt>
          <cx:pt idx="3060">29375</cx:pt>
          <cx:pt idx="3061">29375</cx:pt>
          <cx:pt idx="3062">29375</cx:pt>
          <cx:pt idx="3063">29375</cx:pt>
          <cx:pt idx="3064">29375</cx:pt>
          <cx:pt idx="3065">29375</cx:pt>
          <cx:pt idx="3066">29375</cx:pt>
          <cx:pt idx="3067">29375</cx:pt>
          <cx:pt idx="3068">29375</cx:pt>
          <cx:pt idx="3069">66687</cx:pt>
          <cx:pt idx="3070">66687</cx:pt>
          <cx:pt idx="3071">66687</cx:pt>
          <cx:pt idx="3072">66687</cx:pt>
          <cx:pt idx="3073">105950</cx:pt>
          <cx:pt idx="3074">105950</cx:pt>
          <cx:pt idx="3075">105950</cx:pt>
          <cx:pt idx="3076">50526</cx:pt>
          <cx:pt idx="3077">50526</cx:pt>
          <cx:pt idx="3078">50526</cx:pt>
          <cx:pt idx="3079">50526</cx:pt>
          <cx:pt idx="3080">50526</cx:pt>
          <cx:pt idx="3081">24053</cx:pt>
          <cx:pt idx="3082">24053</cx:pt>
          <cx:pt idx="3083">29185</cx:pt>
          <cx:pt idx="3084">29185</cx:pt>
          <cx:pt idx="3085">29185</cx:pt>
          <cx:pt idx="3086">29185</cx:pt>
          <cx:pt idx="3087">29185</cx:pt>
          <cx:pt idx="3088">29185</cx:pt>
          <cx:pt idx="3089">29185</cx:pt>
          <cx:pt idx="3090">29185</cx:pt>
          <cx:pt idx="3091">29185</cx:pt>
          <cx:pt idx="3092">21422</cx:pt>
          <cx:pt idx="3093">21422</cx:pt>
          <cx:pt idx="3094">21422</cx:pt>
          <cx:pt idx="3095">21422</cx:pt>
          <cx:pt idx="3096">21422</cx:pt>
          <cx:pt idx="3097">21422</cx:pt>
          <cx:pt idx="3098">21422</cx:pt>
          <cx:pt idx="3099">27453</cx:pt>
          <cx:pt idx="3100">27453</cx:pt>
          <cx:pt idx="3101">27453</cx:pt>
          <cx:pt idx="3102">27453</cx:pt>
          <cx:pt idx="3103">27453</cx:pt>
          <cx:pt idx="3104">27453</cx:pt>
          <cx:pt idx="3105">27453</cx:pt>
          <cx:pt idx="3106">28667</cx:pt>
          <cx:pt idx="3107">28667</cx:pt>
          <cx:pt idx="3108">28667</cx:pt>
          <cx:pt idx="3109">28667</cx:pt>
          <cx:pt idx="3110">28667</cx:pt>
          <cx:pt idx="3111">32763</cx:pt>
          <cx:pt idx="3112">32763</cx:pt>
          <cx:pt idx="3113">32763</cx:pt>
          <cx:pt idx="3114">32763</cx:pt>
          <cx:pt idx="3115">32763</cx:pt>
          <cx:pt idx="3116">57083</cx:pt>
          <cx:pt idx="3117">29375</cx:pt>
          <cx:pt idx="3118">29375</cx:pt>
          <cx:pt idx="3119">29375</cx:pt>
          <cx:pt idx="3120">29375</cx:pt>
          <cx:pt idx="3121">29375</cx:pt>
          <cx:pt idx="3122">28429</cx:pt>
          <cx:pt idx="3123">28429</cx:pt>
          <cx:pt idx="3124">28429</cx:pt>
          <cx:pt idx="3125">28429</cx:pt>
          <cx:pt idx="3126">28429</cx:pt>
          <cx:pt idx="3127">66687</cx:pt>
          <cx:pt idx="3128">66687</cx:pt>
          <cx:pt idx="3129">66687</cx:pt>
          <cx:pt idx="3130">66687</cx:pt>
          <cx:pt idx="3131">66687</cx:pt>
          <cx:pt idx="3132">105950</cx:pt>
          <cx:pt idx="3133">105950</cx:pt>
          <cx:pt idx="3134">105950</cx:pt>
          <cx:pt idx="3135">105950</cx:pt>
          <cx:pt idx="3136">105950</cx:pt>
          <cx:pt idx="3137">50526</cx:pt>
          <cx:pt idx="3138">50526</cx:pt>
          <cx:pt idx="3139">50526</cx:pt>
          <cx:pt idx="3140">24053</cx:pt>
          <cx:pt idx="3141">24053</cx:pt>
          <cx:pt idx="3142">29185</cx:pt>
          <cx:pt idx="3143">29185</cx:pt>
          <cx:pt idx="3144">29185</cx:pt>
          <cx:pt idx="3145">29185</cx:pt>
          <cx:pt idx="3146">29185</cx:pt>
          <cx:pt idx="3147">29185</cx:pt>
          <cx:pt idx="3148">29185</cx:pt>
          <cx:pt idx="3149">29185</cx:pt>
          <cx:pt idx="3150">29185</cx:pt>
          <cx:pt idx="3151">21422</cx:pt>
          <cx:pt idx="3152">21422</cx:pt>
          <cx:pt idx="3153">21422</cx:pt>
          <cx:pt idx="3154">21422</cx:pt>
          <cx:pt idx="3155">21422</cx:pt>
          <cx:pt idx="3156">21422</cx:pt>
          <cx:pt idx="3157">21422</cx:pt>
          <cx:pt idx="3158">27453</cx:pt>
          <cx:pt idx="3159">27453</cx:pt>
          <cx:pt idx="3160">27453</cx:pt>
          <cx:pt idx="3161">27453</cx:pt>
          <cx:pt idx="3162">27453</cx:pt>
          <cx:pt idx="3163">27453</cx:pt>
          <cx:pt idx="3164">27453</cx:pt>
          <cx:pt idx="3165">28667</cx:pt>
          <cx:pt idx="3166">28667</cx:pt>
          <cx:pt idx="3167">28667</cx:pt>
          <cx:pt idx="3168">28667</cx:pt>
          <cx:pt idx="3169">28667</cx:pt>
          <cx:pt idx="3170">32763</cx:pt>
          <cx:pt idx="3171">32763</cx:pt>
          <cx:pt idx="3172">32763</cx:pt>
          <cx:pt idx="3173">32763</cx:pt>
          <cx:pt idx="3174">32763</cx:pt>
          <cx:pt idx="3175">57083</cx:pt>
          <cx:pt idx="3176">29375</cx:pt>
          <cx:pt idx="3177">29375</cx:pt>
          <cx:pt idx="3178">29375</cx:pt>
          <cx:pt idx="3179">29375</cx:pt>
          <cx:pt idx="3180">29375</cx:pt>
          <cx:pt idx="3181">28429</cx:pt>
          <cx:pt idx="3182">28429</cx:pt>
          <cx:pt idx="3183">28429</cx:pt>
          <cx:pt idx="3184">28429</cx:pt>
          <cx:pt idx="3185">28429</cx:pt>
          <cx:pt idx="3186">66687</cx:pt>
          <cx:pt idx="3187">66687</cx:pt>
          <cx:pt idx="3188">66687</cx:pt>
          <cx:pt idx="3189">66687</cx:pt>
          <cx:pt idx="3190">66687</cx:pt>
          <cx:pt idx="3191">105950</cx:pt>
          <cx:pt idx="3192">105950</cx:pt>
          <cx:pt idx="3193">105950</cx:pt>
          <cx:pt idx="3194">105950</cx:pt>
          <cx:pt idx="3195">105950</cx:pt>
          <cx:pt idx="3196">105950</cx:pt>
          <cx:pt idx="3197">105950</cx:pt>
          <cx:pt idx="3198">50526</cx:pt>
          <cx:pt idx="3199">24053</cx:pt>
          <cx:pt idx="3200">24053</cx:pt>
          <cx:pt idx="3201">24053</cx:pt>
          <cx:pt idx="3202">29185</cx:pt>
          <cx:pt idx="3203">29185</cx:pt>
          <cx:pt idx="3204">24053</cx:pt>
          <cx:pt idx="3205">24053</cx:pt>
          <cx:pt idx="3206">24053</cx:pt>
          <cx:pt idx="3207">29185</cx:pt>
          <cx:pt idx="3208">29185</cx:pt>
          <cx:pt idx="3209">29185</cx:pt>
          <cx:pt idx="3210">29185</cx:pt>
          <cx:pt idx="3211">21422</cx:pt>
          <cx:pt idx="3212">21422</cx:pt>
          <cx:pt idx="3213">21422</cx:pt>
          <cx:pt idx="3214">21422</cx:pt>
          <cx:pt idx="3215">21422</cx:pt>
          <cx:pt idx="3216">21422</cx:pt>
          <cx:pt idx="3217">27453</cx:pt>
          <cx:pt idx="3218">27453</cx:pt>
          <cx:pt idx="3219">27453</cx:pt>
          <cx:pt idx="3220">27453</cx:pt>
          <cx:pt idx="3221">27453</cx:pt>
          <cx:pt idx="3222">27453</cx:pt>
          <cx:pt idx="3223">27453</cx:pt>
          <cx:pt idx="3224">28667</cx:pt>
          <cx:pt idx="3225">28667</cx:pt>
          <cx:pt idx="3226">28667</cx:pt>
          <cx:pt idx="3227">28667</cx:pt>
          <cx:pt idx="3228">28667</cx:pt>
          <cx:pt idx="3229">32763</cx:pt>
          <cx:pt idx="3230">32763</cx:pt>
          <cx:pt idx="3231">32763</cx:pt>
          <cx:pt idx="3232">32763</cx:pt>
          <cx:pt idx="3233">32763</cx:pt>
          <cx:pt idx="3234">47917</cx:pt>
          <cx:pt idx="3235">47917</cx:pt>
          <cx:pt idx="3236">47917</cx:pt>
          <cx:pt idx="3237">59375</cx:pt>
          <cx:pt idx="3238">59375</cx:pt>
          <cx:pt idx="3239">59375</cx:pt>
          <cx:pt idx="3240">28429</cx:pt>
          <cx:pt idx="3241">28429</cx:pt>
          <cx:pt idx="3242">28429</cx:pt>
          <cx:pt idx="3243">28429</cx:pt>
          <cx:pt idx="3244">28429</cx:pt>
          <cx:pt idx="3245">66687</cx:pt>
          <cx:pt idx="3246">66687</cx:pt>
          <cx:pt idx="3247">66687</cx:pt>
          <cx:pt idx="3248">66687</cx:pt>
          <cx:pt idx="3249">66687</cx:pt>
          <cx:pt idx="3250">66687</cx:pt>
          <cx:pt idx="3251">105950</cx:pt>
          <cx:pt idx="3252">105950</cx:pt>
          <cx:pt idx="3253">105950</cx:pt>
          <cx:pt idx="3254">105950</cx:pt>
          <cx:pt idx="3255">105950</cx:pt>
          <cx:pt idx="3256">105950</cx:pt>
          <cx:pt idx="3257">105950</cx:pt>
          <cx:pt idx="3258">24053</cx:pt>
          <cx:pt idx="3259">24053</cx:pt>
          <cx:pt idx="3260">24053</cx:pt>
          <cx:pt idx="3261">24053</cx:pt>
          <cx:pt idx="3262">24053</cx:pt>
          <cx:pt idx="3263">24053</cx:pt>
          <cx:pt idx="3264">24053</cx:pt>
          <cx:pt idx="3265">24053</cx:pt>
          <cx:pt idx="3266">29185</cx:pt>
          <cx:pt idx="3267">29185</cx:pt>
          <cx:pt idx="3268">29185</cx:pt>
          <cx:pt idx="3269">29185</cx:pt>
          <cx:pt idx="3270">29185</cx:pt>
          <cx:pt idx="3271">21422</cx:pt>
          <cx:pt idx="3272">21422</cx:pt>
          <cx:pt idx="3273">21422</cx:pt>
          <cx:pt idx="3274">21422</cx:pt>
          <cx:pt idx="3275">21422</cx:pt>
          <cx:pt idx="3276">27453</cx:pt>
          <cx:pt idx="3277">27453</cx:pt>
          <cx:pt idx="3278">27453</cx:pt>
          <cx:pt idx="3279">27453</cx:pt>
          <cx:pt idx="3280">27453</cx:pt>
          <cx:pt idx="3281">27453</cx:pt>
          <cx:pt idx="3282">27453</cx:pt>
          <cx:pt idx="3283">28667</cx:pt>
          <cx:pt idx="3284">28667</cx:pt>
          <cx:pt idx="3285">28667</cx:pt>
          <cx:pt idx="3286">28667</cx:pt>
          <cx:pt idx="3287">28667</cx:pt>
          <cx:pt idx="3288">32763</cx:pt>
          <cx:pt idx="3289">32763</cx:pt>
          <cx:pt idx="3290">32763</cx:pt>
          <cx:pt idx="3291">32763</cx:pt>
          <cx:pt idx="3292">32763</cx:pt>
          <cx:pt idx="3293">47917</cx:pt>
          <cx:pt idx="3294">47917</cx:pt>
          <cx:pt idx="3295">47917</cx:pt>
          <cx:pt idx="3296">59375</cx:pt>
          <cx:pt idx="3297">59375</cx:pt>
          <cx:pt idx="3298">59375</cx:pt>
          <cx:pt idx="3299">42107</cx:pt>
          <cx:pt idx="3300">42107</cx:pt>
          <cx:pt idx="3301">42107</cx:pt>
          <cx:pt idx="3302">42107</cx:pt>
          <cx:pt idx="3303">42107</cx:pt>
          <cx:pt idx="3304">73558</cx:pt>
          <cx:pt idx="3305">73558</cx:pt>
          <cx:pt idx="3306">73558</cx:pt>
          <cx:pt idx="3307">73558</cx:pt>
          <cx:pt idx="3308">73558</cx:pt>
          <cx:pt idx="3309">73558</cx:pt>
          <cx:pt idx="3310">73558</cx:pt>
          <cx:pt idx="3311">74200</cx:pt>
          <cx:pt idx="3312">105950</cx:pt>
          <cx:pt idx="3313">105950</cx:pt>
          <cx:pt idx="3314">105950</cx:pt>
          <cx:pt idx="3315">105950</cx:pt>
          <cx:pt idx="3316">105950</cx:pt>
          <cx:pt idx="3317">24053</cx:pt>
          <cx:pt idx="3318">24053</cx:pt>
          <cx:pt idx="3319">24053</cx:pt>
          <cx:pt idx="3320">24053</cx:pt>
          <cx:pt idx="3321">24053</cx:pt>
          <cx:pt idx="3322">24053</cx:pt>
          <cx:pt idx="3323">24053</cx:pt>
          <cx:pt idx="3324">24053</cx:pt>
          <cx:pt idx="3325">29185</cx:pt>
          <cx:pt idx="3326">24053</cx:pt>
          <cx:pt idx="3327">24053</cx:pt>
          <cx:pt idx="3328">24053</cx:pt>
          <cx:pt idx="3329">24053</cx:pt>
          <cx:pt idx="3330">21422</cx:pt>
          <cx:pt idx="3331">21422</cx:pt>
          <cx:pt idx="3332">21422</cx:pt>
          <cx:pt idx="3333">21422</cx:pt>
          <cx:pt idx="3334">21422</cx:pt>
          <cx:pt idx="3335">21422</cx:pt>
          <cx:pt idx="3336">21422</cx:pt>
          <cx:pt idx="3337">21422</cx:pt>
          <cx:pt idx="3338">26705</cx:pt>
          <cx:pt idx="3339">26705</cx:pt>
          <cx:pt idx="3340">26705</cx:pt>
          <cx:pt idx="3341">26705</cx:pt>
          <cx:pt idx="3342">26705</cx:pt>
          <cx:pt idx="3343">26705</cx:pt>
          <cx:pt idx="3344">26705</cx:pt>
          <cx:pt idx="3345">26705</cx:pt>
          <cx:pt idx="3346">21134</cx:pt>
          <cx:pt idx="3347">21134</cx:pt>
          <cx:pt idx="3348">21134</cx:pt>
          <cx:pt idx="3349">21134</cx:pt>
          <cx:pt idx="3350">21134</cx:pt>
          <cx:pt idx="3351">47917</cx:pt>
          <cx:pt idx="3352">47917</cx:pt>
          <cx:pt idx="3353">47917</cx:pt>
          <cx:pt idx="3354">47917</cx:pt>
          <cx:pt idx="3355">59375</cx:pt>
          <cx:pt idx="3356">59375</cx:pt>
          <cx:pt idx="3357">59375</cx:pt>
          <cx:pt idx="3358">42107</cx:pt>
          <cx:pt idx="3359">42107</cx:pt>
          <cx:pt idx="3360">42107</cx:pt>
          <cx:pt idx="3361">42107</cx:pt>
          <cx:pt idx="3362">42107</cx:pt>
          <cx:pt idx="3363">42107</cx:pt>
          <cx:pt idx="3364">73558</cx:pt>
          <cx:pt idx="3365">73558</cx:pt>
          <cx:pt idx="3366">73558</cx:pt>
          <cx:pt idx="3367">73558</cx:pt>
          <cx:pt idx="3368">73558</cx:pt>
          <cx:pt idx="3369">73558</cx:pt>
          <cx:pt idx="3370">73558</cx:pt>
          <cx:pt idx="3371">74200</cx:pt>
          <cx:pt idx="3372">74200</cx:pt>
          <cx:pt idx="3373">105950</cx:pt>
          <cx:pt idx="3374">74200</cx:pt>
          <cx:pt idx="3375">105950</cx:pt>
          <cx:pt idx="3376">24053</cx:pt>
          <cx:pt idx="3377">24053</cx:pt>
          <cx:pt idx="3378">24053</cx:pt>
          <cx:pt idx="3379">24053</cx:pt>
          <cx:pt idx="3380">24053</cx:pt>
          <cx:pt idx="3381">24053</cx:pt>
          <cx:pt idx="3382">24053</cx:pt>
          <cx:pt idx="3383">24053</cx:pt>
          <cx:pt idx="3384">24053</cx:pt>
          <cx:pt idx="3385">24053</cx:pt>
          <cx:pt idx="3386">24053</cx:pt>
          <cx:pt idx="3387">24053</cx:pt>
          <cx:pt idx="3388">24053</cx:pt>
          <cx:pt idx="3389">21422</cx:pt>
          <cx:pt idx="3390">21422</cx:pt>
          <cx:pt idx="3391">21422</cx:pt>
          <cx:pt idx="3392">21422</cx:pt>
          <cx:pt idx="3393">21422</cx:pt>
          <cx:pt idx="3394">21422</cx:pt>
          <cx:pt idx="3395">21422</cx:pt>
          <cx:pt idx="3396">21422</cx:pt>
          <cx:pt idx="3397">26705</cx:pt>
          <cx:pt idx="3398">26705</cx:pt>
          <cx:pt idx="3399">26705</cx:pt>
          <cx:pt idx="3400">26705</cx:pt>
          <cx:pt idx="3401">26705</cx:pt>
          <cx:pt idx="3402">26705</cx:pt>
          <cx:pt idx="3403">26705</cx:pt>
          <cx:pt idx="3404">26705</cx:pt>
          <cx:pt idx="3405">21134</cx:pt>
          <cx:pt idx="3406">21134</cx:pt>
          <cx:pt idx="3407">21134</cx:pt>
          <cx:pt idx="3408">21134</cx:pt>
          <cx:pt idx="3409">21134</cx:pt>
          <cx:pt idx="3410">47917</cx:pt>
          <cx:pt idx="3411">47917</cx:pt>
          <cx:pt idx="3412">47917</cx:pt>
          <cx:pt idx="3413">59375</cx:pt>
          <cx:pt idx="3414">59375</cx:pt>
          <cx:pt idx="3415">59375</cx:pt>
          <cx:pt idx="3416">59375</cx:pt>
          <cx:pt idx="3417">59375</cx:pt>
          <cx:pt idx="3418">42107</cx:pt>
          <cx:pt idx="3419">42107</cx:pt>
          <cx:pt idx="3420">42107</cx:pt>
          <cx:pt idx="3421">42107</cx:pt>
          <cx:pt idx="3422">42107</cx:pt>
          <cx:pt idx="3423">73558</cx:pt>
          <cx:pt idx="3424">73558</cx:pt>
          <cx:pt idx="3425">73558</cx:pt>
          <cx:pt idx="3426">73558</cx:pt>
          <cx:pt idx="3427">73558</cx:pt>
          <cx:pt idx="3428">73558</cx:pt>
          <cx:pt idx="3429">74200</cx:pt>
          <cx:pt idx="3430">74200</cx:pt>
          <cx:pt idx="3431">74200</cx:pt>
          <cx:pt idx="3432">74200</cx:pt>
          <cx:pt idx="3433">74200</cx:pt>
          <cx:pt idx="3434">74200</cx:pt>
          <cx:pt idx="3435">24053</cx:pt>
          <cx:pt idx="3436">24053</cx:pt>
          <cx:pt idx="3437">24053</cx:pt>
          <cx:pt idx="3438">24053</cx:pt>
          <cx:pt idx="3439">24053</cx:pt>
          <cx:pt idx="3440">24053</cx:pt>
          <cx:pt idx="3441">24053</cx:pt>
          <cx:pt idx="3442">24053</cx:pt>
          <cx:pt idx="3443">24053</cx:pt>
          <cx:pt idx="3444">24053</cx:pt>
          <cx:pt idx="3445">24053</cx:pt>
          <cx:pt idx="3446">24072</cx:pt>
          <cx:pt idx="3447">24072</cx:pt>
          <cx:pt idx="3448">24072</cx:pt>
          <cx:pt idx="3449">24072</cx:pt>
          <cx:pt idx="3450">24072</cx:pt>
          <cx:pt idx="3451">24072</cx:pt>
          <cx:pt idx="3452">24072</cx:pt>
          <cx:pt idx="3453">24072</cx:pt>
          <cx:pt idx="3454">24072</cx:pt>
          <cx:pt idx="3455">21422</cx:pt>
          <cx:pt idx="3456">26705</cx:pt>
          <cx:pt idx="3457">26705</cx:pt>
          <cx:pt idx="3458">26705</cx:pt>
          <cx:pt idx="3459">26705</cx:pt>
          <cx:pt idx="3460">26705</cx:pt>
          <cx:pt idx="3461">21134</cx:pt>
          <cx:pt idx="3462">21134</cx:pt>
          <cx:pt idx="3463">21134</cx:pt>
          <cx:pt idx="3464">21134</cx:pt>
          <cx:pt idx="3465">21134</cx:pt>
          <cx:pt idx="3466">21134</cx:pt>
          <cx:pt idx="3467">21134</cx:pt>
          <cx:pt idx="3468">21134</cx:pt>
          <cx:pt idx="3469">47917</cx:pt>
          <cx:pt idx="3470">47917</cx:pt>
          <cx:pt idx="3471">47917</cx:pt>
          <cx:pt idx="3472">59375</cx:pt>
          <cx:pt idx="3473">59375</cx:pt>
          <cx:pt idx="3474">59375</cx:pt>
          <cx:pt idx="3475">59375</cx:pt>
          <cx:pt idx="3476">59375</cx:pt>
          <cx:pt idx="3477">42107</cx:pt>
          <cx:pt idx="3478">42107</cx:pt>
          <cx:pt idx="3479">42107</cx:pt>
          <cx:pt idx="3480">42107</cx:pt>
          <cx:pt idx="3481">42107</cx:pt>
          <cx:pt idx="3482">73558</cx:pt>
          <cx:pt idx="3483">73558</cx:pt>
          <cx:pt idx="3484">73558</cx:pt>
          <cx:pt idx="3485">73558</cx:pt>
          <cx:pt idx="3486">73558</cx:pt>
          <cx:pt idx="3487">73558</cx:pt>
          <cx:pt idx="3488">74200</cx:pt>
          <cx:pt idx="3489">74200</cx:pt>
          <cx:pt idx="3490">74200</cx:pt>
          <cx:pt idx="3491">74200</cx:pt>
          <cx:pt idx="3492">74200</cx:pt>
          <cx:pt idx="3493">74200</cx:pt>
          <cx:pt idx="3494">21288</cx:pt>
          <cx:pt idx="3495">21288</cx:pt>
          <cx:pt idx="3496">21288</cx:pt>
          <cx:pt idx="3497">21288</cx:pt>
          <cx:pt idx="3498">21288</cx:pt>
          <cx:pt idx="3499">24072</cx:pt>
          <cx:pt idx="3500">24072</cx:pt>
          <cx:pt idx="3501">24072</cx:pt>
          <cx:pt idx="3502">24072</cx:pt>
          <cx:pt idx="3503">24072</cx:pt>
          <cx:pt idx="3504">24072</cx:pt>
          <cx:pt idx="3505">24072</cx:pt>
          <cx:pt idx="3506">24072</cx:pt>
          <cx:pt idx="3507">24072</cx:pt>
          <cx:pt idx="3508">24072</cx:pt>
          <cx:pt idx="3509">24072</cx:pt>
          <cx:pt idx="3510">24072</cx:pt>
          <cx:pt idx="3511">24072</cx:pt>
          <cx:pt idx="3512">24072</cx:pt>
          <cx:pt idx="3513">24072</cx:pt>
          <cx:pt idx="3514">24072</cx:pt>
          <cx:pt idx="3515">26705</cx:pt>
          <cx:pt idx="3516">26705</cx:pt>
          <cx:pt idx="3517">26705</cx:pt>
          <cx:pt idx="3518">26705</cx:pt>
          <cx:pt idx="3519">21134</cx:pt>
          <cx:pt idx="3520">21134</cx:pt>
          <cx:pt idx="3521">21134</cx:pt>
          <cx:pt idx="3522">21134</cx:pt>
          <cx:pt idx="3523">21134</cx:pt>
          <cx:pt idx="3524">21134</cx:pt>
          <cx:pt idx="3525">21134</cx:pt>
          <cx:pt idx="3526">21134</cx:pt>
          <cx:pt idx="3527">21134</cx:pt>
          <cx:pt idx="3528">47917</cx:pt>
          <cx:pt idx="3529">47917</cx:pt>
          <cx:pt idx="3530">47917</cx:pt>
          <cx:pt idx="3531">59375</cx:pt>
          <cx:pt idx="3532">59375</cx:pt>
          <cx:pt idx="3533">59375</cx:pt>
          <cx:pt idx="3534">59375</cx:pt>
          <cx:pt idx="3535">59375</cx:pt>
          <cx:pt idx="3536">59375</cx:pt>
          <cx:pt idx="3537">42107</cx:pt>
          <cx:pt idx="3538">42107</cx:pt>
          <cx:pt idx="3539">42107</cx:pt>
          <cx:pt idx="3540">42107</cx:pt>
          <cx:pt idx="3541">73558</cx:pt>
          <cx:pt idx="3542">73558</cx:pt>
          <cx:pt idx="3543">73558</cx:pt>
          <cx:pt idx="3544">73558</cx:pt>
          <cx:pt idx="3545">73558</cx:pt>
          <cx:pt idx="3546">74200</cx:pt>
          <cx:pt idx="3547">74200</cx:pt>
          <cx:pt idx="3548">74200</cx:pt>
          <cx:pt idx="3549">74200</cx:pt>
          <cx:pt idx="3550">74200</cx:pt>
          <cx:pt idx="3551">74200</cx:pt>
          <cx:pt idx="3552">74200</cx:pt>
          <cx:pt idx="3553">21288</cx:pt>
          <cx:pt idx="3554">21288</cx:pt>
          <cx:pt idx="3555">21288</cx:pt>
          <cx:pt idx="3556">21288</cx:pt>
          <cx:pt idx="3557">21288</cx:pt>
          <cx:pt idx="3558">21288</cx:pt>
          <cx:pt idx="3559">24072</cx:pt>
          <cx:pt idx="3560">24072</cx:pt>
          <cx:pt idx="3561">24072</cx:pt>
          <cx:pt idx="3562">24072</cx:pt>
          <cx:pt idx="3563">24072</cx:pt>
          <cx:pt idx="3564">24072</cx:pt>
          <cx:pt idx="3565">24072</cx:pt>
          <cx:pt idx="3566">24072</cx:pt>
          <cx:pt idx="3567">24072</cx:pt>
          <cx:pt idx="3568">24072</cx:pt>
          <cx:pt idx="3569">24072</cx:pt>
          <cx:pt idx="3570">24072</cx:pt>
          <cx:pt idx="3571">24072</cx:pt>
          <cx:pt idx="3572">24072</cx:pt>
          <cx:pt idx="3573">26705</cx:pt>
          <cx:pt idx="3574">26705</cx:pt>
          <cx:pt idx="3575">74891</cx:pt>
          <cx:pt idx="3576">74891</cx:pt>
          <cx:pt idx="3577">74891</cx:pt>
          <cx:pt idx="3578">21134</cx:pt>
          <cx:pt idx="3579">21134</cx:pt>
          <cx:pt idx="3580">21134</cx:pt>
          <cx:pt idx="3581">21134</cx:pt>
          <cx:pt idx="3582">21134</cx:pt>
          <cx:pt idx="3583">31389</cx:pt>
          <cx:pt idx="3584">31389</cx:pt>
          <cx:pt idx="3585">31389</cx:pt>
          <cx:pt idx="3586">31389</cx:pt>
          <cx:pt idx="3587">31389</cx:pt>
          <cx:pt idx="3588">31389</cx:pt>
          <cx:pt idx="3589">31389</cx:pt>
          <cx:pt idx="3590">31389</cx:pt>
          <cx:pt idx="3591">95900</cx:pt>
          <cx:pt idx="3592">95900</cx:pt>
          <cx:pt idx="3593">82188</cx:pt>
          <cx:pt idx="3594">82188</cx:pt>
          <cx:pt idx="3595">60074</cx:pt>
          <cx:pt idx="3596">60074</cx:pt>
          <cx:pt idx="3597">60074</cx:pt>
          <cx:pt idx="3598">76322</cx:pt>
          <cx:pt idx="3599">76322</cx:pt>
          <cx:pt idx="3600">76322</cx:pt>
          <cx:pt idx="3601">76322</cx:pt>
          <cx:pt idx="3602">76322</cx:pt>
          <cx:pt idx="3603">76322</cx:pt>
          <cx:pt idx="3604">80168</cx:pt>
          <cx:pt idx="3605">80168</cx:pt>
          <cx:pt idx="3606">80168</cx:pt>
          <cx:pt idx="3607">70404</cx:pt>
          <cx:pt idx="3608">70404</cx:pt>
          <cx:pt idx="3609">70404</cx:pt>
          <cx:pt idx="3610">70404</cx:pt>
          <cx:pt idx="3611">70404</cx:pt>
          <cx:pt idx="3612">21288</cx:pt>
          <cx:pt idx="3613">21288</cx:pt>
          <cx:pt idx="3614">21288</cx:pt>
          <cx:pt idx="3615">21288</cx:pt>
          <cx:pt idx="3616">21288</cx:pt>
          <cx:pt idx="3617">21288</cx:pt>
          <cx:pt idx="3618">24072</cx:pt>
          <cx:pt idx="3619">24072</cx:pt>
          <cx:pt idx="3620">24072</cx:pt>
          <cx:pt idx="3621">24072</cx:pt>
          <cx:pt idx="3622">24072</cx:pt>
          <cx:pt idx="3623">24072</cx:pt>
          <cx:pt idx="3624">24072</cx:pt>
          <cx:pt idx="3625">24072</cx:pt>
          <cx:pt idx="3626">24072</cx:pt>
          <cx:pt idx="3627">24072</cx:pt>
          <cx:pt idx="3628">24072</cx:pt>
          <cx:pt idx="3629">24072</cx:pt>
          <cx:pt idx="3630">24072</cx:pt>
          <cx:pt idx="3631">24072</cx:pt>
          <cx:pt idx="3632">74891</cx:pt>
          <cx:pt idx="3633">74891</cx:pt>
          <cx:pt idx="3634">74891</cx:pt>
          <cx:pt idx="3635">74891</cx:pt>
          <cx:pt idx="3636">74891</cx:pt>
          <cx:pt idx="3637">21134</cx:pt>
          <cx:pt idx="3638">21134</cx:pt>
          <cx:pt idx="3639">21134</cx:pt>
          <cx:pt idx="3640">21134</cx:pt>
          <cx:pt idx="3641">31389</cx:pt>
          <cx:pt idx="3642">31389</cx:pt>
          <cx:pt idx="3643">31389</cx:pt>
          <cx:pt idx="3644">31389</cx:pt>
          <cx:pt idx="3645">31389</cx:pt>
          <cx:pt idx="3646">31389</cx:pt>
          <cx:pt idx="3647">31389</cx:pt>
          <cx:pt idx="3648">31389</cx:pt>
          <cx:pt idx="3649">31389</cx:pt>
          <cx:pt idx="3650">95900</cx:pt>
          <cx:pt idx="3651">95900</cx:pt>
          <cx:pt idx="3652">82188</cx:pt>
          <cx:pt idx="3653">82188</cx:pt>
          <cx:pt idx="3654">60074</cx:pt>
          <cx:pt idx="3655">60074</cx:pt>
          <cx:pt idx="3656">60074</cx:pt>
          <cx:pt idx="3657">76322</cx:pt>
          <cx:pt idx="3658">76322</cx:pt>
          <cx:pt idx="3659">76322</cx:pt>
          <cx:pt idx="3660">76322</cx:pt>
          <cx:pt idx="3661">76322</cx:pt>
          <cx:pt idx="3662">76322</cx:pt>
          <cx:pt idx="3663">80168</cx:pt>
          <cx:pt idx="3664">80168</cx:pt>
          <cx:pt idx="3665">80168</cx:pt>
          <cx:pt idx="3666">70404</cx:pt>
          <cx:pt idx="3667">70404</cx:pt>
          <cx:pt idx="3668">70404</cx:pt>
          <cx:pt idx="3669">70404</cx:pt>
          <cx:pt idx="3670">70404</cx:pt>
          <cx:pt idx="3671">21288</cx:pt>
          <cx:pt idx="3672">21288</cx:pt>
          <cx:pt idx="3673">21288</cx:pt>
          <cx:pt idx="3674">21288</cx:pt>
          <cx:pt idx="3675">21288</cx:pt>
          <cx:pt idx="3676">21288</cx:pt>
          <cx:pt idx="3677">24072</cx:pt>
          <cx:pt idx="3678">24072</cx:pt>
          <cx:pt idx="3679">24072</cx:pt>
          <cx:pt idx="3680">24072</cx:pt>
          <cx:pt idx="3681">24072</cx:pt>
          <cx:pt idx="3682">24072</cx:pt>
          <cx:pt idx="3683">24072</cx:pt>
          <cx:pt idx="3684">33339</cx:pt>
          <cx:pt idx="3685">33339</cx:pt>
          <cx:pt idx="3686">24072</cx:pt>
          <cx:pt idx="3687">24072</cx:pt>
          <cx:pt idx="3688">33339</cx:pt>
          <cx:pt idx="3689">33339</cx:pt>
          <cx:pt idx="3690">24072</cx:pt>
          <cx:pt idx="3691">74891</cx:pt>
          <cx:pt idx="3692">74891</cx:pt>
          <cx:pt idx="3693">74891</cx:pt>
          <cx:pt idx="3694">74891</cx:pt>
          <cx:pt idx="3695">74891</cx:pt>
          <cx:pt idx="3696">21134</cx:pt>
          <cx:pt idx="3697">21134</cx:pt>
          <cx:pt idx="3698">21134</cx:pt>
          <cx:pt idx="3699">21134</cx:pt>
          <cx:pt idx="3700">31389</cx:pt>
          <cx:pt idx="3701">31389</cx:pt>
          <cx:pt idx="3702">31389</cx:pt>
          <cx:pt idx="3703">31389</cx:pt>
          <cx:pt idx="3704">31389</cx:pt>
          <cx:pt idx="3705">31389</cx:pt>
          <cx:pt idx="3706">31389</cx:pt>
          <cx:pt idx="3707">31389</cx:pt>
          <cx:pt idx="3708">31389</cx:pt>
          <cx:pt idx="3709">95900</cx:pt>
          <cx:pt idx="3710">95900</cx:pt>
          <cx:pt idx="3711">82188</cx:pt>
          <cx:pt idx="3712">82188</cx:pt>
          <cx:pt idx="3713">60074</cx:pt>
          <cx:pt idx="3714">60074</cx:pt>
          <cx:pt idx="3715">60074</cx:pt>
          <cx:pt idx="3716">76322</cx:pt>
          <cx:pt idx="3717">76322</cx:pt>
          <cx:pt idx="3718">76322</cx:pt>
          <cx:pt idx="3719">76322</cx:pt>
          <cx:pt idx="3720">76322</cx:pt>
          <cx:pt idx="3721">76322</cx:pt>
          <cx:pt idx="3722">80168</cx:pt>
          <cx:pt idx="3723">80168</cx:pt>
          <cx:pt idx="3724">80168</cx:pt>
          <cx:pt idx="3725">70404</cx:pt>
          <cx:pt idx="3726">70404</cx:pt>
          <cx:pt idx="3727">70404</cx:pt>
          <cx:pt idx="3728">70404</cx:pt>
          <cx:pt idx="3729">70404</cx:pt>
          <cx:pt idx="3730">21288</cx:pt>
          <cx:pt idx="3731">21288</cx:pt>
          <cx:pt idx="3732">21288</cx:pt>
          <cx:pt idx="3733">21288</cx:pt>
          <cx:pt idx="3734">21288</cx:pt>
          <cx:pt idx="3735">24072</cx:pt>
          <cx:pt idx="3736">24072</cx:pt>
          <cx:pt idx="3737">24072</cx:pt>
          <cx:pt idx="3738">24072</cx:pt>
          <cx:pt idx="3739">24072</cx:pt>
          <cx:pt idx="3740">24072</cx:pt>
          <cx:pt idx="3741">24072</cx:pt>
          <cx:pt idx="3742">33339</cx:pt>
          <cx:pt idx="3743">33339</cx:pt>
          <cx:pt idx="3744">33339</cx:pt>
          <cx:pt idx="3745">33339</cx:pt>
          <cx:pt idx="3746">33339</cx:pt>
          <cx:pt idx="3747">33339</cx:pt>
          <cx:pt idx="3748">33339</cx:pt>
          <cx:pt idx="3749">74891</cx:pt>
          <cx:pt idx="3750">74891</cx:pt>
          <cx:pt idx="3751">74891</cx:pt>
          <cx:pt idx="3752">74891</cx:pt>
          <cx:pt idx="3753">74891</cx:pt>
          <cx:pt idx="3754">74891</cx:pt>
          <cx:pt idx="3755">21134</cx:pt>
          <cx:pt idx="3756">21134</cx:pt>
          <cx:pt idx="3757">21134</cx:pt>
          <cx:pt idx="3758">31389</cx:pt>
          <cx:pt idx="3759">31389</cx:pt>
          <cx:pt idx="3760">31389</cx:pt>
          <cx:pt idx="3761">31389</cx:pt>
          <cx:pt idx="3762">31389</cx:pt>
          <cx:pt idx="3763">31389</cx:pt>
          <cx:pt idx="3764">31389</cx:pt>
          <cx:pt idx="3765">31389</cx:pt>
          <cx:pt idx="3766">31389</cx:pt>
          <cx:pt idx="3767">31389</cx:pt>
          <cx:pt idx="3768">95900</cx:pt>
          <cx:pt idx="3769">95900</cx:pt>
          <cx:pt idx="3770">82188</cx:pt>
          <cx:pt idx="3771">82188</cx:pt>
          <cx:pt idx="3772">60074</cx:pt>
          <cx:pt idx="3773">60074</cx:pt>
          <cx:pt idx="3774">60074</cx:pt>
          <cx:pt idx="3775">76322</cx:pt>
          <cx:pt idx="3776">76322</cx:pt>
          <cx:pt idx="3777">76322</cx:pt>
          <cx:pt idx="3778">76322</cx:pt>
          <cx:pt idx="3779">76322</cx:pt>
          <cx:pt idx="3780">76322</cx:pt>
          <cx:pt idx="3781">80168</cx:pt>
          <cx:pt idx="3782">80168</cx:pt>
          <cx:pt idx="3783">80168</cx:pt>
          <cx:pt idx="3784">70404</cx:pt>
          <cx:pt idx="3785">70404</cx:pt>
          <cx:pt idx="3786">70404</cx:pt>
          <cx:pt idx="3787">70404</cx:pt>
          <cx:pt idx="3788">70404</cx:pt>
          <cx:pt idx="3789">21288</cx:pt>
          <cx:pt idx="3790">21288</cx:pt>
          <cx:pt idx="3791">21288</cx:pt>
          <cx:pt idx="3792">21288</cx:pt>
          <cx:pt idx="3793">21288</cx:pt>
          <cx:pt idx="3794">24072</cx:pt>
          <cx:pt idx="3795">24072</cx:pt>
          <cx:pt idx="3796">24072</cx:pt>
          <cx:pt idx="3797">24072</cx:pt>
          <cx:pt idx="3798">24072</cx:pt>
          <cx:pt idx="3799">24072</cx:pt>
          <cx:pt idx="3800">33339</cx:pt>
          <cx:pt idx="3801">33339</cx:pt>
          <cx:pt idx="3802">33339</cx:pt>
          <cx:pt idx="3803">33339</cx:pt>
          <cx:pt idx="3804">33339</cx:pt>
          <cx:pt idx="3805">33339</cx:pt>
          <cx:pt idx="3806">33339</cx:pt>
          <cx:pt idx="3807">33339</cx:pt>
          <cx:pt idx="3808">74891</cx:pt>
          <cx:pt idx="3809">74891</cx:pt>
          <cx:pt idx="3810">74891</cx:pt>
          <cx:pt idx="3811">74891</cx:pt>
          <cx:pt idx="3812">74891</cx:pt>
          <cx:pt idx="3813">74891</cx:pt>
          <cx:pt idx="3814">21134</cx:pt>
          <cx:pt idx="3815">74891</cx:pt>
          <cx:pt idx="3816">53728</cx:pt>
          <cx:pt idx="3817">53728</cx:pt>
          <cx:pt idx="3818">53728</cx:pt>
          <cx:pt idx="3819">53728</cx:pt>
          <cx:pt idx="3820">53728</cx:pt>
          <cx:pt idx="3821">31389</cx:pt>
          <cx:pt idx="3822">31389</cx:pt>
          <cx:pt idx="3823">31389</cx:pt>
          <cx:pt idx="3824">31389</cx:pt>
          <cx:pt idx="3825">31389</cx:pt>
          <cx:pt idx="3826">31389</cx:pt>
          <cx:pt idx="3827">95900</cx:pt>
          <cx:pt idx="3828">95900</cx:pt>
          <cx:pt idx="3829">82188</cx:pt>
          <cx:pt idx="3830">82188</cx:pt>
          <cx:pt idx="3831">60074</cx:pt>
          <cx:pt idx="3832">60074</cx:pt>
          <cx:pt idx="3833">60074</cx:pt>
          <cx:pt idx="3834">76322</cx:pt>
          <cx:pt idx="3835">76322</cx:pt>
          <cx:pt idx="3836">76322</cx:pt>
          <cx:pt idx="3837">76322</cx:pt>
          <cx:pt idx="3838">76322</cx:pt>
          <cx:pt idx="3839">80168</cx:pt>
          <cx:pt idx="3840">80168</cx:pt>
          <cx:pt idx="3841">80168</cx:pt>
          <cx:pt idx="3842">80168</cx:pt>
          <cx:pt idx="3843">70404</cx:pt>
          <cx:pt idx="3844">70404</cx:pt>
          <cx:pt idx="3845">70404</cx:pt>
          <cx:pt idx="3846">70404</cx:pt>
          <cx:pt idx="3847">70404</cx:pt>
          <cx:pt idx="3848">21288</cx:pt>
          <cx:pt idx="3849">21288</cx:pt>
          <cx:pt idx="3850">21288</cx:pt>
          <cx:pt idx="3851">21288</cx:pt>
          <cx:pt idx="3852">21288</cx:pt>
          <cx:pt idx="3853">24072</cx:pt>
          <cx:pt idx="3854">24072</cx:pt>
          <cx:pt idx="3855">24072</cx:pt>
          <cx:pt idx="3856">24072</cx:pt>
          <cx:pt idx="3857">24072</cx:pt>
          <cx:pt idx="3858">24072</cx:pt>
          <cx:pt idx="3859">33339</cx:pt>
          <cx:pt idx="3860">33339</cx:pt>
          <cx:pt idx="3861">33339</cx:pt>
          <cx:pt idx="3862">33339</cx:pt>
          <cx:pt idx="3863">33339</cx:pt>
          <cx:pt idx="3864">33339</cx:pt>
          <cx:pt idx="3865">33339</cx:pt>
          <cx:pt idx="3866">74891</cx:pt>
          <cx:pt idx="3867">74891</cx:pt>
          <cx:pt idx="3868">74891</cx:pt>
          <cx:pt idx="3869">74891</cx:pt>
          <cx:pt idx="3870">74891</cx:pt>
          <cx:pt idx="3871">74891</cx:pt>
          <cx:pt idx="3872">74891</cx:pt>
          <cx:pt idx="3873">74891</cx:pt>
          <cx:pt idx="3874">53728</cx:pt>
          <cx:pt idx="3875">53728</cx:pt>
          <cx:pt idx="3876">53728</cx:pt>
          <cx:pt idx="3877">53728</cx:pt>
          <cx:pt idx="3878">53728</cx:pt>
          <cx:pt idx="3879">53728</cx:pt>
          <cx:pt idx="3880">53728</cx:pt>
          <cx:pt idx="3881">53728</cx:pt>
          <cx:pt idx="3882">95900</cx:pt>
          <cx:pt idx="3883">95900</cx:pt>
          <cx:pt idx="3884">95900</cx:pt>
          <cx:pt idx="3885">95900</cx:pt>
          <cx:pt idx="3886">95900</cx:pt>
          <cx:pt idx="3887">95900</cx:pt>
          <cx:pt idx="3888">106791</cx:pt>
          <cx:pt idx="3889">106791</cx:pt>
          <cx:pt idx="3890">106791</cx:pt>
          <cx:pt idx="3891">106791</cx:pt>
          <cx:pt idx="3892">106791</cx:pt>
          <cx:pt idx="3893">88971</cx:pt>
          <cx:pt idx="3894">88971</cx:pt>
          <cx:pt idx="3895">88971</cx:pt>
          <cx:pt idx="3896">88971</cx:pt>
          <cx:pt idx="3897">128171</cx:pt>
          <cx:pt idx="3898">128171</cx:pt>
          <cx:pt idx="3899">128171</cx:pt>
          <cx:pt idx="3900">128171</cx:pt>
          <cx:pt idx="3901">128171</cx:pt>
          <cx:pt idx="3902">128171</cx:pt>
          <cx:pt idx="3903">128171</cx:pt>
          <cx:pt idx="3904">70404</cx:pt>
          <cx:pt idx="3905">154911</cx:pt>
          <cx:pt idx="3906">154911</cx:pt>
          <cx:pt idx="3907">21288</cx:pt>
          <cx:pt idx="3908">21288</cx:pt>
          <cx:pt idx="3909">21288</cx:pt>
          <cx:pt idx="3910">21288</cx:pt>
          <cx:pt idx="3911">21288</cx:pt>
          <cx:pt idx="3912">24072</cx:pt>
          <cx:pt idx="3913">24072</cx:pt>
          <cx:pt idx="3914">24072</cx:pt>
          <cx:pt idx="3915">33339</cx:pt>
          <cx:pt idx="3916">33339</cx:pt>
          <cx:pt idx="3917">33339</cx:pt>
          <cx:pt idx="3918">33339</cx:pt>
          <cx:pt idx="3919">33339</cx:pt>
          <cx:pt idx="3920">33339</cx:pt>
          <cx:pt idx="3921">33339</cx:pt>
          <cx:pt idx="3922">33339</cx:pt>
          <cx:pt idx="3923">33339</cx:pt>
          <cx:pt idx="3924">74891</cx:pt>
          <cx:pt idx="3925">74891</cx:pt>
          <cx:pt idx="3926">74891</cx:pt>
          <cx:pt idx="3927">74891</cx:pt>
          <cx:pt idx="3928">74891</cx:pt>
          <cx:pt idx="3929">74891</cx:pt>
          <cx:pt idx="3930">74891</cx:pt>
          <cx:pt idx="3931">74891</cx:pt>
          <cx:pt idx="3932">64383</cx:pt>
          <cx:pt idx="3933">53728</cx:pt>
          <cx:pt idx="3934">53728</cx:pt>
          <cx:pt idx="3935">53728</cx:pt>
          <cx:pt idx="3936">53728</cx:pt>
          <cx:pt idx="3937">53728</cx:pt>
          <cx:pt idx="3938">53728</cx:pt>
          <cx:pt idx="3939">53728</cx:pt>
          <cx:pt idx="3940">53728</cx:pt>
          <cx:pt idx="3941">95900</cx:pt>
          <cx:pt idx="3942">95900</cx:pt>
          <cx:pt idx="3943">95900</cx:pt>
          <cx:pt idx="3944">95900</cx:pt>
          <cx:pt idx="3945">95900</cx:pt>
          <cx:pt idx="3946">95900</cx:pt>
          <cx:pt idx="3947">106791</cx:pt>
          <cx:pt idx="3948">106791</cx:pt>
          <cx:pt idx="3949">106791</cx:pt>
          <cx:pt idx="3950">106791</cx:pt>
          <cx:pt idx="3951">88971</cx:pt>
          <cx:pt idx="3952">88971</cx:pt>
          <cx:pt idx="3953">88971</cx:pt>
          <cx:pt idx="3954">88971</cx:pt>
          <cx:pt idx="3955">128171</cx:pt>
          <cx:pt idx="3956">128171</cx:pt>
          <cx:pt idx="3957">128171</cx:pt>
          <cx:pt idx="3958">128171</cx:pt>
          <cx:pt idx="3959">128171</cx:pt>
          <cx:pt idx="3960">128171</cx:pt>
          <cx:pt idx="3961">128171</cx:pt>
          <cx:pt idx="3962">128171</cx:pt>
          <cx:pt idx="3963">154911</cx:pt>
          <cx:pt idx="3964">154911</cx:pt>
          <cx:pt idx="3965">154911</cx:pt>
          <cx:pt idx="3966">21288</cx:pt>
          <cx:pt idx="3967">21288</cx:pt>
          <cx:pt idx="3968">21288</cx:pt>
          <cx:pt idx="3969">21288</cx:pt>
          <cx:pt idx="3970">21288</cx:pt>
          <cx:pt idx="3971">24072</cx:pt>
          <cx:pt idx="3972">24072</cx:pt>
          <cx:pt idx="3973">24072</cx:pt>
          <cx:pt idx="3974">33339</cx:pt>
          <cx:pt idx="3975">33339</cx:pt>
          <cx:pt idx="3976">33339</cx:pt>
          <cx:pt idx="3977">33339</cx:pt>
          <cx:pt idx="3978">33339</cx:pt>
          <cx:pt idx="3979">33339</cx:pt>
          <cx:pt idx="3980">33339</cx:pt>
          <cx:pt idx="3981">33339</cx:pt>
          <cx:pt idx="3982">33339</cx:pt>
          <cx:pt idx="3983">105625</cx:pt>
          <cx:pt idx="3984">105625</cx:pt>
          <cx:pt idx="3985">74891</cx:pt>
          <cx:pt idx="3986">74891</cx:pt>
          <cx:pt idx="3987">74891</cx:pt>
          <cx:pt idx="3988">64383</cx:pt>
          <cx:pt idx="3989">64383</cx:pt>
          <cx:pt idx="3990">64383</cx:pt>
          <cx:pt idx="3991">64383</cx:pt>
          <cx:pt idx="3992">64383</cx:pt>
          <cx:pt idx="3993">53728</cx:pt>
          <cx:pt idx="3994">53728</cx:pt>
          <cx:pt idx="3995">53728</cx:pt>
          <cx:pt idx="3996">53728</cx:pt>
          <cx:pt idx="3997">53728</cx:pt>
          <cx:pt idx="3998">53728</cx:pt>
          <cx:pt idx="3999">53728</cx:pt>
          <cx:pt idx="4000">91765</cx:pt>
          <cx:pt idx="4001">95900</cx:pt>
          <cx:pt idx="4002">95900</cx:pt>
          <cx:pt idx="4003">95900</cx:pt>
          <cx:pt idx="4004">95900</cx:pt>
          <cx:pt idx="4005">95900</cx:pt>
          <cx:pt idx="4006">106791</cx:pt>
          <cx:pt idx="4007">106791</cx:pt>
          <cx:pt idx="4008">106791</cx:pt>
          <cx:pt idx="4009">106791</cx:pt>
          <cx:pt idx="4010">88971</cx:pt>
          <cx:pt idx="4011">88971</cx:pt>
          <cx:pt idx="4012">88971</cx:pt>
          <cx:pt idx="4013">88971</cx:pt>
          <cx:pt idx="4014">128171</cx:pt>
          <cx:pt idx="4015">128171</cx:pt>
          <cx:pt idx="4016">128171</cx:pt>
          <cx:pt idx="4017">128171</cx:pt>
          <cx:pt idx="4018">128171</cx:pt>
          <cx:pt idx="4019">128171</cx:pt>
          <cx:pt idx="4020">128171</cx:pt>
          <cx:pt idx="4021">128171</cx:pt>
          <cx:pt idx="4022">154911</cx:pt>
          <cx:pt idx="4023">154911</cx:pt>
          <cx:pt idx="4024">154911</cx:pt>
          <cx:pt idx="4025">21288</cx:pt>
          <cx:pt idx="4026">21288</cx:pt>
          <cx:pt idx="4027">21288</cx:pt>
          <cx:pt idx="4028">21288</cx:pt>
          <cx:pt idx="4029">24072</cx:pt>
          <cx:pt idx="4030">24072</cx:pt>
          <cx:pt idx="4031">24072</cx:pt>
          <cx:pt idx="4032">33339</cx:pt>
          <cx:pt idx="4033">33339</cx:pt>
          <cx:pt idx="4034">33339</cx:pt>
          <cx:pt idx="4035">33339</cx:pt>
          <cx:pt idx="4036">33339</cx:pt>
          <cx:pt idx="4037">33339</cx:pt>
          <cx:pt idx="4038">33339</cx:pt>
          <cx:pt idx="4039">33339</cx:pt>
          <cx:pt idx="4040">105625</cx:pt>
          <cx:pt idx="4041">105625</cx:pt>
          <cx:pt idx="4042">105625</cx:pt>
          <cx:pt idx="4043">105625</cx:pt>
          <cx:pt idx="4044">64383</cx:pt>
          <cx:pt idx="4045">64383</cx:pt>
          <cx:pt idx="4046">64383</cx:pt>
          <cx:pt idx="4047">64383</cx:pt>
          <cx:pt idx="4048">64383</cx:pt>
          <cx:pt idx="4049">64383</cx:pt>
          <cx:pt idx="4050">64383</cx:pt>
          <cx:pt idx="4051">64383</cx:pt>
          <cx:pt idx="4052">64383</cx:pt>
          <cx:pt idx="4053">64383</cx:pt>
          <cx:pt idx="4054">53728</cx:pt>
          <cx:pt idx="4055">53728</cx:pt>
          <cx:pt idx="4056">53728</cx:pt>
          <cx:pt idx="4057">53728</cx:pt>
          <cx:pt idx="4058">53728</cx:pt>
          <cx:pt idx="4059">91765</cx:pt>
          <cx:pt idx="4060">91765</cx:pt>
          <cx:pt idx="4061">91765</cx:pt>
          <cx:pt idx="4062">91765</cx:pt>
          <cx:pt idx="4063">91765</cx:pt>
          <cx:pt idx="4064">91765</cx:pt>
          <cx:pt idx="4065">88971</cx:pt>
          <cx:pt idx="4066">88971</cx:pt>
          <cx:pt idx="4067">88971</cx:pt>
          <cx:pt idx="4068">88971</cx:pt>
          <cx:pt idx="4069">88971</cx:pt>
          <cx:pt idx="4070">88971</cx:pt>
          <cx:pt idx="4071">88971</cx:pt>
          <cx:pt idx="4072">88971</cx:pt>
          <cx:pt idx="4073">128171</cx:pt>
          <cx:pt idx="4074">128171</cx:pt>
          <cx:pt idx="4075">128171</cx:pt>
          <cx:pt idx="4076">128171</cx:pt>
          <cx:pt idx="4077">128171</cx:pt>
          <cx:pt idx="4078">128171</cx:pt>
          <cx:pt idx="4079">128171</cx:pt>
          <cx:pt idx="4080">128171</cx:pt>
          <cx:pt idx="4081">154911</cx:pt>
          <cx:pt idx="4082">154911</cx:pt>
          <cx:pt idx="4083">154911</cx:pt>
          <cx:pt idx="4084">21288</cx:pt>
          <cx:pt idx="4085">21288</cx:pt>
          <cx:pt idx="4086">21288</cx:pt>
          <cx:pt idx="4087">33339</cx:pt>
          <cx:pt idx="4088">33339</cx:pt>
          <cx:pt idx="4089">33339</cx:pt>
          <cx:pt idx="4090">33339</cx:pt>
          <cx:pt idx="4091">33339</cx:pt>
          <cx:pt idx="4092">33339</cx:pt>
          <cx:pt idx="4093">33339</cx:pt>
          <cx:pt idx="4094">33339</cx:pt>
          <cx:pt idx="4095">33339</cx:pt>
          <cx:pt idx="4096">33339</cx:pt>
          <cx:pt idx="4097">33339</cx:pt>
          <cx:pt idx="4098">33339</cx:pt>
          <cx:pt idx="4099">105625</cx:pt>
          <cx:pt idx="4100">105625</cx:pt>
          <cx:pt idx="4101">105625</cx:pt>
          <cx:pt idx="4102">105625</cx:pt>
          <cx:pt idx="4103">64383</cx:pt>
          <cx:pt idx="4104">64383</cx:pt>
          <cx:pt idx="4105">64383</cx:pt>
          <cx:pt idx="4106">64383</cx:pt>
          <cx:pt idx="4107">64383</cx:pt>
          <cx:pt idx="4108">64383</cx:pt>
          <cx:pt idx="4109">64383</cx:pt>
          <cx:pt idx="4110">64383</cx:pt>
          <cx:pt idx="4111">64383</cx:pt>
          <cx:pt idx="4112">64383</cx:pt>
          <cx:pt idx="4113">64383</cx:pt>
          <cx:pt idx="4114">64383</cx:pt>
          <cx:pt idx="4115">53728</cx:pt>
          <cx:pt idx="4116">53728</cx:pt>
          <cx:pt idx="4117">53728</cx:pt>
          <cx:pt idx="4118">91765</cx:pt>
          <cx:pt idx="4119">91765</cx:pt>
          <cx:pt idx="4120">91765</cx:pt>
          <cx:pt idx="4121">91765</cx:pt>
          <cx:pt idx="4122">91765</cx:pt>
          <cx:pt idx="4123">91765</cx:pt>
          <cx:pt idx="4124">88971</cx:pt>
          <cx:pt idx="4125">88971</cx:pt>
          <cx:pt idx="4126">88971</cx:pt>
          <cx:pt idx="4127">88971</cx:pt>
          <cx:pt idx="4128">88971</cx:pt>
          <cx:pt idx="4129">88971</cx:pt>
          <cx:pt idx="4130">88971</cx:pt>
          <cx:pt idx="4131">88971</cx:pt>
          <cx:pt idx="4132">128171</cx:pt>
          <cx:pt idx="4133">128171</cx:pt>
          <cx:pt idx="4134">128171</cx:pt>
          <cx:pt idx="4135">128171</cx:pt>
          <cx:pt idx="4136">128171</cx:pt>
          <cx:pt idx="4137">128171</cx:pt>
          <cx:pt idx="4138">128171</cx:pt>
          <cx:pt idx="4139">128171</cx:pt>
          <cx:pt idx="4140">154911</cx:pt>
          <cx:pt idx="4141">154911</cx:pt>
          <cx:pt idx="4142">154911</cx:pt>
          <cx:pt idx="4143">21288</cx:pt>
          <cx:pt idx="4144">21288</cx:pt>
          <cx:pt idx="4145">33339</cx:pt>
          <cx:pt idx="4146">33339</cx:pt>
          <cx:pt idx="4147">33339</cx:pt>
          <cx:pt idx="4148">33339</cx:pt>
          <cx:pt idx="4149">33339</cx:pt>
          <cx:pt idx="4150">33339</cx:pt>
          <cx:pt idx="4151">33339</cx:pt>
          <cx:pt idx="4152">33339</cx:pt>
          <cx:pt idx="4153">33339</cx:pt>
          <cx:pt idx="4154">33339</cx:pt>
          <cx:pt idx="4155">33339</cx:pt>
          <cx:pt idx="4156">33339</cx:pt>
          <cx:pt idx="4157">105625</cx:pt>
          <cx:pt idx="4158">105625</cx:pt>
          <cx:pt idx="4159">105625</cx:pt>
          <cx:pt idx="4160">105625</cx:pt>
          <cx:pt idx="4161">64383</cx:pt>
          <cx:pt idx="4162">64383</cx:pt>
          <cx:pt idx="4163">64383</cx:pt>
          <cx:pt idx="4164">64383</cx:pt>
          <cx:pt idx="4165">64383</cx:pt>
          <cx:pt idx="4166">64383</cx:pt>
          <cx:pt idx="4167">64383</cx:pt>
          <cx:pt idx="4168">64383</cx:pt>
          <cx:pt idx="4169">64383</cx:pt>
          <cx:pt idx="4170">64383</cx:pt>
          <cx:pt idx="4171">64383</cx:pt>
          <cx:pt idx="4172">64383</cx:pt>
          <cx:pt idx="4173">64383</cx:pt>
          <cx:pt idx="4174">64383</cx:pt>
          <cx:pt idx="4175">64383</cx:pt>
          <cx:pt idx="4176">91765</cx:pt>
          <cx:pt idx="4177">91765</cx:pt>
          <cx:pt idx="4178">91765</cx:pt>
          <cx:pt idx="4179">91765</cx:pt>
          <cx:pt idx="4180">91765</cx:pt>
          <cx:pt idx="4181">91765</cx:pt>
          <cx:pt idx="4182">91765</cx:pt>
          <cx:pt idx="4183">88971</cx:pt>
          <cx:pt idx="4184">88971</cx:pt>
          <cx:pt idx="4185">88971</cx:pt>
          <cx:pt idx="4186">88971</cx:pt>
          <cx:pt idx="4187">91765</cx:pt>
          <cx:pt idx="4188">91765</cx:pt>
          <cx:pt idx="4189">91765</cx:pt>
          <cx:pt idx="4190">88971</cx:pt>
          <cx:pt idx="4191">128171</cx:pt>
          <cx:pt idx="4192">128171</cx:pt>
          <cx:pt idx="4193">128171</cx:pt>
          <cx:pt idx="4194">128171</cx:pt>
          <cx:pt idx="4195">128171</cx:pt>
          <cx:pt idx="4196">128171</cx:pt>
          <cx:pt idx="4197">128171</cx:pt>
          <cx:pt idx="4198">154911</cx:pt>
          <cx:pt idx="4199">154911</cx:pt>
          <cx:pt idx="4200">154911</cx:pt>
          <cx:pt idx="4201">154911</cx:pt>
          <cx:pt idx="4202">33339</cx:pt>
          <cx:pt idx="4203">33339</cx:pt>
          <cx:pt idx="4204">33339</cx:pt>
          <cx:pt idx="4205">33339</cx:pt>
          <cx:pt idx="4206">33339</cx:pt>
          <cx:pt idx="4207">33339</cx:pt>
          <cx:pt idx="4208">33339</cx:pt>
          <cx:pt idx="4209">33339</cx:pt>
          <cx:pt idx="4210">33339</cx:pt>
          <cx:pt idx="4211">33339</cx:pt>
          <cx:pt idx="4212">33339</cx:pt>
          <cx:pt idx="4213">33339</cx:pt>
          <cx:pt idx="4214">105625</cx:pt>
          <cx:pt idx="4215">105625</cx:pt>
          <cx:pt idx="4216">105625</cx:pt>
          <cx:pt idx="4217">105625</cx:pt>
          <cx:pt idx="4218">105625</cx:pt>
          <cx:pt idx="4219">105625</cx:pt>
          <cx:pt idx="4220">64383</cx:pt>
          <cx:pt idx="4221">64383</cx:pt>
          <cx:pt idx="4222">64383</cx:pt>
          <cx:pt idx="4223">64383</cx:pt>
          <cx:pt idx="4224">64383</cx:pt>
          <cx:pt idx="4225">64383</cx:pt>
          <cx:pt idx="4226">64383</cx:pt>
          <cx:pt idx="4227">64383</cx:pt>
          <cx:pt idx="4228">64383</cx:pt>
          <cx:pt idx="4229">64383</cx:pt>
          <cx:pt idx="4230">64383</cx:pt>
          <cx:pt idx="4231">64383</cx:pt>
          <cx:pt idx="4232">64383</cx:pt>
          <cx:pt idx="4233">64383</cx:pt>
          <cx:pt idx="4234">64383</cx:pt>
          <cx:pt idx="4235">64383</cx:pt>
          <cx:pt idx="4236">91765</cx:pt>
          <cx:pt idx="4237">91765</cx:pt>
          <cx:pt idx="4238">91765</cx:pt>
          <cx:pt idx="4239">91765</cx:pt>
          <cx:pt idx="4240">91765</cx:pt>
          <cx:pt idx="4241">91765</cx:pt>
          <cx:pt idx="4242">88971</cx:pt>
          <cx:pt idx="4243">91765</cx:pt>
          <cx:pt idx="4244">91765</cx:pt>
          <cx:pt idx="4245">91765</cx:pt>
          <cx:pt idx="4246">91765</cx:pt>
          <cx:pt idx="4247">91765</cx:pt>
          <cx:pt idx="4248">91765</cx:pt>
          <cx:pt idx="4249">91765</cx:pt>
          <cx:pt idx="4250">128171</cx:pt>
          <cx:pt idx="4251">128171</cx:pt>
          <cx:pt idx="4252">128171</cx:pt>
          <cx:pt idx="4253">128171</cx:pt>
          <cx:pt idx="4254">128171</cx:pt>
          <cx:pt idx="4255">128171</cx:pt>
          <cx:pt idx="4256">154911</cx:pt>
          <cx:pt idx="4257">154911</cx:pt>
          <cx:pt idx="4258">154911</cx:pt>
          <cx:pt idx="4259">154911</cx:pt>
          <cx:pt idx="4260">154911</cx:pt>
          <cx:pt idx="4261">33339</cx:pt>
          <cx:pt idx="4262">33339</cx:pt>
          <cx:pt idx="4263">33339</cx:pt>
          <cx:pt idx="4264">33339</cx:pt>
          <cx:pt idx="4265">33339</cx:pt>
          <cx:pt idx="4266">33339</cx:pt>
          <cx:pt idx="4267">33339</cx:pt>
          <cx:pt idx="4268">33339</cx:pt>
          <cx:pt idx="4269">33339</cx:pt>
          <cx:pt idx="4270">33339</cx:pt>
          <cx:pt idx="4271">33339</cx:pt>
          <cx:pt idx="4272">105625</cx:pt>
          <cx:pt idx="4273">105625</cx:pt>
          <cx:pt idx="4274">105625</cx:pt>
          <cx:pt idx="4275">105625</cx:pt>
          <cx:pt idx="4276">105625</cx:pt>
          <cx:pt idx="4277">105625</cx:pt>
          <cx:pt idx="4278">64383</cx:pt>
          <cx:pt idx="4279">64383</cx:pt>
          <cx:pt idx="4280">64383</cx:pt>
          <cx:pt idx="4281">64383</cx:pt>
          <cx:pt idx="4282">64383</cx:pt>
          <cx:pt idx="4283">64383</cx:pt>
          <cx:pt idx="4284">64383</cx:pt>
          <cx:pt idx="4285">64383</cx:pt>
          <cx:pt idx="4286">64383</cx:pt>
          <cx:pt idx="4287">64383</cx:pt>
          <cx:pt idx="4288">64383</cx:pt>
          <cx:pt idx="4289">64383</cx:pt>
          <cx:pt idx="4290">64383</cx:pt>
          <cx:pt idx="4291">64383</cx:pt>
          <cx:pt idx="4292">64383</cx:pt>
          <cx:pt idx="4293">64383</cx:pt>
          <cx:pt idx="4294">64383</cx:pt>
          <cx:pt idx="4295">64383</cx:pt>
          <cx:pt idx="4296">91765</cx:pt>
          <cx:pt idx="4297">91765</cx:pt>
          <cx:pt idx="4298">91765</cx:pt>
          <cx:pt idx="4299">91765</cx:pt>
          <cx:pt idx="4300">91765</cx:pt>
          <cx:pt idx="4301">91765</cx:pt>
          <cx:pt idx="4302">91765</cx:pt>
          <cx:pt idx="4303">91765</cx:pt>
          <cx:pt idx="4304">91765</cx:pt>
          <cx:pt idx="4305">91765</cx:pt>
          <cx:pt idx="4306">91765</cx:pt>
          <cx:pt idx="4307">91765</cx:pt>
          <cx:pt idx="4308">91765</cx:pt>
          <cx:pt idx="4309">128171</cx:pt>
          <cx:pt idx="4310">128171</cx:pt>
          <cx:pt idx="4311">128171</cx:pt>
          <cx:pt idx="4312">128171</cx:pt>
          <cx:pt idx="4313">128171</cx:pt>
          <cx:pt idx="4314">128171</cx:pt>
          <cx:pt idx="4315">154911</cx:pt>
          <cx:pt idx="4316">154911</cx:pt>
          <cx:pt idx="4317">154911</cx:pt>
          <cx:pt idx="4318">154911</cx:pt>
          <cx:pt idx="4319">154911</cx:pt>
          <cx:pt idx="4320">33339</cx:pt>
          <cx:pt idx="4321">33339</cx:pt>
          <cx:pt idx="4322">33339</cx:pt>
          <cx:pt idx="4323">33339</cx:pt>
          <cx:pt idx="4324">33339</cx:pt>
          <cx:pt idx="4325">33339</cx:pt>
          <cx:pt idx="4326">33339</cx:pt>
          <cx:pt idx="4327">33339</cx:pt>
          <cx:pt idx="4328">33339</cx:pt>
          <cx:pt idx="4329">105625</cx:pt>
          <cx:pt idx="4330">105625</cx:pt>
          <cx:pt idx="4331">105625</cx:pt>
          <cx:pt idx="4332">105625</cx:pt>
          <cx:pt idx="4333">105625</cx:pt>
          <cx:pt idx="4334">105625</cx:pt>
          <cx:pt idx="4335">105625</cx:pt>
          <cx:pt idx="4336">64383</cx:pt>
          <cx:pt idx="4337">64383</cx:pt>
          <cx:pt idx="4338">64383</cx:pt>
          <cx:pt idx="4339">64383</cx:pt>
          <cx:pt idx="4340">64383</cx:pt>
          <cx:pt idx="4341">64383</cx:pt>
          <cx:pt idx="4342">64383</cx:pt>
          <cx:pt idx="4343">64383</cx:pt>
          <cx:pt idx="4344">64383</cx:pt>
          <cx:pt idx="4345">64383</cx:pt>
          <cx:pt idx="4346">64383</cx:pt>
          <cx:pt idx="4347">64383</cx:pt>
          <cx:pt idx="4348">64383</cx:pt>
          <cx:pt idx="4349">64383</cx:pt>
          <cx:pt idx="4350">64383</cx:pt>
          <cx:pt idx="4351">64383</cx:pt>
          <cx:pt idx="4352">64383</cx:pt>
          <cx:pt idx="4353">64383</cx:pt>
          <cx:pt idx="4354">64383</cx:pt>
          <cx:pt idx="4355">64383</cx:pt>
          <cx:pt idx="4356">76713</cx:pt>
          <cx:pt idx="4357">91765</cx:pt>
          <cx:pt idx="4358">91765</cx:pt>
          <cx:pt idx="4359">91765</cx:pt>
          <cx:pt idx="4360">91765</cx:pt>
          <cx:pt idx="4361">91765</cx:pt>
          <cx:pt idx="4362">91765</cx:pt>
          <cx:pt idx="4363">91765</cx:pt>
          <cx:pt idx="4364">91765</cx:pt>
          <cx:pt idx="4365">91765</cx:pt>
          <cx:pt idx="4366">91765</cx:pt>
          <cx:pt idx="4367">128171</cx:pt>
          <cx:pt idx="4368">128171</cx:pt>
          <cx:pt idx="4369">128171</cx:pt>
          <cx:pt idx="4370">128171</cx:pt>
          <cx:pt idx="4371">128171</cx:pt>
          <cx:pt idx="4372">128171</cx:pt>
          <cx:pt idx="4373">154911</cx:pt>
          <cx:pt idx="4374">154911</cx:pt>
          <cx:pt idx="4375">154911</cx:pt>
          <cx:pt idx="4376">154911</cx:pt>
          <cx:pt idx="4377">154911</cx:pt>
          <cx:pt idx="4378">154911</cx:pt>
          <cx:pt idx="4379">33339</cx:pt>
          <cx:pt idx="4380">33339</cx:pt>
          <cx:pt idx="4381">33339</cx:pt>
          <cx:pt idx="4382">33339</cx:pt>
          <cx:pt idx="4383">33339</cx:pt>
          <cx:pt idx="4384">33339</cx:pt>
          <cx:pt idx="4385">33339</cx:pt>
          <cx:pt idx="4386">105625</cx:pt>
          <cx:pt idx="4387">105625</cx:pt>
          <cx:pt idx="4388">105625</cx:pt>
          <cx:pt idx="4389">105625</cx:pt>
          <cx:pt idx="4390">105625</cx:pt>
          <cx:pt idx="4391">105625</cx:pt>
          <cx:pt idx="4392">105625</cx:pt>
          <cx:pt idx="4393">105625</cx:pt>
          <cx:pt idx="4394">105625</cx:pt>
          <cx:pt idx="4395">64383</cx:pt>
          <cx:pt idx="4396">64383</cx:pt>
          <cx:pt idx="4397">64383</cx:pt>
          <cx:pt idx="4398">64383</cx:pt>
          <cx:pt idx="4399">64383</cx:pt>
          <cx:pt idx="4400">64383</cx:pt>
          <cx:pt idx="4401">64383</cx:pt>
          <cx:pt idx="4402">64383</cx:pt>
          <cx:pt idx="4403">64383</cx:pt>
          <cx:pt idx="4404">64383</cx:pt>
          <cx:pt idx="4405">64383</cx:pt>
          <cx:pt idx="4406">64383</cx:pt>
          <cx:pt idx="4407">64383</cx:pt>
          <cx:pt idx="4408">64383</cx:pt>
          <cx:pt idx="4409">64383</cx:pt>
          <cx:pt idx="4410">64383</cx:pt>
          <cx:pt idx="4411">64383</cx:pt>
          <cx:pt idx="4412">64383</cx:pt>
          <cx:pt idx="4413">64383</cx:pt>
          <cx:pt idx="4414">76713</cx:pt>
          <cx:pt idx="4415">76713</cx:pt>
          <cx:pt idx="4416">80433</cx:pt>
          <cx:pt idx="4417">91765</cx:pt>
          <cx:pt idx="4418">91765</cx:pt>
          <cx:pt idx="4419">91765</cx:pt>
          <cx:pt idx="4420">91765</cx:pt>
          <cx:pt idx="4421">91765</cx:pt>
          <cx:pt idx="4422">91765</cx:pt>
          <cx:pt idx="4423">91765</cx:pt>
          <cx:pt idx="4424">91765</cx:pt>
          <cx:pt idx="4425">91765</cx:pt>
          <cx:pt idx="4426">128171</cx:pt>
          <cx:pt idx="4427">128171</cx:pt>
          <cx:pt idx="4428">128171</cx:pt>
          <cx:pt idx="4429">128171</cx:pt>
          <cx:pt idx="4430">128171</cx:pt>
          <cx:pt idx="4431">154911</cx:pt>
          <cx:pt idx="4432">154911</cx:pt>
          <cx:pt idx="4433">154911</cx:pt>
          <cx:pt idx="4434">154911</cx:pt>
          <cx:pt idx="4435">154911</cx:pt>
          <cx:pt idx="4436">154911</cx:pt>
          <cx:pt idx="4437">154911</cx:pt>
          <cx:pt idx="4438">33339</cx:pt>
          <cx:pt idx="4439">33339</cx:pt>
          <cx:pt idx="4440">33339</cx:pt>
          <cx:pt idx="4441">33339</cx:pt>
          <cx:pt idx="4442">33339</cx:pt>
          <cx:pt idx="4443">33339</cx:pt>
          <cx:pt idx="4444">105625</cx:pt>
          <cx:pt idx="4445">105625</cx:pt>
          <cx:pt idx="4446">105625</cx:pt>
          <cx:pt idx="4447">105625</cx:pt>
          <cx:pt idx="4448">105625</cx:pt>
          <cx:pt idx="4449">105625</cx:pt>
          <cx:pt idx="4450">105625</cx:pt>
          <cx:pt idx="4451">105625</cx:pt>
          <cx:pt idx="4452">105625</cx:pt>
          <cx:pt idx="4453">64383</cx:pt>
          <cx:pt idx="4454">64383</cx:pt>
          <cx:pt idx="4455">64383</cx:pt>
          <cx:pt idx="4456">64383</cx:pt>
          <cx:pt idx="4457">64383</cx:pt>
          <cx:pt idx="4458">64383</cx:pt>
          <cx:pt idx="4459">64383</cx:pt>
          <cx:pt idx="4460">64383</cx:pt>
          <cx:pt idx="4461">64383</cx:pt>
          <cx:pt idx="4462">64383</cx:pt>
          <cx:pt idx="4463">64383</cx:pt>
          <cx:pt idx="4464">64383</cx:pt>
          <cx:pt idx="4465">64383</cx:pt>
          <cx:pt idx="4466">64383</cx:pt>
          <cx:pt idx="4467">64383</cx:pt>
          <cx:pt idx="4468">64383</cx:pt>
          <cx:pt idx="4469">109388</cx:pt>
          <cx:pt idx="4470">109388</cx:pt>
          <cx:pt idx="4471">76713</cx:pt>
          <cx:pt idx="4472">76713</cx:pt>
          <cx:pt idx="4473">76713</cx:pt>
          <cx:pt idx="4474">76713</cx:pt>
          <cx:pt idx="4475">80433</cx:pt>
          <cx:pt idx="4476">80433</cx:pt>
          <cx:pt idx="4477">91765</cx:pt>
          <cx:pt idx="4478">91765</cx:pt>
          <cx:pt idx="4479">91765</cx:pt>
          <cx:pt idx="4480">91765</cx:pt>
          <cx:pt idx="4481">91765</cx:pt>
          <cx:pt idx="4482">91765</cx:pt>
          <cx:pt idx="4483">91765</cx:pt>
          <cx:pt idx="4484">70197</cx:pt>
          <cx:pt idx="4485">70197</cx:pt>
          <cx:pt idx="4486">128171</cx:pt>
          <cx:pt idx="4487">128171</cx:pt>
          <cx:pt idx="4488">128171</cx:pt>
          <cx:pt idx="4489">154911</cx:pt>
          <cx:pt idx="4490">154911</cx:pt>
          <cx:pt idx="4491">154911</cx:pt>
          <cx:pt idx="4492">154911</cx:pt>
          <cx:pt idx="4493">154911</cx:pt>
          <cx:pt idx="4494">154911</cx:pt>
          <cx:pt idx="4495">154911</cx:pt>
          <cx:pt idx="4496">154911</cx:pt>
          <cx:pt idx="4497">33339</cx:pt>
          <cx:pt idx="4498">33339</cx:pt>
          <cx:pt idx="4499">33339</cx:pt>
          <cx:pt idx="4500">33339</cx:pt>
          <cx:pt idx="4501">33339</cx:pt>
          <cx:pt idx="4502">105625</cx:pt>
          <cx:pt idx="4503">105625</cx:pt>
          <cx:pt idx="4504">105625</cx:pt>
          <cx:pt idx="4505">105625</cx:pt>
          <cx:pt idx="4506">105625</cx:pt>
          <cx:pt idx="4507">105625</cx:pt>
          <cx:pt idx="4508">105625</cx:pt>
          <cx:pt idx="4509">105625</cx:pt>
          <cx:pt idx="4510">105625</cx:pt>
          <cx:pt idx="4511">105625</cx:pt>
          <cx:pt idx="4512">64383</cx:pt>
          <cx:pt idx="4513">64383</cx:pt>
          <cx:pt idx="4514">64383</cx:pt>
          <cx:pt idx="4515">64383</cx:pt>
          <cx:pt idx="4516">64383</cx:pt>
          <cx:pt idx="4517">64383</cx:pt>
          <cx:pt idx="4518">64383</cx:pt>
          <cx:pt idx="4519">64383</cx:pt>
          <cx:pt idx="4520">64383</cx:pt>
          <cx:pt idx="4521">64383</cx:pt>
          <cx:pt idx="4522">64383</cx:pt>
          <cx:pt idx="4523">64383</cx:pt>
          <cx:pt idx="4524">64383</cx:pt>
          <cx:pt idx="4525">109388</cx:pt>
          <cx:pt idx="4526">109388</cx:pt>
          <cx:pt idx="4527">109388</cx:pt>
          <cx:pt idx="4528">109388</cx:pt>
          <cx:pt idx="4529">109388</cx:pt>
          <cx:pt idx="4530">76713</cx:pt>
          <cx:pt idx="4531">76713</cx:pt>
          <cx:pt idx="4532">76713</cx:pt>
          <cx:pt idx="4533">76713</cx:pt>
          <cx:pt idx="4534">80433</cx:pt>
          <cx:pt idx="4535">80433</cx:pt>
          <cx:pt idx="4536">80433</cx:pt>
          <cx:pt idx="4537">80433</cx:pt>
          <cx:pt idx="4538">91765</cx:pt>
          <cx:pt idx="4539">91765</cx:pt>
          <cx:pt idx="4540">91765</cx:pt>
          <cx:pt idx="4541">91765</cx:pt>
          <cx:pt idx="4542">70197</cx:pt>
          <cx:pt idx="4543">70197</cx:pt>
          <cx:pt idx="4544">70197</cx:pt>
          <cx:pt idx="4545">70197</cx:pt>
          <cx:pt idx="4546">70197</cx:pt>
          <cx:pt idx="4547">128171</cx:pt>
          <cx:pt idx="4548">154911</cx:pt>
          <cx:pt idx="4549">154911</cx:pt>
          <cx:pt idx="4550">154911</cx:pt>
          <cx:pt idx="4551">154911</cx:pt>
          <cx:pt idx="4552">154911</cx:pt>
          <cx:pt idx="4553">154911</cx:pt>
          <cx:pt idx="4554">154911</cx:pt>
          <cx:pt idx="4555">154911</cx:pt>
          <cx:pt idx="4556">33339</cx:pt>
          <cx:pt idx="4557">33339</cx:pt>
          <cx:pt idx="4558">33339</cx:pt>
          <cx:pt idx="4559">33339</cx:pt>
          <cx:pt idx="4560">105625</cx:pt>
          <cx:pt idx="4561">105625</cx:pt>
          <cx:pt idx="4562">105625</cx:pt>
          <cx:pt idx="4563">105625</cx:pt>
          <cx:pt idx="4564">105625</cx:pt>
          <cx:pt idx="4565">105625</cx:pt>
          <cx:pt idx="4566">105625</cx:pt>
          <cx:pt idx="4567">105625</cx:pt>
          <cx:pt idx="4568">105625</cx:pt>
          <cx:pt idx="4569">105625</cx:pt>
          <cx:pt idx="4570">105625</cx:pt>
          <cx:pt idx="4571">64383</cx:pt>
          <cx:pt idx="4572">64383</cx:pt>
          <cx:pt idx="4573">64383</cx:pt>
          <cx:pt idx="4574">64383</cx:pt>
          <cx:pt idx="4575">64383</cx:pt>
          <cx:pt idx="4576">64383</cx:pt>
          <cx:pt idx="4577">64383</cx:pt>
          <cx:pt idx="4578">64383</cx:pt>
          <cx:pt idx="4579">64383</cx:pt>
          <cx:pt idx="4580">64383</cx:pt>
          <cx:pt idx="4581">64383</cx:pt>
          <cx:pt idx="4582">109388</cx:pt>
          <cx:pt idx="4583">109388</cx:pt>
          <cx:pt idx="4584">109388</cx:pt>
          <cx:pt idx="4585">109388</cx:pt>
          <cx:pt idx="4586">109388</cx:pt>
          <cx:pt idx="4587">109388</cx:pt>
          <cx:pt idx="4588">109388</cx:pt>
          <cx:pt idx="4589">76713</cx:pt>
          <cx:pt idx="4590">76713</cx:pt>
          <cx:pt idx="4591">76713</cx:pt>
          <cx:pt idx="4592">76713</cx:pt>
          <cx:pt idx="4593">80433</cx:pt>
          <cx:pt idx="4594">80433</cx:pt>
          <cx:pt idx="4595">80433</cx:pt>
          <cx:pt idx="4596">80433</cx:pt>
          <cx:pt idx="4597">80433</cx:pt>
          <cx:pt idx="4598">91765</cx:pt>
          <cx:pt idx="4599">91765</cx:pt>
          <cx:pt idx="4600">91765</cx:pt>
          <cx:pt idx="4601">70197</cx:pt>
          <cx:pt idx="4602">70197</cx:pt>
          <cx:pt idx="4603">70197</cx:pt>
          <cx:pt idx="4604">70197</cx:pt>
          <cx:pt idx="4605">70197</cx:pt>
          <cx:pt idx="4606">154911</cx:pt>
          <cx:pt idx="4607">154911</cx:pt>
          <cx:pt idx="4608">154911</cx:pt>
          <cx:pt idx="4609">154911</cx:pt>
          <cx:pt idx="4610">154911</cx:pt>
          <cx:pt idx="4611">154911</cx:pt>
          <cx:pt idx="4612">154911</cx:pt>
          <cx:pt idx="4613">154911</cx:pt>
          <cx:pt idx="4614">154911</cx:pt>
          <cx:pt idx="4615">105625</cx:pt>
          <cx:pt idx="4616">105625</cx:pt>
          <cx:pt idx="4617">105625</cx:pt>
          <cx:pt idx="4618">105625</cx:pt>
          <cx:pt idx="4619">105625</cx:pt>
          <cx:pt idx="4620">105625</cx:pt>
          <cx:pt idx="4621">105625</cx:pt>
          <cx:pt idx="4622">105625</cx:pt>
          <cx:pt idx="4623">105625</cx:pt>
          <cx:pt idx="4624">105625</cx:pt>
          <cx:pt idx="4625">105625</cx:pt>
          <cx:pt idx="4626">105625</cx:pt>
          <cx:pt idx="4627">105625</cx:pt>
          <cx:pt idx="4628">105625</cx:pt>
          <cx:pt idx="4629">64383</cx:pt>
          <cx:pt idx="4630">64383</cx:pt>
          <cx:pt idx="4631">64383</cx:pt>
          <cx:pt idx="4632">64383</cx:pt>
          <cx:pt idx="4633">64383</cx:pt>
          <cx:pt idx="4634">64383</cx:pt>
          <cx:pt idx="4635">64383</cx:pt>
          <cx:pt idx="4636">64383</cx:pt>
          <cx:pt idx="4637">64383</cx:pt>
          <cx:pt idx="4638">64383</cx:pt>
          <cx:pt idx="4639">64383</cx:pt>
          <cx:pt idx="4640">109388</cx:pt>
          <cx:pt idx="4641">109388</cx:pt>
          <cx:pt idx="4642">109388</cx:pt>
          <cx:pt idx="4643">109388</cx:pt>
          <cx:pt idx="4644">109388</cx:pt>
          <cx:pt idx="4645">109388</cx:pt>
          <cx:pt idx="4646">109388</cx:pt>
          <cx:pt idx="4647">76713</cx:pt>
          <cx:pt idx="4648">76713</cx:pt>
          <cx:pt idx="4649">76713</cx:pt>
          <cx:pt idx="4650">76713</cx:pt>
          <cx:pt idx="4651">76713</cx:pt>
          <cx:pt idx="4652">80433</cx:pt>
          <cx:pt idx="4653">80433</cx:pt>
          <cx:pt idx="4654">80433</cx:pt>
          <cx:pt idx="4655">80433</cx:pt>
          <cx:pt idx="4656">80433</cx:pt>
          <cx:pt idx="4657">80433</cx:pt>
          <cx:pt idx="4658">80433</cx:pt>
          <cx:pt idx="4659">91765</cx:pt>
          <cx:pt idx="4660">70197</cx:pt>
          <cx:pt idx="4661">70197</cx:pt>
          <cx:pt idx="4662">70197</cx:pt>
          <cx:pt idx="4663">70197</cx:pt>
          <cx:pt idx="4664">70197</cx:pt>
          <cx:pt idx="4665">70197</cx:pt>
          <cx:pt idx="4666">154911</cx:pt>
          <cx:pt idx="4667">154911</cx:pt>
          <cx:pt idx="4668">154911</cx:pt>
          <cx:pt idx="4669">154911</cx:pt>
          <cx:pt idx="4670">154911</cx:pt>
          <cx:pt idx="4671">154911</cx:pt>
          <cx:pt idx="4672">154911</cx:pt>
          <cx:pt idx="4673">154911</cx:pt>
          <cx:pt idx="4674">105625</cx:pt>
          <cx:pt idx="4675">105625</cx:pt>
          <cx:pt idx="4676">105625</cx:pt>
          <cx:pt idx="4677">105625</cx:pt>
          <cx:pt idx="4678">105625</cx:pt>
          <cx:pt idx="4679">105625</cx:pt>
          <cx:pt idx="4680">105625</cx:pt>
          <cx:pt idx="4681">105625</cx:pt>
          <cx:pt idx="4682">105625</cx:pt>
          <cx:pt idx="4683">105625</cx:pt>
          <cx:pt idx="4684">105625</cx:pt>
          <cx:pt idx="4685">105625</cx:pt>
          <cx:pt idx="4686">105625</cx:pt>
          <cx:pt idx="4687">105625</cx:pt>
          <cx:pt idx="4688">75115</cx:pt>
          <cx:pt idx="4689">75115</cx:pt>
          <cx:pt idx="4690">75115</cx:pt>
          <cx:pt idx="4691">64383</cx:pt>
          <cx:pt idx="4692">64383</cx:pt>
          <cx:pt idx="4693">64383</cx:pt>
          <cx:pt idx="4694">64383</cx:pt>
          <cx:pt idx="4695">64383</cx:pt>
          <cx:pt idx="4696">85625</cx:pt>
          <cx:pt idx="4697">85625</cx:pt>
          <cx:pt idx="4698">109388</cx:pt>
          <cx:pt idx="4699">109388</cx:pt>
          <cx:pt idx="4700">109388</cx:pt>
          <cx:pt idx="4701">109388</cx:pt>
          <cx:pt idx="4702">109388</cx:pt>
          <cx:pt idx="4703">109388</cx:pt>
          <cx:pt idx="4704">109388</cx:pt>
          <cx:pt idx="4705">109388</cx:pt>
          <cx:pt idx="4706">76713</cx:pt>
          <cx:pt idx="4707">76713</cx:pt>
          <cx:pt idx="4708">76713</cx:pt>
          <cx:pt idx="4709">76713</cx:pt>
          <cx:pt idx="4710">76713</cx:pt>
          <cx:pt idx="4711">80433</cx:pt>
          <cx:pt idx="4712">80433</cx:pt>
          <cx:pt idx="4713">80433</cx:pt>
          <cx:pt idx="4714">80433</cx:pt>
          <cx:pt idx="4715">80433</cx:pt>
          <cx:pt idx="4716">80433</cx:pt>
          <cx:pt idx="4717">80433</cx:pt>
          <cx:pt idx="4718">80433</cx:pt>
          <cx:pt idx="4719">70197</cx:pt>
          <cx:pt idx="4720">70197</cx:pt>
          <cx:pt idx="4721">70197</cx:pt>
          <cx:pt idx="4722">70197</cx:pt>
          <cx:pt idx="4723">70197</cx:pt>
          <cx:pt idx="4724">70197</cx:pt>
          <cx:pt idx="4725">70197</cx:pt>
          <cx:pt idx="4726">70197</cx:pt>
          <cx:pt idx="4727">70197</cx:pt>
          <cx:pt idx="4728">154911</cx:pt>
          <cx:pt idx="4729">154911</cx:pt>
          <cx:pt idx="4730">154911</cx:pt>
          <cx:pt idx="4731">70197</cx:pt>
          <cx:pt idx="4732">70197</cx:pt>
          <cx:pt idx="4733">105625</cx:pt>
          <cx:pt idx="4734">105625</cx:pt>
          <cx:pt idx="4735">105625</cx:pt>
          <cx:pt idx="4736">105625</cx:pt>
          <cx:pt idx="4737">105625</cx:pt>
          <cx:pt idx="4738">105625</cx:pt>
          <cx:pt idx="4739">105625</cx:pt>
          <cx:pt idx="4740">105625</cx:pt>
          <cx:pt idx="4741">105625</cx:pt>
          <cx:pt idx="4742">105625</cx:pt>
          <cx:pt idx="4743">105625</cx:pt>
          <cx:pt idx="4744">105625</cx:pt>
          <cx:pt idx="4745">105625</cx:pt>
          <cx:pt idx="4746">105625</cx:pt>
          <cx:pt idx="4747">75115</cx:pt>
          <cx:pt idx="4748">75115</cx:pt>
          <cx:pt idx="4749">75115</cx:pt>
          <cx:pt idx="4750">85625</cx:pt>
          <cx:pt idx="4751">85625</cx:pt>
          <cx:pt idx="4752">85625</cx:pt>
          <cx:pt idx="4753">85625</cx:pt>
          <cx:pt idx="4754">85625</cx:pt>
          <cx:pt idx="4755">85625</cx:pt>
          <cx:pt idx="4756">109388</cx:pt>
          <cx:pt idx="4757">109388</cx:pt>
          <cx:pt idx="4758">109388</cx:pt>
          <cx:pt idx="4759">109388</cx:pt>
          <cx:pt idx="4760">109388</cx:pt>
          <cx:pt idx="4761">109388</cx:pt>
          <cx:pt idx="4762">109388</cx:pt>
          <cx:pt idx="4763">109388</cx:pt>
          <cx:pt idx="4764">109388</cx:pt>
          <cx:pt idx="4765">76713</cx:pt>
          <cx:pt idx="4766">76713</cx:pt>
          <cx:pt idx="4767">76713</cx:pt>
          <cx:pt idx="4768">76713</cx:pt>
          <cx:pt idx="4769">76713</cx:pt>
          <cx:pt idx="4770">80433</cx:pt>
          <cx:pt idx="4771">80433</cx:pt>
          <cx:pt idx="4772">80433</cx:pt>
          <cx:pt idx="4773">80433</cx:pt>
          <cx:pt idx="4774">80433</cx:pt>
          <cx:pt idx="4775">80433</cx:pt>
          <cx:pt idx="4776">80433</cx:pt>
          <cx:pt idx="4777">80433</cx:pt>
          <cx:pt idx="4778">70197</cx:pt>
          <cx:pt idx="4779">70197</cx:pt>
          <cx:pt idx="4780">70197</cx:pt>
          <cx:pt idx="4781">70197</cx:pt>
          <cx:pt idx="4782">70197</cx:pt>
          <cx:pt idx="4783">70197</cx:pt>
          <cx:pt idx="4784">70197</cx:pt>
          <cx:pt idx="4785">70197</cx:pt>
          <cx:pt idx="4786">70197</cx:pt>
          <cx:pt idx="4787">70197</cx:pt>
          <cx:pt idx="4788">70197</cx:pt>
          <cx:pt idx="4789">70197</cx:pt>
          <cx:pt idx="4790">70197</cx:pt>
          <cx:pt idx="4791">70197</cx:pt>
          <cx:pt idx="4792">105625</cx:pt>
          <cx:pt idx="4793">105625</cx:pt>
          <cx:pt idx="4794">105625</cx:pt>
          <cx:pt idx="4795">105625</cx:pt>
          <cx:pt idx="4796">105625</cx:pt>
          <cx:pt idx="4797">105625</cx:pt>
          <cx:pt idx="4798">105625</cx:pt>
          <cx:pt idx="4799">105625</cx:pt>
          <cx:pt idx="4800">105625</cx:pt>
          <cx:pt idx="4801">105625</cx:pt>
          <cx:pt idx="4802">105625</cx:pt>
          <cx:pt idx="4803">105625</cx:pt>
          <cx:pt idx="4804">105625</cx:pt>
          <cx:pt idx="4805">75115</cx:pt>
          <cx:pt idx="4806">75115</cx:pt>
          <cx:pt idx="4807">75115</cx:pt>
          <cx:pt idx="4808">85625</cx:pt>
          <cx:pt idx="4809">85625</cx:pt>
          <cx:pt idx="4810">85625</cx:pt>
          <cx:pt idx="4811">85625</cx:pt>
          <cx:pt idx="4812">85625</cx:pt>
          <cx:pt idx="4813">85625</cx:pt>
          <cx:pt idx="4814">85625</cx:pt>
          <cx:pt idx="4815">109388</cx:pt>
          <cx:pt idx="4816">109388</cx:pt>
          <cx:pt idx="4817">109388</cx:pt>
          <cx:pt idx="4818">109388</cx:pt>
          <cx:pt idx="4819">109388</cx:pt>
          <cx:pt idx="4820">109388</cx:pt>
          <cx:pt idx="4821">109388</cx:pt>
          <cx:pt idx="4822">109388</cx:pt>
          <cx:pt idx="4823">109388</cx:pt>
          <cx:pt idx="4824">76713</cx:pt>
          <cx:pt idx="4825">76713</cx:pt>
          <cx:pt idx="4826">76713</cx:pt>
          <cx:pt idx="4827">76713</cx:pt>
          <cx:pt idx="4828">76713</cx:pt>
          <cx:pt idx="4829">80433</cx:pt>
          <cx:pt idx="4830">80433</cx:pt>
          <cx:pt idx="4831">110257</cx:pt>
          <cx:pt idx="4832">110257</cx:pt>
          <cx:pt idx="4833">110257</cx:pt>
          <cx:pt idx="4834">110257</cx:pt>
          <cx:pt idx="4835">110257</cx:pt>
          <cx:pt idx="4836">80433</cx:pt>
          <cx:pt idx="4837">80433</cx:pt>
          <cx:pt idx="4838">70197</cx:pt>
          <cx:pt idx="4839">70197</cx:pt>
          <cx:pt idx="4840">70197</cx:pt>
          <cx:pt idx="4841">70197</cx:pt>
          <cx:pt idx="4842">70197</cx:pt>
          <cx:pt idx="4843">70197</cx:pt>
          <cx:pt idx="4844">70197</cx:pt>
          <cx:pt idx="4845">70197</cx:pt>
          <cx:pt idx="4846">70197</cx:pt>
          <cx:pt idx="4847">70197</cx:pt>
          <cx:pt idx="4848">70197</cx:pt>
          <cx:pt idx="4849">70197</cx:pt>
          <cx:pt idx="4850">70197</cx:pt>
          <cx:pt idx="4851">105625</cx:pt>
          <cx:pt idx="4852">105625</cx:pt>
          <cx:pt idx="4853">105625</cx:pt>
          <cx:pt idx="4854">105625</cx:pt>
          <cx:pt idx="4855">105625</cx:pt>
          <cx:pt idx="4856">105625</cx:pt>
          <cx:pt idx="4857">105625</cx:pt>
          <cx:pt idx="4858">105625</cx:pt>
          <cx:pt idx="4859">105625</cx:pt>
          <cx:pt idx="4860">105625</cx:pt>
          <cx:pt idx="4861">105625</cx:pt>
          <cx:pt idx="4862">75115</cx:pt>
          <cx:pt idx="4863">75115</cx:pt>
          <cx:pt idx="4864">75115</cx:pt>
          <cx:pt idx="4865">75115</cx:pt>
          <cx:pt idx="4866">85625</cx:pt>
          <cx:pt idx="4867">85625</cx:pt>
          <cx:pt idx="4868">85625</cx:pt>
          <cx:pt idx="4869">85625</cx:pt>
          <cx:pt idx="4870">85625</cx:pt>
          <cx:pt idx="4871">85625</cx:pt>
          <cx:pt idx="4872">85625</cx:pt>
          <cx:pt idx="4873">85625</cx:pt>
          <cx:pt idx="4874">109388</cx:pt>
          <cx:pt idx="4875">109388</cx:pt>
          <cx:pt idx="4876">109388</cx:pt>
          <cx:pt idx="4877">109388</cx:pt>
          <cx:pt idx="4878">109388</cx:pt>
          <cx:pt idx="4879">109388</cx:pt>
          <cx:pt idx="4880">109388</cx:pt>
          <cx:pt idx="4881">109388</cx:pt>
          <cx:pt idx="4882">76713</cx:pt>
          <cx:pt idx="4883">76713</cx:pt>
          <cx:pt idx="4884">144712</cx:pt>
          <cx:pt idx="4885">144712</cx:pt>
          <cx:pt idx="4886">76713</cx:pt>
          <cx:pt idx="4887">76713</cx:pt>
          <cx:pt idx="4888">76713</cx:pt>
          <cx:pt idx="4889">80433</cx:pt>
          <cx:pt idx="4890">110257</cx:pt>
          <cx:pt idx="4891">110257</cx:pt>
          <cx:pt idx="4892">110257</cx:pt>
          <cx:pt idx="4893">110257</cx:pt>
          <cx:pt idx="4894">110257</cx:pt>
          <cx:pt idx="4895">110257</cx:pt>
          <cx:pt idx="4896">110257</cx:pt>
          <cx:pt idx="4897">110257</cx:pt>
          <cx:pt idx="4898">71285</cx:pt>
          <cx:pt idx="4899">71285</cx:pt>
          <cx:pt idx="4900">70197</cx:pt>
          <cx:pt idx="4901">70197</cx:pt>
          <cx:pt idx="4902">70197</cx:pt>
          <cx:pt idx="4903">70197</cx:pt>
          <cx:pt idx="4904">70197</cx:pt>
          <cx:pt idx="4905">70197</cx:pt>
          <cx:pt idx="4906">70197</cx:pt>
          <cx:pt idx="4907">70197</cx:pt>
          <cx:pt idx="4908">70197</cx:pt>
          <cx:pt idx="4909">70197</cx:pt>
          <cx:pt idx="4910">105625</cx:pt>
          <cx:pt idx="4911">105625</cx:pt>
          <cx:pt idx="4912">105625</cx:pt>
          <cx:pt idx="4913">105625</cx:pt>
          <cx:pt idx="4914">105625</cx:pt>
          <cx:pt idx="4915">105625</cx:pt>
          <cx:pt idx="4916">105625</cx:pt>
          <cx:pt idx="4917">105625</cx:pt>
          <cx:pt idx="4918">105625</cx:pt>
          <cx:pt idx="4919">75115</cx:pt>
          <cx:pt idx="4920">75115</cx:pt>
          <cx:pt idx="4921">75115</cx:pt>
          <cx:pt idx="4922">75115</cx:pt>
          <cx:pt idx="4923">85625</cx:pt>
          <cx:pt idx="4924">85625</cx:pt>
          <cx:pt idx="4925">85625</cx:pt>
          <cx:pt idx="4926">85625</cx:pt>
          <cx:pt idx="4927">85625</cx:pt>
          <cx:pt idx="4928">85625</cx:pt>
          <cx:pt idx="4929">85625</cx:pt>
          <cx:pt idx="4930">85625</cx:pt>
          <cx:pt idx="4931">85625</cx:pt>
          <cx:pt idx="4932">109388</cx:pt>
          <cx:pt idx="4933">109388</cx:pt>
          <cx:pt idx="4934">109388</cx:pt>
          <cx:pt idx="4935">109388</cx:pt>
          <cx:pt idx="4936">109388</cx:pt>
          <cx:pt idx="4937">109388</cx:pt>
          <cx:pt idx="4938">109388</cx:pt>
          <cx:pt idx="4939">109388</cx:pt>
          <cx:pt idx="4940">109388</cx:pt>
          <cx:pt idx="4941">109388</cx:pt>
          <cx:pt idx="4942">144712</cx:pt>
          <cx:pt idx="4943">144712</cx:pt>
          <cx:pt idx="4944">144712</cx:pt>
          <cx:pt idx="4945">144712</cx:pt>
          <cx:pt idx="4946">76713</cx:pt>
          <cx:pt idx="4947">76713</cx:pt>
          <cx:pt idx="4948">144712</cx:pt>
          <cx:pt idx="4949">110257</cx:pt>
          <cx:pt idx="4950">110257</cx:pt>
          <cx:pt idx="4951">110257</cx:pt>
          <cx:pt idx="4952">110257</cx:pt>
          <cx:pt idx="4953">110257</cx:pt>
          <cx:pt idx="4954">110257</cx:pt>
          <cx:pt idx="4955">110257</cx:pt>
          <cx:pt idx="4956">110257</cx:pt>
          <cx:pt idx="4957">71285</cx:pt>
          <cx:pt idx="4958">71285</cx:pt>
          <cx:pt idx="4959">71285</cx:pt>
          <cx:pt idx="4960">71285</cx:pt>
          <cx:pt idx="4961">71285</cx:pt>
          <cx:pt idx="4962">70197</cx:pt>
          <cx:pt idx="4963">70197</cx:pt>
          <cx:pt idx="4964">70197</cx:pt>
          <cx:pt idx="4965">70197</cx:pt>
          <cx:pt idx="4966">70197</cx:pt>
          <cx:pt idx="4967">70197</cx:pt>
          <cx:pt idx="4968">70197</cx:pt>
          <cx:pt idx="4969">105625</cx:pt>
          <cx:pt idx="4970">105625</cx:pt>
          <cx:pt idx="4971">105625</cx:pt>
          <cx:pt idx="4972">105625</cx:pt>
          <cx:pt idx="4973">105625</cx:pt>
          <cx:pt idx="4974">105625</cx:pt>
          <cx:pt idx="4975">105625</cx:pt>
          <cx:pt idx="4976">75115</cx:pt>
          <cx:pt idx="4977">75115</cx:pt>
          <cx:pt idx="4978">75115</cx:pt>
          <cx:pt idx="4979">75115</cx:pt>
          <cx:pt idx="4980">85625</cx:pt>
          <cx:pt idx="4981">85625</cx:pt>
          <cx:pt idx="4982">85625</cx:pt>
          <cx:pt idx="4983">85625</cx:pt>
          <cx:pt idx="4984">85625</cx:pt>
          <cx:pt idx="4985">85625</cx:pt>
          <cx:pt idx="4986">85625</cx:pt>
          <cx:pt idx="4987">85625</cx:pt>
          <cx:pt idx="4988">85625</cx:pt>
          <cx:pt idx="4989">85625</cx:pt>
          <cx:pt idx="4990">85625</cx:pt>
          <cx:pt idx="4991">109388</cx:pt>
          <cx:pt idx="4992">109388</cx:pt>
          <cx:pt idx="4993">109388</cx:pt>
          <cx:pt idx="4994">109388</cx:pt>
          <cx:pt idx="4995">109388</cx:pt>
          <cx:pt idx="4996">109388</cx:pt>
          <cx:pt idx="4997">130313</cx:pt>
          <cx:pt idx="4998">130313</cx:pt>
          <cx:pt idx="4999">144712</cx:pt>
          <cx:pt idx="5000">144712</cx:pt>
          <cx:pt idx="5001">144712</cx:pt>
          <cx:pt idx="5002">144712</cx:pt>
          <cx:pt idx="5003">144712</cx:pt>
          <cx:pt idx="5004">144712</cx:pt>
          <cx:pt idx="5005">144712</cx:pt>
          <cx:pt idx="5006">144712</cx:pt>
          <cx:pt idx="5007">144712</cx:pt>
          <cx:pt idx="5008">110257</cx:pt>
          <cx:pt idx="5009">110257</cx:pt>
          <cx:pt idx="5010">110257</cx:pt>
          <cx:pt idx="5011">110257</cx:pt>
          <cx:pt idx="5012">110257</cx:pt>
          <cx:pt idx="5013">110257</cx:pt>
          <cx:pt idx="5014">110257</cx:pt>
          <cx:pt idx="5015">110257</cx:pt>
          <cx:pt idx="5016">71285</cx:pt>
          <cx:pt idx="5017">71285</cx:pt>
          <cx:pt idx="5018">71285</cx:pt>
          <cx:pt idx="5019">71285</cx:pt>
          <cx:pt idx="5020">71285</cx:pt>
          <cx:pt idx="5021">71285</cx:pt>
          <cx:pt idx="5022">70197</cx:pt>
          <cx:pt idx="5023">70197</cx:pt>
          <cx:pt idx="5024">70197</cx:pt>
          <cx:pt idx="5025">70197</cx:pt>
          <cx:pt idx="5026">70197</cx:pt>
          <cx:pt idx="5027">70197</cx:pt>
          <cx:pt idx="5028">105625</cx:pt>
          <cx:pt idx="5029">105625</cx:pt>
          <cx:pt idx="5030">105625</cx:pt>
          <cx:pt idx="5031">105625</cx:pt>
          <cx:pt idx="5032">105625</cx:pt>
          <cx:pt idx="5033">75115</cx:pt>
          <cx:pt idx="5034">75115</cx:pt>
          <cx:pt idx="5035">75115</cx:pt>
          <cx:pt idx="5036">75115</cx:pt>
          <cx:pt idx="5037">85625</cx:pt>
          <cx:pt idx="5038">85625</cx:pt>
          <cx:pt idx="5039">85625</cx:pt>
          <cx:pt idx="5040">85625</cx:pt>
          <cx:pt idx="5041">85625</cx:pt>
          <cx:pt idx="5042">85625</cx:pt>
          <cx:pt idx="5043">85625</cx:pt>
          <cx:pt idx="5044">85625</cx:pt>
          <cx:pt idx="5045">85625</cx:pt>
          <cx:pt idx="5046">85625</cx:pt>
          <cx:pt idx="5047">85625</cx:pt>
          <cx:pt idx="5048">85625</cx:pt>
          <cx:pt idx="5049">85625</cx:pt>
          <cx:pt idx="5050">109388</cx:pt>
          <cx:pt idx="5051">130313</cx:pt>
          <cx:pt idx="5052">130313</cx:pt>
          <cx:pt idx="5053">109388</cx:pt>
          <cx:pt idx="5054">109388</cx:pt>
          <cx:pt idx="5055">130313</cx:pt>
          <cx:pt idx="5056">130313</cx:pt>
          <cx:pt idx="5057">130313</cx:pt>
          <cx:pt idx="5058">144712</cx:pt>
          <cx:pt idx="5059">144712</cx:pt>
          <cx:pt idx="5060">144712</cx:pt>
          <cx:pt idx="5061">144712</cx:pt>
          <cx:pt idx="5062">144712</cx:pt>
          <cx:pt idx="5063">144712</cx:pt>
          <cx:pt idx="5064">144712</cx:pt>
          <cx:pt idx="5065">144712</cx:pt>
          <cx:pt idx="5066">144712</cx:pt>
          <cx:pt idx="5067">144712</cx:pt>
          <cx:pt idx="5068">110257</cx:pt>
          <cx:pt idx="5069">110257</cx:pt>
          <cx:pt idx="5070">110257</cx:pt>
          <cx:pt idx="5071">110257</cx:pt>
          <cx:pt idx="5072">110257</cx:pt>
          <cx:pt idx="5073">110257</cx:pt>
          <cx:pt idx="5074">110257</cx:pt>
          <cx:pt idx="5075">71285</cx:pt>
          <cx:pt idx="5076">71285</cx:pt>
          <cx:pt idx="5077">71285</cx:pt>
          <cx:pt idx="5078">71285</cx:pt>
          <cx:pt idx="5079">71285</cx:pt>
          <cx:pt idx="5080">71285</cx:pt>
          <cx:pt idx="5081">71285</cx:pt>
          <cx:pt idx="5082">70197</cx:pt>
          <cx:pt idx="5083">70197</cx:pt>
          <cx:pt idx="5084">70197</cx:pt>
          <cx:pt idx="5085">70197</cx:pt>
          <cx:pt idx="5086">70197</cx:pt>
          <cx:pt idx="5087">105625</cx:pt>
          <cx:pt idx="5088">105625</cx:pt>
          <cx:pt idx="5089">105625</cx:pt>
          <cx:pt idx="5090">105625</cx:pt>
          <cx:pt idx="5091">105625</cx:pt>
          <cx:pt idx="5092">75115</cx:pt>
          <cx:pt idx="5093">75115</cx:pt>
          <cx:pt idx="5094">85625</cx:pt>
          <cx:pt idx="5095">85625</cx:pt>
          <cx:pt idx="5096">85625</cx:pt>
          <cx:pt idx="5097">85625</cx:pt>
          <cx:pt idx="5098">85625</cx:pt>
          <cx:pt idx="5099">85625</cx:pt>
          <cx:pt idx="5100">85625</cx:pt>
          <cx:pt idx="5101">85625</cx:pt>
          <cx:pt idx="5102">85625</cx:pt>
          <cx:pt idx="5103">85625</cx:pt>
          <cx:pt idx="5104">210667</cx:pt>
          <cx:pt idx="5105">210667</cx:pt>
          <cx:pt idx="5106">210667</cx:pt>
          <cx:pt idx="5107">210667</cx:pt>
          <cx:pt idx="5108">85625</cx:pt>
          <cx:pt idx="5109">130313</cx:pt>
          <cx:pt idx="5110">130313</cx:pt>
          <cx:pt idx="5111">130313</cx:pt>
          <cx:pt idx="5112">109388</cx:pt>
          <cx:pt idx="5113">109388</cx:pt>
          <cx:pt idx="5114">130313</cx:pt>
          <cx:pt idx="5115">130313</cx:pt>
          <cx:pt idx="5116">130313</cx:pt>
          <cx:pt idx="5117">144712</cx:pt>
          <cx:pt idx="5118">144712</cx:pt>
          <cx:pt idx="5119">144712</cx:pt>
          <cx:pt idx="5120">144712</cx:pt>
          <cx:pt idx="5121">144712</cx:pt>
          <cx:pt idx="5122">144712</cx:pt>
          <cx:pt idx="5123">144712</cx:pt>
          <cx:pt idx="5124">144712</cx:pt>
          <cx:pt idx="5125">144712</cx:pt>
          <cx:pt idx="5126">144712</cx:pt>
          <cx:pt idx="5127">110257</cx:pt>
          <cx:pt idx="5128">110257</cx:pt>
          <cx:pt idx="5129">110257</cx:pt>
          <cx:pt idx="5130">110257</cx:pt>
          <cx:pt idx="5131">110257</cx:pt>
          <cx:pt idx="5132">110257</cx:pt>
          <cx:pt idx="5133">110257</cx:pt>
          <cx:pt idx="5134">110257</cx:pt>
          <cx:pt idx="5135">71285</cx:pt>
          <cx:pt idx="5136">71285</cx:pt>
          <cx:pt idx="5137">71285</cx:pt>
          <cx:pt idx="5138">71285</cx:pt>
          <cx:pt idx="5139">71285</cx:pt>
          <cx:pt idx="5140">71285</cx:pt>
          <cx:pt idx="5141">71285</cx:pt>
          <cx:pt idx="5142">54537</cx:pt>
          <cx:pt idx="5143">71285</cx:pt>
          <cx:pt idx="5144">71285</cx:pt>
          <cx:pt idx="5145">70197</cx:pt>
          <cx:pt idx="5146">105625</cx:pt>
          <cx:pt idx="5147">105625</cx:pt>
          <cx:pt idx="5148">105625</cx:pt>
          <cx:pt idx="5149">85625</cx:pt>
          <cx:pt idx="5150">85625</cx:pt>
          <cx:pt idx="5151">85625</cx:pt>
          <cx:pt idx="5152">85625</cx:pt>
          <cx:pt idx="5153">85625</cx:pt>
          <cx:pt idx="5154">85625</cx:pt>
          <cx:pt idx="5155">210667</cx:pt>
          <cx:pt idx="5156">210667</cx:pt>
          <cx:pt idx="5157">210667</cx:pt>
          <cx:pt idx="5158">210667</cx:pt>
          <cx:pt idx="5159">210667</cx:pt>
          <cx:pt idx="5160">210667</cx:pt>
          <cx:pt idx="5161">210667</cx:pt>
          <cx:pt idx="5162">210667</cx:pt>
          <cx:pt idx="5163">210667</cx:pt>
          <cx:pt idx="5164">130313</cx:pt>
          <cx:pt idx="5165">130313</cx:pt>
          <cx:pt idx="5166">130313</cx:pt>
          <cx:pt idx="5167">130313</cx:pt>
          <cx:pt idx="5168">130313</cx:pt>
          <cx:pt idx="5169">130313</cx:pt>
          <cx:pt idx="5170">130313</cx:pt>
          <cx:pt idx="5171">130313</cx:pt>
          <cx:pt idx="5172">130313</cx:pt>
          <cx:pt idx="5173">144712</cx:pt>
          <cx:pt idx="5174">144712</cx:pt>
          <cx:pt idx="5175">144712</cx:pt>
          <cx:pt idx="5176">144712</cx:pt>
          <cx:pt idx="5177">144712</cx:pt>
          <cx:pt idx="5178">144712</cx:pt>
          <cx:pt idx="5179">144712</cx:pt>
          <cx:pt idx="5180">144712</cx:pt>
          <cx:pt idx="5181">144712</cx:pt>
          <cx:pt idx="5182">144712</cx:pt>
          <cx:pt idx="5183">110257</cx:pt>
          <cx:pt idx="5184">110257</cx:pt>
          <cx:pt idx="5185">110257</cx:pt>
          <cx:pt idx="5186">110257</cx:pt>
          <cx:pt idx="5187">110257</cx:pt>
          <cx:pt idx="5188">110257</cx:pt>
          <cx:pt idx="5189">110257</cx:pt>
          <cx:pt idx="5190">110257</cx:pt>
          <cx:pt idx="5191">71285</cx:pt>
          <cx:pt idx="5192">71285</cx:pt>
          <cx:pt idx="5193">54537</cx:pt>
          <cx:pt idx="5194">54537</cx:pt>
          <cx:pt idx="5195">54537</cx:pt>
          <cx:pt idx="5196">54537</cx:pt>
          <cx:pt idx="5197">54537</cx:pt>
          <cx:pt idx="5198">54537</cx:pt>
          <cx:pt idx="5199">54537</cx:pt>
          <cx:pt idx="5200">74761</cx:pt>
          <cx:pt idx="5201">74761</cx:pt>
          <cx:pt idx="5202">210667</cx:pt>
          <cx:pt idx="5203">210667</cx:pt>
          <cx:pt idx="5204">210667</cx:pt>
          <cx:pt idx="5205">210667</cx:pt>
          <cx:pt idx="5206">85625</cx:pt>
          <cx:pt idx="5207">85625</cx:pt>
          <cx:pt idx="5208">210667</cx:pt>
          <cx:pt idx="5209">210667</cx:pt>
          <cx:pt idx="5210">210667</cx:pt>
          <cx:pt idx="5211">210667</cx:pt>
          <cx:pt idx="5212">210667</cx:pt>
          <cx:pt idx="5213">210667</cx:pt>
          <cx:pt idx="5214">210667</cx:pt>
          <cx:pt idx="5215">210667</cx:pt>
          <cx:pt idx="5216">210667</cx:pt>
          <cx:pt idx="5217">130313</cx:pt>
          <cx:pt idx="5218">130313</cx:pt>
          <cx:pt idx="5219">130313</cx:pt>
          <cx:pt idx="5220">130313</cx:pt>
          <cx:pt idx="5221">130313</cx:pt>
          <cx:pt idx="5222">130313</cx:pt>
          <cx:pt idx="5223">130313</cx:pt>
          <cx:pt idx="5224">130313</cx:pt>
          <cx:pt idx="5225">130313</cx:pt>
          <cx:pt idx="5226">144712</cx:pt>
          <cx:pt idx="5227">144712</cx:pt>
          <cx:pt idx="5228">144712</cx:pt>
          <cx:pt idx="5229">144712</cx:pt>
          <cx:pt idx="5230">144712</cx:pt>
          <cx:pt idx="5231">144712</cx:pt>
          <cx:pt idx="5232">144712</cx:pt>
          <cx:pt idx="5233">144712</cx:pt>
          <cx:pt idx="5234">144712</cx:pt>
          <cx:pt idx="5235">144712</cx:pt>
          <cx:pt idx="5236">110257</cx:pt>
          <cx:pt idx="5237">110257</cx:pt>
          <cx:pt idx="5238">110257</cx:pt>
          <cx:pt idx="5239">110257</cx:pt>
          <cx:pt idx="5240">110257</cx:pt>
          <cx:pt idx="5241">110257</cx:pt>
          <cx:pt idx="5242">110257</cx:pt>
          <cx:pt idx="5243">110257</cx:pt>
          <cx:pt idx="5244">110257</cx:pt>
          <cx:pt idx="5245">110257</cx:pt>
          <cx:pt idx="5246">54537</cx:pt>
          <cx:pt idx="5247">54537</cx:pt>
          <cx:pt idx="5248">54537</cx:pt>
          <cx:pt idx="5249">54537</cx:pt>
          <cx:pt idx="5250">54537</cx:pt>
          <cx:pt idx="5251">54537</cx:pt>
          <cx:pt idx="5252">74761</cx:pt>
          <cx:pt idx="5253">74761</cx:pt>
          <cx:pt idx="5254">74761</cx:pt>
          <cx:pt idx="5255">210667</cx:pt>
          <cx:pt idx="5256">210667</cx:pt>
          <cx:pt idx="5257">210667</cx:pt>
          <cx:pt idx="5258">210667</cx:pt>
          <cx:pt idx="5259">210667</cx:pt>
          <cx:pt idx="5260">85625</cx:pt>
          <cx:pt idx="5261">85625</cx:pt>
          <cx:pt idx="5262">210667</cx:pt>
          <cx:pt idx="5263">210667</cx:pt>
          <cx:pt idx="5264">210667</cx:pt>
          <cx:pt idx="5265">210667</cx:pt>
          <cx:pt idx="5266">210667</cx:pt>
          <cx:pt idx="5267">210667</cx:pt>
          <cx:pt idx="5268">210667</cx:pt>
          <cx:pt idx="5269">210667</cx:pt>
          <cx:pt idx="5270">210667</cx:pt>
          <cx:pt idx="5271">130313</cx:pt>
          <cx:pt idx="5272">130313</cx:pt>
          <cx:pt idx="5273">130313</cx:pt>
          <cx:pt idx="5274">130313</cx:pt>
          <cx:pt idx="5275">130313</cx:pt>
          <cx:pt idx="5276">130313</cx:pt>
          <cx:pt idx="5277">130313</cx:pt>
          <cx:pt idx="5278">130313</cx:pt>
          <cx:pt idx="5279">130313</cx:pt>
          <cx:pt idx="5280">144712</cx:pt>
          <cx:pt idx="5281">144712</cx:pt>
          <cx:pt idx="5282">144712</cx:pt>
          <cx:pt idx="5283">144712</cx:pt>
          <cx:pt idx="5284">144712</cx:pt>
          <cx:pt idx="5285">144712</cx:pt>
          <cx:pt idx="5286">144712</cx:pt>
          <cx:pt idx="5287">144712</cx:pt>
          <cx:pt idx="5288">144712</cx:pt>
          <cx:pt idx="5289">144712</cx:pt>
          <cx:pt idx="5290">82452</cx:pt>
          <cx:pt idx="5291">82452</cx:pt>
          <cx:pt idx="5292">82452</cx:pt>
          <cx:pt idx="5293">82452</cx:pt>
          <cx:pt idx="5294">82452</cx:pt>
          <cx:pt idx="5295">82452</cx:pt>
          <cx:pt idx="5296">82452</cx:pt>
          <cx:pt idx="5297">82452</cx:pt>
          <cx:pt idx="5298">82452</cx:pt>
          <cx:pt idx="5299">82452</cx:pt>
          <cx:pt idx="5300">91452</cx:pt>
          <cx:pt idx="5301">54537</cx:pt>
          <cx:pt idx="5302">54537</cx:pt>
          <cx:pt idx="5303">54537</cx:pt>
          <cx:pt idx="5304">54537</cx:pt>
          <cx:pt idx="5305">54537</cx:pt>
          <cx:pt idx="5306">74761</cx:pt>
          <cx:pt idx="5307">74761</cx:pt>
          <cx:pt idx="5308">74761</cx:pt>
          <cx:pt idx="5309">210667</cx:pt>
          <cx:pt idx="5310">210667</cx:pt>
          <cx:pt idx="5311">210667</cx:pt>
          <cx:pt idx="5312">210667</cx:pt>
          <cx:pt idx="5313">210667</cx:pt>
          <cx:pt idx="5314">210667</cx:pt>
          <cx:pt idx="5315">210667</cx:pt>
          <cx:pt idx="5316">210667</cx:pt>
          <cx:pt idx="5317">210667</cx:pt>
          <cx:pt idx="5318">210667</cx:pt>
          <cx:pt idx="5319">210667</cx:pt>
          <cx:pt idx="5320">210667</cx:pt>
          <cx:pt idx="5321">210667</cx:pt>
          <cx:pt idx="5322">210667</cx:pt>
          <cx:pt idx="5323">210667</cx:pt>
          <cx:pt idx="5324">130313</cx:pt>
          <cx:pt idx="5325">130313</cx:pt>
          <cx:pt idx="5326">130313</cx:pt>
          <cx:pt idx="5327">130313</cx:pt>
          <cx:pt idx="5328">130313</cx:pt>
          <cx:pt idx="5329">130313</cx:pt>
          <cx:pt idx="5330">130313</cx:pt>
          <cx:pt idx="5331">130313</cx:pt>
          <cx:pt idx="5332">130313</cx:pt>
          <cx:pt idx="5333">130313</cx:pt>
          <cx:pt idx="5334">144712</cx:pt>
          <cx:pt idx="5335">144712</cx:pt>
          <cx:pt idx="5336">144712</cx:pt>
          <cx:pt idx="5337">144712</cx:pt>
          <cx:pt idx="5338">144712</cx:pt>
          <cx:pt idx="5339">144712</cx:pt>
          <cx:pt idx="5340">144712</cx:pt>
          <cx:pt idx="5341">144712</cx:pt>
          <cx:pt idx="5342">144712</cx:pt>
          <cx:pt idx="5343">83143</cx:pt>
          <cx:pt idx="5344">83143</cx:pt>
          <cx:pt idx="5345">82452</cx:pt>
          <cx:pt idx="5346">82452</cx:pt>
          <cx:pt idx="5347">82452</cx:pt>
          <cx:pt idx="5348">82452</cx:pt>
          <cx:pt idx="5349">82452</cx:pt>
          <cx:pt idx="5350">82452</cx:pt>
          <cx:pt idx="5351">82452</cx:pt>
          <cx:pt idx="5352">82452</cx:pt>
          <cx:pt idx="5353">91452</cx:pt>
          <cx:pt idx="5354">91452</cx:pt>
          <cx:pt idx="5355">91452</cx:pt>
          <cx:pt idx="5356">54537</cx:pt>
          <cx:pt idx="5357">54537</cx:pt>
          <cx:pt idx="5358">54537</cx:pt>
          <cx:pt idx="5359">74761</cx:pt>
          <cx:pt idx="5360">74761</cx:pt>
          <cx:pt idx="5361">74761</cx:pt>
          <cx:pt idx="5362">74761</cx:pt>
          <cx:pt idx="5363">210667</cx:pt>
          <cx:pt idx="5364">210667</cx:pt>
          <cx:pt idx="5365">210667</cx:pt>
          <cx:pt idx="5366">210667</cx:pt>
          <cx:pt idx="5367">210667</cx:pt>
          <cx:pt idx="5368">210667</cx:pt>
          <cx:pt idx="5369">210667</cx:pt>
          <cx:pt idx="5370">210667</cx:pt>
          <cx:pt idx="5371">210667</cx:pt>
          <cx:pt idx="5372">210667</cx:pt>
          <cx:pt idx="5373">210667</cx:pt>
          <cx:pt idx="5374">210667</cx:pt>
          <cx:pt idx="5375">210667</cx:pt>
          <cx:pt idx="5376">210667</cx:pt>
          <cx:pt idx="5377">210667</cx:pt>
          <cx:pt idx="5378">210667</cx:pt>
          <cx:pt idx="5379">130313</cx:pt>
          <cx:pt idx="5380">130313</cx:pt>
          <cx:pt idx="5381">130313</cx:pt>
          <cx:pt idx="5382">130313</cx:pt>
          <cx:pt idx="5383">130313</cx:pt>
          <cx:pt idx="5384">130313</cx:pt>
          <cx:pt idx="5385">130313</cx:pt>
          <cx:pt idx="5386">130313</cx:pt>
          <cx:pt idx="5387">130313</cx:pt>
          <cx:pt idx="5388">130313</cx:pt>
          <cx:pt idx="5389">144712</cx:pt>
          <cx:pt idx="5390">144712</cx:pt>
          <cx:pt idx="5391">144712</cx:pt>
          <cx:pt idx="5392">144712</cx:pt>
          <cx:pt idx="5393">144712</cx:pt>
          <cx:pt idx="5394">144712</cx:pt>
          <cx:pt idx="5395">144712</cx:pt>
          <cx:pt idx="5396">144712</cx:pt>
          <cx:pt idx="5397">144712</cx:pt>
          <cx:pt idx="5398">83143</cx:pt>
          <cx:pt idx="5399">83143</cx:pt>
          <cx:pt idx="5400">83143</cx:pt>
          <cx:pt idx="5401">82452</cx:pt>
          <cx:pt idx="5402">82452</cx:pt>
          <cx:pt idx="5403">82452</cx:pt>
          <cx:pt idx="5404">82452</cx:pt>
          <cx:pt idx="5405">82452</cx:pt>
          <cx:pt idx="5406">82452</cx:pt>
          <cx:pt idx="5407">82452</cx:pt>
          <cx:pt idx="5408">91452</cx:pt>
          <cx:pt idx="5409">91452</cx:pt>
          <cx:pt idx="5410">91452</cx:pt>
          <cx:pt idx="5411">91452</cx:pt>
          <cx:pt idx="5412">54537</cx:pt>
          <cx:pt idx="5413">54537</cx:pt>
          <cx:pt idx="5414">74761</cx:pt>
          <cx:pt idx="5415">74761</cx:pt>
          <cx:pt idx="5416">74761</cx:pt>
          <cx:pt idx="5417">74761</cx:pt>
          <cx:pt idx="5418">210667</cx:pt>
          <cx:pt idx="5419">210667</cx:pt>
          <cx:pt idx="5420">210667</cx:pt>
          <cx:pt idx="5421">210667</cx:pt>
          <cx:pt idx="5422">210667</cx:pt>
          <cx:pt idx="5423">210667</cx:pt>
          <cx:pt idx="5424">210667</cx:pt>
          <cx:pt idx="5425">210667</cx:pt>
          <cx:pt idx="5426">210667</cx:pt>
          <cx:pt idx="5427">210667</cx:pt>
          <cx:pt idx="5428">210667</cx:pt>
          <cx:pt idx="5429">210667</cx:pt>
          <cx:pt idx="5430">210667</cx:pt>
          <cx:pt idx="5431">210667</cx:pt>
          <cx:pt idx="5432">210667</cx:pt>
          <cx:pt idx="5433">130313</cx:pt>
          <cx:pt idx="5434">130313</cx:pt>
          <cx:pt idx="5435">130313</cx:pt>
          <cx:pt idx="5436">130313</cx:pt>
          <cx:pt idx="5437">130313</cx:pt>
          <cx:pt idx="5438">130313</cx:pt>
          <cx:pt idx="5439">130313</cx:pt>
          <cx:pt idx="5440">130313</cx:pt>
          <cx:pt idx="5441">130313</cx:pt>
          <cx:pt idx="5442">130313</cx:pt>
          <cx:pt idx="5443">130313</cx:pt>
          <cx:pt idx="5444">138654</cx:pt>
          <cx:pt idx="5445">144712</cx:pt>
          <cx:pt idx="5446">144712</cx:pt>
          <cx:pt idx="5447">144712</cx:pt>
          <cx:pt idx="5448">144712</cx:pt>
          <cx:pt idx="5449">144712</cx:pt>
          <cx:pt idx="5450">144712</cx:pt>
          <cx:pt idx="5451">144712</cx:pt>
          <cx:pt idx="5452">144712</cx:pt>
          <cx:pt idx="5453">144712</cx:pt>
          <cx:pt idx="5454">83143</cx:pt>
          <cx:pt idx="5455">83143</cx:pt>
          <cx:pt idx="5456">83143</cx:pt>
          <cx:pt idx="5457">82452</cx:pt>
          <cx:pt idx="5458">82452</cx:pt>
          <cx:pt idx="5459">82452</cx:pt>
          <cx:pt idx="5460">82452</cx:pt>
          <cx:pt idx="5461">82452</cx:pt>
          <cx:pt idx="5462">82452</cx:pt>
          <cx:pt idx="5463">91452</cx:pt>
          <cx:pt idx="5464">91452</cx:pt>
          <cx:pt idx="5465">91452</cx:pt>
          <cx:pt idx="5466">91452</cx:pt>
          <cx:pt idx="5467">54537</cx:pt>
          <cx:pt idx="5468">74761</cx:pt>
          <cx:pt idx="5469">74761</cx:pt>
          <cx:pt idx="5470">74761</cx:pt>
          <cx:pt idx="5471">74761</cx:pt>
          <cx:pt idx="5472">74761</cx:pt>
          <cx:pt idx="5473">210667</cx:pt>
          <cx:pt idx="5474">210667</cx:pt>
          <cx:pt idx="5475">210667</cx:pt>
          <cx:pt idx="5476">210667</cx:pt>
          <cx:pt idx="5477">210667</cx:pt>
          <cx:pt idx="5478">210667</cx:pt>
          <cx:pt idx="5479">210667</cx:pt>
          <cx:pt idx="5480">210667</cx:pt>
          <cx:pt idx="5481">210667</cx:pt>
          <cx:pt idx="5482">210667</cx:pt>
          <cx:pt idx="5483">210667</cx:pt>
          <cx:pt idx="5484">210667</cx:pt>
          <cx:pt idx="5485">210667</cx:pt>
          <cx:pt idx="5486">210667</cx:pt>
          <cx:pt idx="5487">210667</cx:pt>
          <cx:pt idx="5488">210667</cx:pt>
          <cx:pt idx="5489">130313</cx:pt>
          <cx:pt idx="5490">130313</cx:pt>
          <cx:pt idx="5491">130313</cx:pt>
          <cx:pt idx="5492">130313</cx:pt>
          <cx:pt idx="5493">130313</cx:pt>
          <cx:pt idx="5494">130313</cx:pt>
          <cx:pt idx="5495">130313</cx:pt>
          <cx:pt idx="5496">130313</cx:pt>
          <cx:pt idx="5497">130313</cx:pt>
          <cx:pt idx="5498">130313</cx:pt>
          <cx:pt idx="5499">138654</cx:pt>
          <cx:pt idx="5500">138654</cx:pt>
          <cx:pt idx="5501">138654</cx:pt>
          <cx:pt idx="5502">144712</cx:pt>
          <cx:pt idx="5503">144712</cx:pt>
          <cx:pt idx="5504">144712</cx:pt>
          <cx:pt idx="5505">144712</cx:pt>
          <cx:pt idx="5506">144712</cx:pt>
          <cx:pt idx="5507">144712</cx:pt>
          <cx:pt idx="5508">144712</cx:pt>
          <cx:pt idx="5509">83143</cx:pt>
          <cx:pt idx="5510">83143</cx:pt>
          <cx:pt idx="5511">83143</cx:pt>
          <cx:pt idx="5512">83143</cx:pt>
          <cx:pt idx="5513">82452</cx:pt>
          <cx:pt idx="5514">82452</cx:pt>
          <cx:pt idx="5515">82452</cx:pt>
          <cx:pt idx="5516">82452</cx:pt>
          <cx:pt idx="5517">82452</cx:pt>
          <cx:pt idx="5518">82452</cx:pt>
          <cx:pt idx="5519">91452</cx:pt>
          <cx:pt idx="5520">91452</cx:pt>
          <cx:pt idx="5521">91452</cx:pt>
          <cx:pt idx="5522">91452</cx:pt>
          <cx:pt idx="5523">54537</cx:pt>
          <cx:pt idx="5524">74761</cx:pt>
          <cx:pt idx="5525">74761</cx:pt>
          <cx:pt idx="5526">74761</cx:pt>
          <cx:pt idx="5527">74761</cx:pt>
          <cx:pt idx="5528">74761</cx:pt>
          <cx:pt idx="5529">210667</cx:pt>
          <cx:pt idx="5530">210667</cx:pt>
          <cx:pt idx="5531">210667</cx:pt>
          <cx:pt idx="5532">210667</cx:pt>
          <cx:pt idx="5533">210667</cx:pt>
          <cx:pt idx="5534">210667</cx:pt>
          <cx:pt idx="5535">210667</cx:pt>
          <cx:pt idx="5536">210667</cx:pt>
          <cx:pt idx="5537">210667</cx:pt>
          <cx:pt idx="5538">210667</cx:pt>
          <cx:pt idx="5539">210667</cx:pt>
          <cx:pt idx="5540">210667</cx:pt>
          <cx:pt idx="5541">210667</cx:pt>
          <cx:pt idx="5542">210667</cx:pt>
          <cx:pt idx="5543">210667</cx:pt>
          <cx:pt idx="5544">210667</cx:pt>
          <cx:pt idx="5545">130313</cx:pt>
          <cx:pt idx="5546">130313</cx:pt>
          <cx:pt idx="5547">130313</cx:pt>
          <cx:pt idx="5548">130313</cx:pt>
          <cx:pt idx="5549">130313</cx:pt>
          <cx:pt idx="5550">130313</cx:pt>
          <cx:pt idx="5551">130313</cx:pt>
          <cx:pt idx="5552">130313</cx:pt>
          <cx:pt idx="5553">130313</cx:pt>
          <cx:pt idx="5554">130313</cx:pt>
          <cx:pt idx="5555">138654</cx:pt>
          <cx:pt idx="5556">138654</cx:pt>
          <cx:pt idx="5557">138654</cx:pt>
          <cx:pt idx="5558">138654</cx:pt>
          <cx:pt idx="5559">144712</cx:pt>
          <cx:pt idx="5560">144712</cx:pt>
          <cx:pt idx="5561">144712</cx:pt>
          <cx:pt idx="5562">144712</cx:pt>
          <cx:pt idx="5563">144712</cx:pt>
          <cx:pt idx="5564">83143</cx:pt>
          <cx:pt idx="5565">83143</cx:pt>
          <cx:pt idx="5566">83143</cx:pt>
          <cx:pt idx="5567">83143</cx:pt>
          <cx:pt idx="5568">83143</cx:pt>
          <cx:pt idx="5569">83143</cx:pt>
          <cx:pt idx="5570">104519</cx:pt>
          <cx:pt idx="5571">82452</cx:pt>
          <cx:pt idx="5572">82452</cx:pt>
          <cx:pt idx="5573">82452</cx:pt>
          <cx:pt idx="5574">82452</cx:pt>
          <cx:pt idx="5575">91452</cx:pt>
          <cx:pt idx="5576">91452</cx:pt>
          <cx:pt idx="5577">91452</cx:pt>
          <cx:pt idx="5578">91452</cx:pt>
          <cx:pt idx="5579">54537</cx:pt>
          <cx:pt idx="5580">74761</cx:pt>
          <cx:pt idx="5581">74761</cx:pt>
          <cx:pt idx="5582">74761</cx:pt>
          <cx:pt idx="5583">74761</cx:pt>
          <cx:pt idx="5584">74761</cx:pt>
          <cx:pt idx="5585">210667</cx:pt>
          <cx:pt idx="5586">210667</cx:pt>
          <cx:pt idx="5587">210667</cx:pt>
          <cx:pt idx="5588">210667</cx:pt>
          <cx:pt idx="5589">210667</cx:pt>
          <cx:pt idx="5590">210667</cx:pt>
          <cx:pt idx="5591">210667</cx:pt>
          <cx:pt idx="5592">210667</cx:pt>
          <cx:pt idx="5593">210667</cx:pt>
          <cx:pt idx="5594">210667</cx:pt>
          <cx:pt idx="5595">210667</cx:pt>
          <cx:pt idx="5596">210667</cx:pt>
          <cx:pt idx="5597">210667</cx:pt>
          <cx:pt idx="5598">210667</cx:pt>
          <cx:pt idx="5599">210667</cx:pt>
          <cx:pt idx="5600">210667</cx:pt>
          <cx:pt idx="5601">130313</cx:pt>
          <cx:pt idx="5602">130313</cx:pt>
          <cx:pt idx="5603">130313</cx:pt>
          <cx:pt idx="5604">130313</cx:pt>
          <cx:pt idx="5605">130313</cx:pt>
          <cx:pt idx="5606">130313</cx:pt>
          <cx:pt idx="5607">130313</cx:pt>
          <cx:pt idx="5608">130313</cx:pt>
          <cx:pt idx="5609">130313</cx:pt>
          <cx:pt idx="5610">130313</cx:pt>
          <cx:pt idx="5611">130313</cx:pt>
          <cx:pt idx="5612">138654</cx:pt>
          <cx:pt idx="5613">138654</cx:pt>
          <cx:pt idx="5614">138654</cx:pt>
          <cx:pt idx="5615">138654</cx:pt>
          <cx:pt idx="5616">138654</cx:pt>
          <cx:pt idx="5617">144712</cx:pt>
          <cx:pt idx="5618">144712</cx:pt>
          <cx:pt idx="5619">144712</cx:pt>
          <cx:pt idx="5620">83143</cx:pt>
          <cx:pt idx="5621">83143</cx:pt>
          <cx:pt idx="5622">83143</cx:pt>
          <cx:pt idx="5623">83143</cx:pt>
          <cx:pt idx="5624">83143</cx:pt>
          <cx:pt idx="5625">83143</cx:pt>
          <cx:pt idx="5626">104519</cx:pt>
          <cx:pt idx="5627">104519</cx:pt>
          <cx:pt idx="5628">104519</cx:pt>
          <cx:pt idx="5629">82452</cx:pt>
          <cx:pt idx="5630">91452</cx:pt>
          <cx:pt idx="5631">91452</cx:pt>
          <cx:pt idx="5632">91452</cx:pt>
          <cx:pt idx="5633">91452</cx:pt>
          <cx:pt idx="5634">91452</cx:pt>
          <cx:pt idx="5635">54537</cx:pt>
          <cx:pt idx="5636">74761</cx:pt>
          <cx:pt idx="5637">74761</cx:pt>
          <cx:pt idx="5638">74761</cx:pt>
          <cx:pt idx="5639">74761</cx:pt>
          <cx:pt idx="5640">74761</cx:pt>
          <cx:pt idx="5641">210667</cx:pt>
          <cx:pt idx="5642">210667</cx:pt>
          <cx:pt idx="5643">210667</cx:pt>
          <cx:pt idx="5644">210667</cx:pt>
          <cx:pt idx="5645">210667</cx:pt>
          <cx:pt idx="5646">210667</cx:pt>
          <cx:pt idx="5647">210667</cx:pt>
          <cx:pt idx="5648">210667</cx:pt>
          <cx:pt idx="5649">210667</cx:pt>
          <cx:pt idx="5650">210667</cx:pt>
          <cx:pt idx="5651">210667</cx:pt>
          <cx:pt idx="5652">210667</cx:pt>
          <cx:pt idx="5653">210667</cx:pt>
          <cx:pt idx="5654">210667</cx:pt>
          <cx:pt idx="5655">210667</cx:pt>
          <cx:pt idx="5656">130313</cx:pt>
          <cx:pt idx="5657">130313</cx:pt>
          <cx:pt idx="5658">130313</cx:pt>
          <cx:pt idx="5659">130313</cx:pt>
          <cx:pt idx="5660">130313</cx:pt>
          <cx:pt idx="5661">130313</cx:pt>
          <cx:pt idx="5662">130313</cx:pt>
          <cx:pt idx="5663">130313</cx:pt>
          <cx:pt idx="5664">130313</cx:pt>
          <cx:pt idx="5665">130313</cx:pt>
          <cx:pt idx="5666">130313</cx:pt>
          <cx:pt idx="5667">138654</cx:pt>
          <cx:pt idx="5668">138654</cx:pt>
          <cx:pt idx="5669">138654</cx:pt>
          <cx:pt idx="5670">138654</cx:pt>
          <cx:pt idx="5671">138654</cx:pt>
          <cx:pt idx="5672">138654</cx:pt>
          <cx:pt idx="5673">83143</cx:pt>
          <cx:pt idx="5674">83143</cx:pt>
          <cx:pt idx="5675">83143</cx:pt>
          <cx:pt idx="5676">83143</cx:pt>
          <cx:pt idx="5677">83143</cx:pt>
          <cx:pt idx="5678">83143</cx:pt>
          <cx:pt idx="5679">83143</cx:pt>
          <cx:pt idx="5680">83143</cx:pt>
          <cx:pt idx="5681">104519</cx:pt>
          <cx:pt idx="5682">104519</cx:pt>
          <cx:pt idx="5683">104519</cx:pt>
          <cx:pt idx="5684">104519</cx:pt>
          <cx:pt idx="5685">91452</cx:pt>
          <cx:pt idx="5686">91452</cx:pt>
          <cx:pt idx="5687">91452</cx:pt>
          <cx:pt idx="5688">91452</cx:pt>
          <cx:pt idx="5689">91452</cx:pt>
          <cx:pt idx="5690">54537</cx:pt>
          <cx:pt idx="5691">74761</cx:pt>
          <cx:pt idx="5692">74761</cx:pt>
          <cx:pt idx="5693">74761</cx:pt>
          <cx:pt idx="5694">74761</cx:pt>
          <cx:pt idx="5695">74761</cx:pt>
          <cx:pt idx="5696">210667</cx:pt>
          <cx:pt idx="5697">210667</cx:pt>
          <cx:pt idx="5698">210667</cx:pt>
          <cx:pt idx="5699">210667</cx:pt>
          <cx:pt idx="5700">210667</cx:pt>
          <cx:pt idx="5701">210667</cx:pt>
          <cx:pt idx="5702">210667</cx:pt>
          <cx:pt idx="5703">210667</cx:pt>
          <cx:pt idx="5704">210667</cx:pt>
          <cx:pt idx="5705">210667</cx:pt>
          <cx:pt idx="5706">210667</cx:pt>
          <cx:pt idx="5707">210667</cx:pt>
          <cx:pt idx="5708">210667</cx:pt>
          <cx:pt idx="5709">210667</cx:pt>
          <cx:pt idx="5710">130313</cx:pt>
          <cx:pt idx="5711">130313</cx:pt>
          <cx:pt idx="5712">130313</cx:pt>
          <cx:pt idx="5713">130313</cx:pt>
          <cx:pt idx="5714">130313</cx:pt>
          <cx:pt idx="5715">130313</cx:pt>
          <cx:pt idx="5716">130313</cx:pt>
          <cx:pt idx="5717">130313</cx:pt>
          <cx:pt idx="5718">130313</cx:pt>
          <cx:pt idx="5719">130313</cx:pt>
          <cx:pt idx="5720">130313</cx:pt>
          <cx:pt idx="5721">130313</cx:pt>
          <cx:pt idx="5722">138654</cx:pt>
          <cx:pt idx="5723">138654</cx:pt>
          <cx:pt idx="5724">138654</cx:pt>
          <cx:pt idx="5725">138654</cx:pt>
          <cx:pt idx="5726">138654</cx:pt>
          <cx:pt idx="5727">138654</cx:pt>
          <cx:pt idx="5728">83143</cx:pt>
          <cx:pt idx="5729">83143</cx:pt>
          <cx:pt idx="5730">83143</cx:pt>
          <cx:pt idx="5731">83143</cx:pt>
          <cx:pt idx="5732">83143</cx:pt>
          <cx:pt idx="5733">83143</cx:pt>
          <cx:pt idx="5734">83143</cx:pt>
          <cx:pt idx="5735">104519</cx:pt>
          <cx:pt idx="5736">104519</cx:pt>
          <cx:pt idx="5737">104519</cx:pt>
          <cx:pt idx="5738">104519</cx:pt>
          <cx:pt idx="5739">102917</cx:pt>
          <cx:pt idx="5740">102917</cx:pt>
          <cx:pt idx="5741">91452</cx:pt>
          <cx:pt idx="5742">91452</cx:pt>
          <cx:pt idx="5743">91452</cx:pt>
          <cx:pt idx="5744">91452</cx:pt>
          <cx:pt idx="5745">91452</cx:pt>
          <cx:pt idx="5746">91452</cx:pt>
          <cx:pt idx="5747">74761</cx:pt>
          <cx:pt idx="5748">74761</cx:pt>
          <cx:pt idx="5749">74761</cx:pt>
          <cx:pt idx="5750">74761</cx:pt>
          <cx:pt idx="5751">210667</cx:pt>
          <cx:pt idx="5752">210667</cx:pt>
          <cx:pt idx="5753">210667</cx:pt>
          <cx:pt idx="5754">210667</cx:pt>
          <cx:pt idx="5755">210667</cx:pt>
          <cx:pt idx="5756">210667</cx:pt>
          <cx:pt idx="5757">210667</cx:pt>
          <cx:pt idx="5758">210667</cx:pt>
          <cx:pt idx="5759">210667</cx:pt>
          <cx:pt idx="5760">210667</cx:pt>
          <cx:pt idx="5761">210667</cx:pt>
          <cx:pt idx="5762">210667</cx:pt>
          <cx:pt idx="5763">210667</cx:pt>
          <cx:pt idx="5764">210667</cx:pt>
          <cx:pt idx="5765">130313</cx:pt>
          <cx:pt idx="5766">130313</cx:pt>
          <cx:pt idx="5767">130313</cx:pt>
          <cx:pt idx="5768">130313</cx:pt>
          <cx:pt idx="5769">130313</cx:pt>
          <cx:pt idx="5770">130313</cx:pt>
          <cx:pt idx="5771">130313</cx:pt>
          <cx:pt idx="5772">130313</cx:pt>
          <cx:pt idx="5773">130313</cx:pt>
          <cx:pt idx="5774">130313</cx:pt>
          <cx:pt idx="5775">152885</cx:pt>
          <cx:pt idx="5776">152885</cx:pt>
          <cx:pt idx="5777">138654</cx:pt>
          <cx:pt idx="5778">138654</cx:pt>
          <cx:pt idx="5779">138654</cx:pt>
          <cx:pt idx="5780">138654</cx:pt>
          <cx:pt idx="5781">138654</cx:pt>
          <cx:pt idx="5782">138654</cx:pt>
          <cx:pt idx="5783">138654</cx:pt>
          <cx:pt idx="5784">138654</cx:pt>
          <cx:pt idx="5785">83143</cx:pt>
          <cx:pt idx="5786">83143</cx:pt>
          <cx:pt idx="5787">83143</cx:pt>
          <cx:pt idx="5788">83143</cx:pt>
          <cx:pt idx="5789">104519</cx:pt>
          <cx:pt idx="5790">104519</cx:pt>
          <cx:pt idx="5791">104519</cx:pt>
          <cx:pt idx="5792">104519</cx:pt>
          <cx:pt idx="5793">104519</cx:pt>
          <cx:pt idx="5794">102917</cx:pt>
          <cx:pt idx="5795">102917</cx:pt>
          <cx:pt idx="5796">102917</cx:pt>
          <cx:pt idx="5797">91452</cx:pt>
          <cx:pt idx="5798">91452</cx:pt>
          <cx:pt idx="5799">91452</cx:pt>
          <cx:pt idx="5800">91452</cx:pt>
          <cx:pt idx="5801">91452</cx:pt>
          <cx:pt idx="5802">91452</cx:pt>
          <cx:pt idx="5803">91452</cx:pt>
          <cx:pt idx="5804">74761</cx:pt>
          <cx:pt idx="5805">74761</cx:pt>
          <cx:pt idx="5806">210667</cx:pt>
          <cx:pt idx="5807">210667</cx:pt>
          <cx:pt idx="5808">210667</cx:pt>
          <cx:pt idx="5809">210667</cx:pt>
          <cx:pt idx="5810">210667</cx:pt>
          <cx:pt idx="5811">210667</cx:pt>
          <cx:pt idx="5812">210667</cx:pt>
          <cx:pt idx="5813">210667</cx:pt>
          <cx:pt idx="5814">210667</cx:pt>
          <cx:pt idx="5815">210667</cx:pt>
          <cx:pt idx="5816">210667</cx:pt>
          <cx:pt idx="5817">210667</cx:pt>
          <cx:pt idx="5818">210667</cx:pt>
          <cx:pt idx="5819">210667</cx:pt>
          <cx:pt idx="5820">152885</cx:pt>
          <cx:pt idx="5821">152885</cx:pt>
          <cx:pt idx="5822">130313</cx:pt>
          <cx:pt idx="5823">130313</cx:pt>
          <cx:pt idx="5824">130313</cx:pt>
          <cx:pt idx="5825">130313</cx:pt>
          <cx:pt idx="5826">130313</cx:pt>
          <cx:pt idx="5827">152885</cx:pt>
          <cx:pt idx="5828">152885</cx:pt>
          <cx:pt idx="5829">152885</cx:pt>
          <cx:pt idx="5830">152885</cx:pt>
          <cx:pt idx="5831">152885</cx:pt>
          <cx:pt idx="5832">138654</cx:pt>
          <cx:pt idx="5833">138654</cx:pt>
          <cx:pt idx="5834">138654</cx:pt>
          <cx:pt idx="5835">138654</cx:pt>
          <cx:pt idx="5836">138654</cx:pt>
          <cx:pt idx="5837">138654</cx:pt>
          <cx:pt idx="5838">138654</cx:pt>
          <cx:pt idx="5839">138654</cx:pt>
          <cx:pt idx="5840">138654</cx:pt>
          <cx:pt idx="5841">138654</cx:pt>
          <cx:pt idx="5842">83143</cx:pt>
          <cx:pt idx="5843">83143</cx:pt>
          <cx:pt idx="5844">104519</cx:pt>
          <cx:pt idx="5845">104519</cx:pt>
          <cx:pt idx="5846">102917</cx:pt>
          <cx:pt idx="5847">102917</cx:pt>
          <cx:pt idx="5848">102917</cx:pt>
          <cx:pt idx="5849">102917</cx:pt>
          <cx:pt idx="5850">102917</cx:pt>
          <cx:pt idx="5851">143516</cx:pt>
          <cx:pt idx="5852">143516</cx:pt>
          <cx:pt idx="5853">143516</cx:pt>
          <cx:pt idx="5854">91452</cx:pt>
          <cx:pt idx="5855">91452</cx:pt>
          <cx:pt idx="5856">91452</cx:pt>
          <cx:pt idx="5857">91452</cx:pt>
          <cx:pt idx="5858">91452</cx:pt>
          <cx:pt idx="5859">91452</cx:pt>
          <cx:pt idx="5860">74761</cx:pt>
          <cx:pt idx="5861">210667</cx:pt>
          <cx:pt idx="5862">210667</cx:pt>
          <cx:pt idx="5863">210667</cx:pt>
          <cx:pt idx="5864">210667</cx:pt>
          <cx:pt idx="5865">210667</cx:pt>
          <cx:pt idx="5866">210667</cx:pt>
          <cx:pt idx="5867">210667</cx:pt>
          <cx:pt idx="5868">210667</cx:pt>
          <cx:pt idx="5869">210667</cx:pt>
          <cx:pt idx="5870">210667</cx:pt>
          <cx:pt idx="5871">210667</cx:pt>
          <cx:pt idx="5872">210667</cx:pt>
          <cx:pt idx="5873">210667</cx:pt>
          <cx:pt idx="5874">210667</cx:pt>
          <cx:pt idx="5875">210667</cx:pt>
          <cx:pt idx="5876">152885</cx:pt>
          <cx:pt idx="5877">152885</cx:pt>
          <cx:pt idx="5878">152885</cx:pt>
          <cx:pt idx="5879">152885</cx:pt>
          <cx:pt idx="5880">152885</cx:pt>
          <cx:pt idx="5881">152885</cx:pt>
          <cx:pt idx="5882">152885</cx:pt>
          <cx:pt idx="5883">152885</cx:pt>
          <cx:pt idx="5884">152885</cx:pt>
          <cx:pt idx="5885">152885</cx:pt>
          <cx:pt idx="5886">152885</cx:pt>
          <cx:pt idx="5887">152885</cx:pt>
          <cx:pt idx="5888">138654</cx:pt>
          <cx:pt idx="5889">138654</cx:pt>
          <cx:pt idx="5890">138654</cx:pt>
          <cx:pt idx="5891">138654</cx:pt>
          <cx:pt idx="5892">138654</cx:pt>
          <cx:pt idx="5893">138654</cx:pt>
          <cx:pt idx="5894">138654</cx:pt>
          <cx:pt idx="5895">138654</cx:pt>
          <cx:pt idx="5896">138654</cx:pt>
          <cx:pt idx="5897">138654</cx:pt>
          <cx:pt idx="5898">138654</cx:pt>
          <cx:pt idx="5899">83143</cx:pt>
          <cx:pt idx="5900">104519</cx:pt>
          <cx:pt idx="5901">102917</cx:pt>
          <cx:pt idx="5902">102917</cx:pt>
          <cx:pt idx="5903">102917</cx:pt>
          <cx:pt idx="5904">102917</cx:pt>
          <cx:pt idx="5905">102917</cx:pt>
          <cx:pt idx="5906">102917</cx:pt>
          <cx:pt idx="5907">143516</cx:pt>
          <cx:pt idx="5908">143516</cx:pt>
          <cx:pt idx="5909">143516</cx:pt>
          <cx:pt idx="5910">143516</cx:pt>
          <cx:pt idx="5911">91452</cx:pt>
          <cx:pt idx="5912">91452</cx:pt>
          <cx:pt idx="5913">91452</cx:pt>
          <cx:pt idx="5914">91452</cx:pt>
          <cx:pt idx="5915">91452</cx:pt>
          <cx:pt idx="5916">74761</cx:pt>
          <cx:pt idx="5917">210667</cx:pt>
          <cx:pt idx="5918">210667</cx:pt>
          <cx:pt idx="5919">210667</cx:pt>
          <cx:pt idx="5920">210667</cx:pt>
          <cx:pt idx="5921">210667</cx:pt>
          <cx:pt idx="5922">210667</cx:pt>
          <cx:pt idx="5923">210667</cx:pt>
          <cx:pt idx="5924">210667</cx:pt>
          <cx:pt idx="5925">210667</cx:pt>
          <cx:pt idx="5926">210667</cx:pt>
          <cx:pt idx="5927">210667</cx:pt>
          <cx:pt idx="5928">210667</cx:pt>
          <cx:pt idx="5929">210667</cx:pt>
          <cx:pt idx="5930">210667</cx:pt>
          <cx:pt idx="5931">152885</cx:pt>
          <cx:pt idx="5932">152885</cx:pt>
          <cx:pt idx="5933">152885</cx:pt>
          <cx:pt idx="5934">152885</cx:pt>
          <cx:pt idx="5935">152885</cx:pt>
          <cx:pt idx="5936">152885</cx:pt>
          <cx:pt idx="5937">152885</cx:pt>
          <cx:pt idx="5938">152885</cx:pt>
          <cx:pt idx="5939">152885</cx:pt>
          <cx:pt idx="5940">152885</cx:pt>
          <cx:pt idx="5941">152885</cx:pt>
          <cx:pt idx="5942">152885</cx:pt>
          <cx:pt idx="5943">152885</cx:pt>
          <cx:pt idx="5944">138654</cx:pt>
          <cx:pt idx="5945">138654</cx:pt>
          <cx:pt idx="5946">138654</cx:pt>
          <cx:pt idx="5947">138654</cx:pt>
          <cx:pt idx="5948">138654</cx:pt>
          <cx:pt idx="5949">138654</cx:pt>
          <cx:pt idx="5950">138654</cx:pt>
          <cx:pt idx="5951">138654</cx:pt>
          <cx:pt idx="5952">138654</cx:pt>
          <cx:pt idx="5953">138654</cx:pt>
          <cx:pt idx="5954">138654</cx:pt>
          <cx:pt idx="5955">102917</cx:pt>
          <cx:pt idx="5956">102917</cx:pt>
          <cx:pt idx="5957">102917</cx:pt>
          <cx:pt idx="5958">102917</cx:pt>
          <cx:pt idx="5959">102917</cx:pt>
          <cx:pt idx="5960">102917</cx:pt>
          <cx:pt idx="5961">102917</cx:pt>
          <cx:pt idx="5962">143516</cx:pt>
          <cx:pt idx="5963">143516</cx:pt>
          <cx:pt idx="5964">143516</cx:pt>
          <cx:pt idx="5965">143516</cx:pt>
          <cx:pt idx="5966">143516</cx:pt>
          <cx:pt idx="5967">143516</cx:pt>
          <cx:pt idx="5968">143516</cx:pt>
          <cx:pt idx="5969">91452</cx:pt>
          <cx:pt idx="5970">91452</cx:pt>
          <cx:pt idx="5971">91452</cx:pt>
          <cx:pt idx="5972">210667</cx:pt>
          <cx:pt idx="5973">210667</cx:pt>
          <cx:pt idx="5974">210667</cx:pt>
          <cx:pt idx="5975">210667</cx:pt>
          <cx:pt idx="5976">210667</cx:pt>
          <cx:pt idx="5977">210667</cx:pt>
          <cx:pt idx="5978">210667</cx:pt>
          <cx:pt idx="5979">210667</cx:pt>
          <cx:pt idx="5980">210667</cx:pt>
          <cx:pt idx="5981">210667</cx:pt>
          <cx:pt idx="5982">210667</cx:pt>
          <cx:pt idx="5983">210667</cx:pt>
          <cx:pt idx="5984">152885</cx:pt>
          <cx:pt idx="5985">152885</cx:pt>
          <cx:pt idx="5986">152885</cx:pt>
          <cx:pt idx="5987">152885</cx:pt>
          <cx:pt idx="5988">152885</cx:pt>
          <cx:pt idx="5989">152885</cx:pt>
          <cx:pt idx="5990">152885</cx:pt>
          <cx:pt idx="5991">152885</cx:pt>
          <cx:pt idx="5992">152885</cx:pt>
          <cx:pt idx="5993">152885</cx:pt>
          <cx:pt idx="5994">152885</cx:pt>
          <cx:pt idx="5995">152885</cx:pt>
          <cx:pt idx="5996">152885</cx:pt>
          <cx:pt idx="5997">152885</cx:pt>
          <cx:pt idx="5998">138654</cx:pt>
          <cx:pt idx="5999">138654</cx:pt>
          <cx:pt idx="6000">138654</cx:pt>
          <cx:pt idx="6001">138654</cx:pt>
          <cx:pt idx="6002">138654</cx:pt>
          <cx:pt idx="6003">138654</cx:pt>
          <cx:pt idx="6004">138654</cx:pt>
          <cx:pt idx="6005">138654</cx:pt>
          <cx:pt idx="6006">138654</cx:pt>
          <cx:pt idx="6007">138654</cx:pt>
          <cx:pt idx="6008">138654</cx:pt>
          <cx:pt idx="6009">102917</cx:pt>
          <cx:pt idx="6010">102917</cx:pt>
          <cx:pt idx="6011">102917</cx:pt>
          <cx:pt idx="6012">102917</cx:pt>
          <cx:pt idx="6013">102917</cx:pt>
          <cx:pt idx="6014">102917</cx:pt>
          <cx:pt idx="6015">102917</cx:pt>
          <cx:pt idx="6016">143516</cx:pt>
          <cx:pt idx="6017">143516</cx:pt>
          <cx:pt idx="6018">143516</cx:pt>
          <cx:pt idx="6019">143516</cx:pt>
          <cx:pt idx="6020">143516</cx:pt>
          <cx:pt idx="6021">143516</cx:pt>
          <cx:pt idx="6022">143516</cx:pt>
          <cx:pt idx="6023">143516</cx:pt>
          <cx:pt idx="6024">143516</cx:pt>
          <cx:pt idx="6025">91452</cx:pt>
          <cx:pt idx="6026">210667</cx:pt>
          <cx:pt idx="6027">210667</cx:pt>
          <cx:pt idx="6028">210667</cx:pt>
          <cx:pt idx="6029">210667</cx:pt>
          <cx:pt idx="6030">210667</cx:pt>
          <cx:pt idx="6031">210667</cx:pt>
          <cx:pt idx="6032">210667</cx:pt>
          <cx:pt idx="6033">210667</cx:pt>
          <cx:pt idx="6034">210667</cx:pt>
          <cx:pt idx="6035">210667</cx:pt>
          <cx:pt idx="6036">210667</cx:pt>
          <cx:pt idx="6037">152885</cx:pt>
          <cx:pt idx="6038">152885</cx:pt>
          <cx:pt idx="6039">152885</cx:pt>
          <cx:pt idx="6040">152885</cx:pt>
          <cx:pt idx="6041">152885</cx:pt>
          <cx:pt idx="6042">152885</cx:pt>
          <cx:pt idx="6043">152885</cx:pt>
          <cx:pt idx="6044">152885</cx:pt>
          <cx:pt idx="6045">152885</cx:pt>
          <cx:pt idx="6046">152885</cx:pt>
          <cx:pt idx="6047">152885</cx:pt>
          <cx:pt idx="6048">152885</cx:pt>
          <cx:pt idx="6049">152885</cx:pt>
          <cx:pt idx="6050">152885</cx:pt>
          <cx:pt idx="6051">152885</cx:pt>
          <cx:pt idx="6052">138654</cx:pt>
          <cx:pt idx="6053">138654</cx:pt>
          <cx:pt idx="6054">138654</cx:pt>
          <cx:pt idx="6055">138654</cx:pt>
          <cx:pt idx="6056">138654</cx:pt>
          <cx:pt idx="6057">138654</cx:pt>
          <cx:pt idx="6058">138654</cx:pt>
          <cx:pt idx="6059">138654</cx:pt>
          <cx:pt idx="6060">138654</cx:pt>
          <cx:pt idx="6061">138654</cx:pt>
          <cx:pt idx="6062">138654</cx:pt>
          <cx:pt idx="6063">102917</cx:pt>
          <cx:pt idx="6064">102917</cx:pt>
          <cx:pt idx="6065">102917</cx:pt>
          <cx:pt idx="6066">102917</cx:pt>
          <cx:pt idx="6067">102917</cx:pt>
          <cx:pt idx="6068">102917</cx:pt>
          <cx:pt idx="6069">143516</cx:pt>
          <cx:pt idx="6070">143516</cx:pt>
          <cx:pt idx="6071">143516</cx:pt>
          <cx:pt idx="6072">143516</cx:pt>
          <cx:pt idx="6073">143516</cx:pt>
          <cx:pt idx="6074">143516</cx:pt>
          <cx:pt idx="6075">143516</cx:pt>
          <cx:pt idx="6076">143516</cx:pt>
          <cx:pt idx="6077">143516</cx:pt>
          <cx:pt idx="6078">143516</cx:pt>
          <cx:pt idx="6079">210667</cx:pt>
          <cx:pt idx="6080">210667</cx:pt>
          <cx:pt idx="6081">210667</cx:pt>
          <cx:pt idx="6082">210667</cx:pt>
          <cx:pt idx="6083">210667</cx:pt>
          <cx:pt idx="6084">210667</cx:pt>
          <cx:pt idx="6085">210667</cx:pt>
          <cx:pt idx="6086">210667</cx:pt>
          <cx:pt idx="6087">210667</cx:pt>
          <cx:pt idx="6088">210667</cx:pt>
          <cx:pt idx="6089">152885</cx:pt>
          <cx:pt idx="6090">152885</cx:pt>
          <cx:pt idx="6091">152885</cx:pt>
          <cx:pt idx="6092">152885</cx:pt>
          <cx:pt idx="6093">152885</cx:pt>
          <cx:pt idx="6094">152885</cx:pt>
          <cx:pt idx="6095">152885</cx:pt>
          <cx:pt idx="6096">152885</cx:pt>
          <cx:pt idx="6097">152885</cx:pt>
          <cx:pt idx="6098">152885</cx:pt>
          <cx:pt idx="6099">152885</cx:pt>
          <cx:pt idx="6100">152885</cx:pt>
          <cx:pt idx="6101">152885</cx:pt>
          <cx:pt idx="6102">152885</cx:pt>
          <cx:pt idx="6103">152885</cx:pt>
          <cx:pt idx="6104">152885</cx:pt>
          <cx:pt idx="6105">138654</cx:pt>
          <cx:pt idx="6106">138654</cx:pt>
          <cx:pt idx="6107">138654</cx:pt>
          <cx:pt idx="6108">138654</cx:pt>
          <cx:pt idx="6109">138654</cx:pt>
          <cx:pt idx="6110">138654</cx:pt>
          <cx:pt idx="6111">138654</cx:pt>
          <cx:pt idx="6112">138654</cx:pt>
          <cx:pt idx="6113">138654</cx:pt>
          <cx:pt idx="6114">138654</cx:pt>
          <cx:pt idx="6115">138654</cx:pt>
          <cx:pt idx="6116">102917</cx:pt>
          <cx:pt idx="6117">102917</cx:pt>
          <cx:pt idx="6118">102917</cx:pt>
          <cx:pt idx="6119">102917</cx:pt>
          <cx:pt idx="6120">102917</cx:pt>
          <cx:pt idx="6121">102917</cx:pt>
          <cx:pt idx="6122">143516</cx:pt>
          <cx:pt idx="6123">143516</cx:pt>
          <cx:pt idx="6124">143516</cx:pt>
          <cx:pt idx="6125">143516</cx:pt>
          <cx:pt idx="6126">143516</cx:pt>
          <cx:pt idx="6127">143516</cx:pt>
          <cx:pt idx="6128">143516</cx:pt>
          <cx:pt idx="6129">143516</cx:pt>
          <cx:pt idx="6130">143516</cx:pt>
          <cx:pt idx="6131">143516</cx:pt>
        </cx:lvl>
      </cx:numDim>
    </cx:data>
  </cx:chartData>
  <cx:chart>
    <cx:title pos="t" align="ctr" overlay="0">
      <cx:tx>
        <cx:txData>
          <cx:v>Atlanta Images Income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Atlanta Images Income Distribution</a:t>
          </a:r>
        </a:p>
      </cx:txPr>
    </cx:title>
    <cx:plotArea>
      <cx:plotAreaRegion>
        <cx:series layoutId="clusteredColumn" uniqueId="{3B829023-40ED-4C9D-BE4E-5CFA9BC1B229}">
          <cx:spPr>
            <a:solidFill>
              <a:schemeClr val="accent1"/>
            </a:solidFill>
          </cx:spPr>
          <cx:dataPt idx="5">
            <cx:spPr>
              <a:solidFill>
                <a:srgbClr val="FF0000"/>
              </a:solidFill>
            </cx:spPr>
          </cx:dataPt>
          <cx:dataPt idx="12">
            <cx:spPr>
              <a:solidFill>
                <a:srgbClr val="FF0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DC_GEO_ID_Income_Map!$B$2:$B$178</cx:f>
        <cx:lvl ptCount="177" formatCode="General">
          <cx:pt idx="0">13750</cx:pt>
          <cx:pt idx="1">17147</cx:pt>
          <cx:pt idx="2">19342</cx:pt>
          <cx:pt idx="3">21088</cx:pt>
          <cx:pt idx="4">21150</cx:pt>
          <cx:pt idx="5">22879</cx:pt>
          <cx:pt idx="6">23542</cx:pt>
          <cx:pt idx="7">26419</cx:pt>
          <cx:pt idx="8">26712</cx:pt>
          <cx:pt idx="9">27004</cx:pt>
          <cx:pt idx="10">27206</cx:pt>
          <cx:pt idx="11">27879</cx:pt>
          <cx:pt idx="12">29717</cx:pt>
          <cx:pt idx="13">30822</cx:pt>
          <cx:pt idx="14">30948</cx:pt>
          <cx:pt idx="15">30991</cx:pt>
          <cx:pt idx="16">31432</cx:pt>
          <cx:pt idx="17">31506</cx:pt>
          <cx:pt idx="18">31514</cx:pt>
          <cx:pt idx="19">31667</cx:pt>
          <cx:pt idx="20">32250</cx:pt>
          <cx:pt idx="21">32306</cx:pt>
          <cx:pt idx="22">33568</cx:pt>
          <cx:pt idx="23">34167</cx:pt>
          <cx:pt idx="24">36195</cx:pt>
          <cx:pt idx="25">36894</cx:pt>
          <cx:pt idx="26">37153</cx:pt>
          <cx:pt idx="27">38037</cx:pt>
          <cx:pt idx="28">38277</cx:pt>
          <cx:pt idx="29">38564</cx:pt>
          <cx:pt idx="30">38861</cx:pt>
          <cx:pt idx="31">39417</cx:pt>
          <cx:pt idx="32">39750</cx:pt>
          <cx:pt idx="33">40079</cx:pt>
          <cx:pt idx="34">40168</cx:pt>
          <cx:pt idx="35">40239</cx:pt>
          <cx:pt idx="36">40933</cx:pt>
          <cx:pt idx="37">41660</cx:pt>
          <cx:pt idx="38">42750</cx:pt>
          <cx:pt idx="39">43919</cx:pt>
          <cx:pt idx="40">44174</cx:pt>
          <cx:pt idx="41">44443</cx:pt>
          <cx:pt idx="42">45074</cx:pt>
          <cx:pt idx="43">45094</cx:pt>
          <cx:pt idx="44">45278</cx:pt>
          <cx:pt idx="45">46353</cx:pt>
          <cx:pt idx="46">47645</cx:pt>
          <cx:pt idx="47">48851</cx:pt>
          <cx:pt idx="48">49457</cx:pt>
          <cx:pt idx="49">51023</cx:pt>
          <cx:pt idx="50">51094</cx:pt>
          <cx:pt idx="51">52100</cx:pt>
          <cx:pt idx="52">52606</cx:pt>
          <cx:pt idx="53">53426</cx:pt>
          <cx:pt idx="54">53750</cx:pt>
          <cx:pt idx="55">56310</cx:pt>
          <cx:pt idx="56">57377</cx:pt>
          <cx:pt idx="57">59487</cx:pt>
          <cx:pt idx="58">60638</cx:pt>
          <cx:pt idx="59">62139</cx:pt>
          <cx:pt idx="60">62773</cx:pt>
          <cx:pt idx="61">63424</cx:pt>
          <cx:pt idx="62">63750</cx:pt>
          <cx:pt idx="63">64193</cx:pt>
          <cx:pt idx="64">67122</cx:pt>
          <cx:pt idx="65">67176</cx:pt>
          <cx:pt idx="66">68750</cx:pt>
          <cx:pt idx="67">69292</cx:pt>
          <cx:pt idx="68">69643</cx:pt>
          <cx:pt idx="69">70000</cx:pt>
          <cx:pt idx="70">72750</cx:pt>
          <cx:pt idx="71">73603</cx:pt>
          <cx:pt idx="72">73688</cx:pt>
          <cx:pt idx="73">73750</cx:pt>
          <cx:pt idx="74">73889</cx:pt>
          <cx:pt idx="75">74161</cx:pt>
          <cx:pt idx="76">74980</cx:pt>
          <cx:pt idx="77">75101</cx:pt>
          <cx:pt idx="78">79000</cx:pt>
          <cx:pt idx="79">79063</cx:pt>
          <cx:pt idx="80">79446</cx:pt>
          <cx:pt idx="81">79628</cx:pt>
          <cx:pt idx="82">81169</cx:pt>
          <cx:pt idx="83">81789</cx:pt>
          <cx:pt idx="84">82500</cx:pt>
          <cx:pt idx="85">83167</cx:pt>
          <cx:pt idx="86">83487</cx:pt>
          <cx:pt idx="87">83722</cx:pt>
          <cx:pt idx="88">84375</cx:pt>
          <cx:pt idx="89">84615</cx:pt>
          <cx:pt idx="90">84924</cx:pt>
          <cx:pt idx="91">85357</cx:pt>
          <cx:pt idx="92">86927</cx:pt>
          <cx:pt idx="93">87361</cx:pt>
          <cx:pt idx="94">88015</cx:pt>
          <cx:pt idx="95">90000</cx:pt>
          <cx:pt idx="96">91638</cx:pt>
          <cx:pt idx="97">91758</cx:pt>
          <cx:pt idx="98">91761</cx:pt>
          <cx:pt idx="99">92000</cx:pt>
          <cx:pt idx="100">93523</cx:pt>
          <cx:pt idx="101">93553</cx:pt>
          <cx:pt idx="102">94250</cx:pt>
          <cx:pt idx="103">94436</cx:pt>
          <cx:pt idx="104">95052</cx:pt>
          <cx:pt idx="105">95469</cx:pt>
          <cx:pt idx="106">96518</cx:pt>
          <cx:pt idx="107">96953</cx:pt>
          <cx:pt idx="108">97688</cx:pt>
          <cx:pt idx="109">97813</cx:pt>
          <cx:pt idx="110">98750</cx:pt>
          <cx:pt idx="111">100417</cx:pt>
          <cx:pt idx="112">100880</cx:pt>
          <cx:pt idx="113">100982</cx:pt>
          <cx:pt idx="114">101012</cx:pt>
          <cx:pt idx="115">101627</cx:pt>
          <cx:pt idx="116">102424</cx:pt>
          <cx:pt idx="117">102479</cx:pt>
          <cx:pt idx="118">105250</cx:pt>
          <cx:pt idx="119">105742</cx:pt>
          <cx:pt idx="120">107256</cx:pt>
          <cx:pt idx="121">107607</cx:pt>
          <cx:pt idx="122">107885</cx:pt>
          <cx:pt idx="123">109000</cx:pt>
          <cx:pt idx="124">109844</cx:pt>
          <cx:pt idx="125">110441</cx:pt>
          <cx:pt idx="126">112000</cx:pt>
          <cx:pt idx="127">113224</cx:pt>
          <cx:pt idx="128">113991</cx:pt>
          <cx:pt idx="129">114091</cx:pt>
          <cx:pt idx="130">114659</cx:pt>
          <cx:pt idx="131">115625</cx:pt>
          <cx:pt idx="132">115667</cx:pt>
          <cx:pt idx="133">116303</cx:pt>
          <cx:pt idx="134">116964</cx:pt>
          <cx:pt idx="135">117045</cx:pt>
          <cx:pt idx="136">118039</cx:pt>
          <cx:pt idx="137">120054</cx:pt>
          <cx:pt idx="138">122419</cx:pt>
          <cx:pt idx="139">123148</cx:pt>
          <cx:pt idx="140">123868</cx:pt>
          <cx:pt idx="141">126250</cx:pt>
          <cx:pt idx="142">126731</cx:pt>
          <cx:pt idx="143">126964</cx:pt>
          <cx:pt idx="144">127000</cx:pt>
          <cx:pt idx="145">127336</cx:pt>
          <cx:pt idx="146">130969</cx:pt>
          <cx:pt idx="147">132396</cx:pt>
          <cx:pt idx="148">133672</cx:pt>
          <cx:pt idx="149">138804</cx:pt>
          <cx:pt idx="150">142750</cx:pt>
          <cx:pt idx="151">142813</cx:pt>
          <cx:pt idx="152">143268</cx:pt>
          <cx:pt idx="153">143611</cx:pt>
          <cx:pt idx="154">143875</cx:pt>
          <cx:pt idx="155">144922</cx:pt>
          <cx:pt idx="156">145208</cx:pt>
          <cx:pt idx="157">145641</cx:pt>
          <cx:pt idx="158">147727</cx:pt>
          <cx:pt idx="159">148333</cx:pt>
          <cx:pt idx="160">152120</cx:pt>
          <cx:pt idx="161">153500</cx:pt>
          <cx:pt idx="162">155069</cx:pt>
          <cx:pt idx="163">156486</cx:pt>
          <cx:pt idx="164">158750</cx:pt>
          <cx:pt idx="165">163125</cx:pt>
          <cx:pt idx="166">166000</cx:pt>
          <cx:pt idx="167">169044</cx:pt>
          <cx:pt idx="168">170987</cx:pt>
          <cx:pt idx="169">177759</cx:pt>
          <cx:pt idx="170">179762</cx:pt>
          <cx:pt idx="171">179932</cx:pt>
          <cx:pt idx="172">184750</cx:pt>
          <cx:pt idx="173">191146</cx:pt>
          <cx:pt idx="174">202431</cx:pt>
          <cx:pt idx="175">217708</cx:pt>
          <cx:pt idx="176">250000</cx:pt>
        </cx:lvl>
      </cx:numDim>
    </cx:data>
  </cx:chartData>
  <cx:chart>
    <cx:title pos="t" align="ctr" overlay="0">
      <cx:tx>
        <cx:txData>
          <cx:v>Washington, D.C. Median Household Income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Washington, D.C. Median Household Income</a:t>
          </a:r>
        </a:p>
      </cx:txPr>
    </cx:title>
    <cx:plotArea>
      <cx:plotAreaRegion>
        <cx:series layoutId="clusteredColumn" uniqueId="{76F91A25-6AC2-42CB-8258-1FA26D6495A3}">
          <cx:tx>
            <cx:txData>
              <cx:f>DC_GEO_ID_Income_Map!$B$1</cx:f>
              <cx:v>Median Household Income</cx:v>
            </cx:txData>
          </cx:tx>
          <cx:dataPt idx="1">
            <cx:spPr>
              <a:solidFill>
                <a:srgbClr val="FFC000"/>
              </a:solidFill>
            </cx:spPr>
          </cx:dataPt>
          <cx:dataPt idx="6">
            <cx:spPr>
              <a:solidFill>
                <a:srgbClr val="FFC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</cx:axis>
      <cx:axis id="1">
        <cx:valScaling/>
        <cx:majorGridlines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labels!$B$1:$B$4252</cx:f>
        <cx:lvl ptCount="4252" formatCode="General">
          <cx:pt idx="0">41660</cx:pt>
          <cx:pt idx="1">41660</cx:pt>
          <cx:pt idx="2">41660</cx:pt>
          <cx:pt idx="3">41660</cx:pt>
          <cx:pt idx="4">41660</cx:pt>
          <cx:pt idx="5">41660</cx:pt>
          <cx:pt idx="6">41660</cx:pt>
          <cx:pt idx="7">41660</cx:pt>
          <cx:pt idx="8">41660</cx:pt>
          <cx:pt idx="9">41660</cx:pt>
          <cx:pt idx="10">41660</cx:pt>
          <cx:pt idx="11">41660</cx:pt>
          <cx:pt idx="12">41660</cx:pt>
          <cx:pt idx="13">41660</cx:pt>
          <cx:pt idx="14">41660</cx:pt>
          <cx:pt idx="15">41660</cx:pt>
          <cx:pt idx="16">41660</cx:pt>
          <cx:pt idx="17">41660</cx:pt>
          <cx:pt idx="18">41660</cx:pt>
          <cx:pt idx="19">41660</cx:pt>
          <cx:pt idx="20">41660</cx:pt>
          <cx:pt idx="21">41660</cx:pt>
          <cx:pt idx="22">41660</cx:pt>
          <cx:pt idx="23">41660</cx:pt>
          <cx:pt idx="24">41660</cx:pt>
          <cx:pt idx="25">41660</cx:pt>
          <cx:pt idx="26">41660</cx:pt>
          <cx:pt idx="27">41660</cx:pt>
          <cx:pt idx="28">41660</cx:pt>
          <cx:pt idx="29">41660</cx:pt>
          <cx:pt idx="30">41660</cx:pt>
          <cx:pt idx="31">41660</cx:pt>
          <cx:pt idx="32">41660</cx:pt>
          <cx:pt idx="33">41660</cx:pt>
          <cx:pt idx="34">41660</cx:pt>
          <cx:pt idx="35">41660</cx:pt>
          <cx:pt idx="36">41660</cx:pt>
          <cx:pt idx="37">41660</cx:pt>
          <cx:pt idx="38">41660</cx:pt>
          <cx:pt idx="39">41660</cx:pt>
          <cx:pt idx="40">41660</cx:pt>
          <cx:pt idx="41">41660</cx:pt>
          <cx:pt idx="42">41660</cx:pt>
          <cx:pt idx="43">41660</cx:pt>
          <cx:pt idx="44">41660</cx:pt>
          <cx:pt idx="45">41660</cx:pt>
          <cx:pt idx="46">41660</cx:pt>
          <cx:pt idx="47">41660</cx:pt>
          <cx:pt idx="48">41660</cx:pt>
          <cx:pt idx="49">41660</cx:pt>
          <cx:pt idx="50">41660</cx:pt>
          <cx:pt idx="51">41660</cx:pt>
          <cx:pt idx="52">41660</cx:pt>
          <cx:pt idx="53">41660</cx:pt>
          <cx:pt idx="54">41660</cx:pt>
          <cx:pt idx="55">41660</cx:pt>
          <cx:pt idx="56">41660</cx:pt>
          <cx:pt idx="57">41660</cx:pt>
          <cx:pt idx="58">41660</cx:pt>
          <cx:pt idx="59">41660</cx:pt>
          <cx:pt idx="60">41660</cx:pt>
          <cx:pt idx="61">41660</cx:pt>
          <cx:pt idx="62">41660</cx:pt>
          <cx:pt idx="63">41660</cx:pt>
          <cx:pt idx="64">41660</cx:pt>
          <cx:pt idx="65">41660</cx:pt>
          <cx:pt idx="66">41660</cx:pt>
          <cx:pt idx="67">41660</cx:pt>
          <cx:pt idx="68">41660</cx:pt>
          <cx:pt idx="69">41660</cx:pt>
          <cx:pt idx="70">41660</cx:pt>
          <cx:pt idx="71">41660</cx:pt>
          <cx:pt idx="72">41660</cx:pt>
          <cx:pt idx="73">41660</cx:pt>
          <cx:pt idx="74">41660</cx:pt>
          <cx:pt idx="75">41660</cx:pt>
          <cx:pt idx="76">41660</cx:pt>
          <cx:pt idx="77">41660</cx:pt>
          <cx:pt idx="78">41660</cx:pt>
          <cx:pt idx="79">41660</cx:pt>
          <cx:pt idx="80">41660</cx:pt>
          <cx:pt idx="81">41660</cx:pt>
          <cx:pt idx="82">41660</cx:pt>
          <cx:pt idx="83">41660</cx:pt>
          <cx:pt idx="84">41660</cx:pt>
          <cx:pt idx="85">41660</cx:pt>
          <cx:pt idx="86">41660</cx:pt>
          <cx:pt idx="87">41660</cx:pt>
          <cx:pt idx="88">41660</cx:pt>
          <cx:pt idx="89">41660</cx:pt>
          <cx:pt idx="90">41660</cx:pt>
          <cx:pt idx="91">41660</cx:pt>
          <cx:pt idx="92">41660</cx:pt>
          <cx:pt idx="93">41660</cx:pt>
          <cx:pt idx="94">41660</cx:pt>
          <cx:pt idx="95">41660</cx:pt>
          <cx:pt idx="96">41660</cx:pt>
          <cx:pt idx="97">41660</cx:pt>
          <cx:pt idx="98">41660</cx:pt>
          <cx:pt idx="99">41660</cx:pt>
          <cx:pt idx="100">41660</cx:pt>
          <cx:pt idx="101">41660</cx:pt>
          <cx:pt idx="102">41660</cx:pt>
          <cx:pt idx="103">41660</cx:pt>
          <cx:pt idx="104">41660</cx:pt>
          <cx:pt idx="105">41660</cx:pt>
          <cx:pt idx="106">41660</cx:pt>
          <cx:pt idx="107">41660</cx:pt>
          <cx:pt idx="108">41660</cx:pt>
          <cx:pt idx="109">41660</cx:pt>
          <cx:pt idx="110">88015</cx:pt>
          <cx:pt idx="111">88015</cx:pt>
          <cx:pt idx="112">88015</cx:pt>
          <cx:pt idx="113">88015</cx:pt>
          <cx:pt idx="114">88015</cx:pt>
          <cx:pt idx="115">88015</cx:pt>
          <cx:pt idx="116">88015</cx:pt>
          <cx:pt idx="117">88015</cx:pt>
          <cx:pt idx="118">88015</cx:pt>
          <cx:pt idx="119">88015</cx:pt>
          <cx:pt idx="120">88015</cx:pt>
          <cx:pt idx="121">41660</cx:pt>
          <cx:pt idx="122">41660</cx:pt>
          <cx:pt idx="123">41660</cx:pt>
          <cx:pt idx="124">41660</cx:pt>
          <cx:pt idx="125">41660</cx:pt>
          <cx:pt idx="126">41660</cx:pt>
          <cx:pt idx="127">41660</cx:pt>
          <cx:pt idx="128">41660</cx:pt>
          <cx:pt idx="129">31432</cx:pt>
          <cx:pt idx="130">88015</cx:pt>
          <cx:pt idx="131">88015</cx:pt>
          <cx:pt idx="132">88015</cx:pt>
          <cx:pt idx="133">88015</cx:pt>
          <cx:pt idx="134">88015</cx:pt>
          <cx:pt idx="135">88015</cx:pt>
          <cx:pt idx="136">88015</cx:pt>
          <cx:pt idx="137">88015</cx:pt>
          <cx:pt idx="138">88015</cx:pt>
          <cx:pt idx="139">88015</cx:pt>
          <cx:pt idx="140">88015</cx:pt>
          <cx:pt idx="141">88015</cx:pt>
          <cx:pt idx="142">41660</cx:pt>
          <cx:pt idx="143">49457</cx:pt>
          <cx:pt idx="144">49457</cx:pt>
          <cx:pt idx="145">49457</cx:pt>
          <cx:pt idx="146">41660</cx:pt>
          <cx:pt idx="147">30822</cx:pt>
          <cx:pt idx="148">30822</cx:pt>
          <cx:pt idx="149">31432</cx:pt>
          <cx:pt idx="150">31432</cx:pt>
          <cx:pt idx="151">88015</cx:pt>
          <cx:pt idx="152">88015</cx:pt>
          <cx:pt idx="153">88015</cx:pt>
          <cx:pt idx="154">88015</cx:pt>
          <cx:pt idx="155">88015</cx:pt>
          <cx:pt idx="156">88015</cx:pt>
          <cx:pt idx="157">88015</cx:pt>
          <cx:pt idx="158">88015</cx:pt>
          <cx:pt idx="159">88015</cx:pt>
          <cx:pt idx="160">88015</cx:pt>
          <cx:pt idx="161">88015</cx:pt>
          <cx:pt idx="162">49457</cx:pt>
          <cx:pt idx="163">49457</cx:pt>
          <cx:pt idx="164">49457</cx:pt>
          <cx:pt idx="165">49457</cx:pt>
          <cx:pt idx="166">49457</cx:pt>
          <cx:pt idx="167">30822</cx:pt>
          <cx:pt idx="168">30822</cx:pt>
          <cx:pt idx="169">31432</cx:pt>
          <cx:pt idx="170">31432</cx:pt>
          <cx:pt idx="171">31432</cx:pt>
          <cx:pt idx="172">88015</cx:pt>
          <cx:pt idx="173">88015</cx:pt>
          <cx:pt idx="174">88015</cx:pt>
          <cx:pt idx="175">88015</cx:pt>
          <cx:pt idx="176">88015</cx:pt>
          <cx:pt idx="177">88015</cx:pt>
          <cx:pt idx="178">88015</cx:pt>
          <cx:pt idx="179">88015</cx:pt>
          <cx:pt idx="180">88015</cx:pt>
          <cx:pt idx="181">88015</cx:pt>
          <cx:pt idx="182">88015</cx:pt>
          <cx:pt idx="183">49457</cx:pt>
          <cx:pt idx="184">49457</cx:pt>
          <cx:pt idx="185">49457</cx:pt>
          <cx:pt idx="186">49457</cx:pt>
          <cx:pt idx="187">30822</cx:pt>
          <cx:pt idx="188">30822</cx:pt>
          <cx:pt idx="189">30822</cx:pt>
          <cx:pt idx="190">31432</cx:pt>
          <cx:pt idx="191">31432</cx:pt>
          <cx:pt idx="192">31432</cx:pt>
          <cx:pt idx="193">31432</cx:pt>
          <cx:pt idx="194">31432</cx:pt>
          <cx:pt idx="195">88015</cx:pt>
          <cx:pt idx="196">88015</cx:pt>
          <cx:pt idx="197">88015</cx:pt>
          <cx:pt idx="198">88015</cx:pt>
          <cx:pt idx="199">88015</cx:pt>
          <cx:pt idx="200">88015</cx:pt>
          <cx:pt idx="201">88015</cx:pt>
          <cx:pt idx="202">88015</cx:pt>
          <cx:pt idx="203">88015</cx:pt>
          <cx:pt idx="204">88015</cx:pt>
          <cx:pt idx="205">88015</cx:pt>
          <cx:pt idx="206">49457</cx:pt>
          <cx:pt idx="207">49457</cx:pt>
          <cx:pt idx="208">49457</cx:pt>
          <cx:pt idx="209">49457</cx:pt>
          <cx:pt idx="210">30822</cx:pt>
          <cx:pt idx="211">30822</cx:pt>
          <cx:pt idx="212">30822</cx:pt>
          <cx:pt idx="213">31432</cx:pt>
          <cx:pt idx="214">19342</cx:pt>
          <cx:pt idx="215">19342</cx:pt>
          <cx:pt idx="216">19342</cx:pt>
          <cx:pt idx="217">39750</cx:pt>
          <cx:pt idx="218">39750</cx:pt>
          <cx:pt idx="219">88015</cx:pt>
          <cx:pt idx="220">88015</cx:pt>
          <cx:pt idx="221">88015</cx:pt>
          <cx:pt idx="222">88015</cx:pt>
          <cx:pt idx="223">88015</cx:pt>
          <cx:pt idx="224">88015</cx:pt>
          <cx:pt idx="225">88015</cx:pt>
          <cx:pt idx="226">88015</cx:pt>
          <cx:pt idx="227">88015</cx:pt>
          <cx:pt idx="228">88015</cx:pt>
          <cx:pt idx="229">88015</cx:pt>
          <cx:pt idx="230">88015</cx:pt>
          <cx:pt idx="231">49457</cx:pt>
          <cx:pt idx="232">49457</cx:pt>
          <cx:pt idx="233">49457</cx:pt>
          <cx:pt idx="234">31667</cx:pt>
          <cx:pt idx="235">31667</cx:pt>
          <cx:pt idx="236">21088</cx:pt>
          <cx:pt idx="237">21088</cx:pt>
          <cx:pt idx="238">19342</cx:pt>
          <cx:pt idx="239">19342</cx:pt>
          <cx:pt idx="240">19342</cx:pt>
          <cx:pt idx="241">19342</cx:pt>
          <cx:pt idx="242">39750</cx:pt>
          <cx:pt idx="243">39750</cx:pt>
          <cx:pt idx="244">88015</cx:pt>
          <cx:pt idx="245">88015</cx:pt>
          <cx:pt idx="246">88015</cx:pt>
          <cx:pt idx="247">88015</cx:pt>
          <cx:pt idx="248">88015</cx:pt>
          <cx:pt idx="249">88015</cx:pt>
          <cx:pt idx="250">88015</cx:pt>
          <cx:pt idx="251">88015</cx:pt>
          <cx:pt idx="252">88015</cx:pt>
          <cx:pt idx="253">88015</cx:pt>
          <cx:pt idx="254">88015</cx:pt>
          <cx:pt idx="255">88015</cx:pt>
          <cx:pt idx="256">88015</cx:pt>
          <cx:pt idx="257">88015</cx:pt>
          <cx:pt idx="258">88015</cx:pt>
          <cx:pt idx="259">49457</cx:pt>
          <cx:pt idx="260">49457</cx:pt>
          <cx:pt idx="261">49457</cx:pt>
          <cx:pt idx="262">31667</cx:pt>
          <cx:pt idx="263">31667</cx:pt>
          <cx:pt idx="264">31667</cx:pt>
          <cx:pt idx="265">21088</cx:pt>
          <cx:pt idx="266">21088</cx:pt>
          <cx:pt idx="267">21088</cx:pt>
          <cx:pt idx="268">21088</cx:pt>
          <cx:pt idx="269">21088</cx:pt>
          <cx:pt idx="270">21088</cx:pt>
          <cx:pt idx="271">39750</cx:pt>
          <cx:pt idx="272">39750</cx:pt>
          <cx:pt idx="273">39750</cx:pt>
          <cx:pt idx="274">88015</cx:pt>
          <cx:pt idx="275">88015</cx:pt>
          <cx:pt idx="276">88015</cx:pt>
          <cx:pt idx="277">88015</cx:pt>
          <cx:pt idx="278">88015</cx:pt>
          <cx:pt idx="279">88015</cx:pt>
          <cx:pt idx="280">88015</cx:pt>
          <cx:pt idx="281">88015</cx:pt>
          <cx:pt idx="282">88015</cx:pt>
          <cx:pt idx="283">88015</cx:pt>
          <cx:pt idx="284">88015</cx:pt>
          <cx:pt idx="285">88015</cx:pt>
          <cx:pt idx="286">88015</cx:pt>
          <cx:pt idx="287">88015</cx:pt>
          <cx:pt idx="288">88015</cx:pt>
          <cx:pt idx="289">88015</cx:pt>
          <cx:pt idx="290">49457</cx:pt>
          <cx:pt idx="291">49457</cx:pt>
          <cx:pt idx="292">31667</cx:pt>
          <cx:pt idx="293">31667</cx:pt>
          <cx:pt idx="294">31667</cx:pt>
          <cx:pt idx="295">31667</cx:pt>
          <cx:pt idx="296">39417</cx:pt>
          <cx:pt idx="297">21088</cx:pt>
          <cx:pt idx="298">21088</cx:pt>
          <cx:pt idx="299">21088</cx:pt>
          <cx:pt idx="300">39750</cx:pt>
          <cx:pt idx="301">39750</cx:pt>
          <cx:pt idx="302">39750</cx:pt>
          <cx:pt idx="303">31514</cx:pt>
          <cx:pt idx="304">31514</cx:pt>
          <cx:pt idx="305">88015</cx:pt>
          <cx:pt idx="306">88015</cx:pt>
          <cx:pt idx="307">88015</cx:pt>
          <cx:pt idx="308">88015</cx:pt>
          <cx:pt idx="309">88015</cx:pt>
          <cx:pt idx="310">88015</cx:pt>
          <cx:pt idx="311">88015</cx:pt>
          <cx:pt idx="312">88015</cx:pt>
          <cx:pt idx="313">88015</cx:pt>
          <cx:pt idx="314">88015</cx:pt>
          <cx:pt idx="315">88015</cx:pt>
          <cx:pt idx="316">88015</cx:pt>
          <cx:pt idx="317">88015</cx:pt>
          <cx:pt idx="318">88015</cx:pt>
          <cx:pt idx="319">88015</cx:pt>
          <cx:pt idx="320">88015</cx:pt>
          <cx:pt idx="321">88015</cx:pt>
          <cx:pt idx="322">49457</cx:pt>
          <cx:pt idx="323">38037</cx:pt>
          <cx:pt idx="324">31667</cx:pt>
          <cx:pt idx="325">31667</cx:pt>
          <cx:pt idx="326">31667</cx:pt>
          <cx:pt idx="327">39417</cx:pt>
          <cx:pt idx="328">39417</cx:pt>
          <cx:pt idx="329">39417</cx:pt>
          <cx:pt idx="330">31514</cx:pt>
          <cx:pt idx="331">39750</cx:pt>
          <cx:pt idx="332">39750</cx:pt>
          <cx:pt idx="333">31514</cx:pt>
          <cx:pt idx="334">31514</cx:pt>
          <cx:pt idx="335">31514</cx:pt>
          <cx:pt idx="336">31514</cx:pt>
          <cx:pt idx="337">88015</cx:pt>
          <cx:pt idx="338">88015</cx:pt>
          <cx:pt idx="339">88015</cx:pt>
          <cx:pt idx="340">88015</cx:pt>
          <cx:pt idx="341">88015</cx:pt>
          <cx:pt idx="342">88015</cx:pt>
          <cx:pt idx="343">88015</cx:pt>
          <cx:pt idx="344">88015</cx:pt>
          <cx:pt idx="345">88015</cx:pt>
          <cx:pt idx="346">88015</cx:pt>
          <cx:pt idx="347">88015</cx:pt>
          <cx:pt idx="348">88015</cx:pt>
          <cx:pt idx="349">88015</cx:pt>
          <cx:pt idx="350">88015</cx:pt>
          <cx:pt idx="351">88015</cx:pt>
          <cx:pt idx="352">88015</cx:pt>
          <cx:pt idx="353">38037</cx:pt>
          <cx:pt idx="354">38037</cx:pt>
          <cx:pt idx="355">31667</cx:pt>
          <cx:pt idx="356">31667</cx:pt>
          <cx:pt idx="357">39417</cx:pt>
          <cx:pt idx="358">39417</cx:pt>
          <cx:pt idx="359">39417</cx:pt>
          <cx:pt idx="360">31514</cx:pt>
          <cx:pt idx="361">31514</cx:pt>
          <cx:pt idx="362">31514</cx:pt>
          <cx:pt idx="363">31514</cx:pt>
          <cx:pt idx="364">31514</cx:pt>
          <cx:pt idx="365">31514</cx:pt>
          <cx:pt idx="366">31514</cx:pt>
          <cx:pt idx="367">31514</cx:pt>
          <cx:pt idx="368">88015</cx:pt>
          <cx:pt idx="369">88015</cx:pt>
          <cx:pt idx="370">88015</cx:pt>
          <cx:pt idx="371">88015</cx:pt>
          <cx:pt idx="372">88015</cx:pt>
          <cx:pt idx="373">88015</cx:pt>
          <cx:pt idx="374">88015</cx:pt>
          <cx:pt idx="375">88015</cx:pt>
          <cx:pt idx="376">88015</cx:pt>
          <cx:pt idx="377">88015</cx:pt>
          <cx:pt idx="378">88015</cx:pt>
          <cx:pt idx="379">88015</cx:pt>
          <cx:pt idx="380">88015</cx:pt>
          <cx:pt idx="381">38037</cx:pt>
          <cx:pt idx="382">38037</cx:pt>
          <cx:pt idx="383">38037</cx:pt>
          <cx:pt idx="384">31667</cx:pt>
          <cx:pt idx="385">39417</cx:pt>
          <cx:pt idx="386">39417</cx:pt>
          <cx:pt idx="387">39417</cx:pt>
          <cx:pt idx="388">31514</cx:pt>
          <cx:pt idx="389">31514</cx:pt>
          <cx:pt idx="390">31514</cx:pt>
          <cx:pt idx="391">31514</cx:pt>
          <cx:pt idx="392">31514</cx:pt>
          <cx:pt idx="393">31514</cx:pt>
          <cx:pt idx="394">31514</cx:pt>
          <cx:pt idx="395">31514</cx:pt>
          <cx:pt idx="396">31514</cx:pt>
          <cx:pt idx="397">31514</cx:pt>
          <cx:pt idx="398">88015</cx:pt>
          <cx:pt idx="399">88015</cx:pt>
          <cx:pt idx="400">88015</cx:pt>
          <cx:pt idx="401">88015</cx:pt>
          <cx:pt idx="402">88015</cx:pt>
          <cx:pt idx="403">88015</cx:pt>
          <cx:pt idx="404">88015</cx:pt>
          <cx:pt idx="405">88015</cx:pt>
          <cx:pt idx="406">88015</cx:pt>
          <cx:pt idx="407">88015</cx:pt>
          <cx:pt idx="408">88015</cx:pt>
          <cx:pt idx="409">88015</cx:pt>
          <cx:pt idx="410">88015</cx:pt>
          <cx:pt idx="411">38037</cx:pt>
          <cx:pt idx="412">38037</cx:pt>
          <cx:pt idx="413">38037</cx:pt>
          <cx:pt idx="414">38037</cx:pt>
          <cx:pt idx="415">38037</cx:pt>
          <cx:pt idx="416">38037</cx:pt>
          <cx:pt idx="417">31514</cx:pt>
          <cx:pt idx="418">31514</cx:pt>
          <cx:pt idx="419">31514</cx:pt>
          <cx:pt idx="420">31514</cx:pt>
          <cx:pt idx="421">31514</cx:pt>
          <cx:pt idx="422">31514</cx:pt>
          <cx:pt idx="423">31514</cx:pt>
          <cx:pt idx="424">37153</cx:pt>
          <cx:pt idx="425">37153</cx:pt>
          <cx:pt idx="426">37153</cx:pt>
          <cx:pt idx="427">37153</cx:pt>
          <cx:pt idx="428">88015</cx:pt>
          <cx:pt idx="429">88015</cx:pt>
          <cx:pt idx="430">88015</cx:pt>
          <cx:pt idx="431">88015</cx:pt>
          <cx:pt idx="432">88015</cx:pt>
          <cx:pt idx="433">88015</cx:pt>
          <cx:pt idx="434">88015</cx:pt>
          <cx:pt idx="435">88015</cx:pt>
          <cx:pt idx="436">88015</cx:pt>
          <cx:pt idx="437">88015</cx:pt>
          <cx:pt idx="438">88015</cx:pt>
          <cx:pt idx="439">88015</cx:pt>
          <cx:pt idx="440">38037</cx:pt>
          <cx:pt idx="441">38037</cx:pt>
          <cx:pt idx="442">38037</cx:pt>
          <cx:pt idx="443">38037</cx:pt>
          <cx:pt idx="444">38037</cx:pt>
          <cx:pt idx="445">38037</cx:pt>
          <cx:pt idx="446">38037</cx:pt>
          <cx:pt idx="447">38037</cx:pt>
          <cx:pt idx="448">38037</cx:pt>
          <cx:pt idx="449">38037</cx:pt>
          <cx:pt idx="450">52100</cx:pt>
          <cx:pt idx="451">52100</cx:pt>
          <cx:pt idx="452">31514</cx:pt>
          <cx:pt idx="453">31514</cx:pt>
          <cx:pt idx="454">37153</cx:pt>
          <cx:pt idx="455">37153</cx:pt>
          <cx:pt idx="456">37153</cx:pt>
          <cx:pt idx="457">37153</cx:pt>
          <cx:pt idx="458">37153</cx:pt>
          <cx:pt idx="459">88015</cx:pt>
          <cx:pt idx="460">88015</cx:pt>
          <cx:pt idx="461">88015</cx:pt>
          <cx:pt idx="462">88015</cx:pt>
          <cx:pt idx="463">88015</cx:pt>
          <cx:pt idx="464">88015</cx:pt>
          <cx:pt idx="465">88015</cx:pt>
          <cx:pt idx="466">88015</cx:pt>
          <cx:pt idx="467">88015</cx:pt>
          <cx:pt idx="468">88015</cx:pt>
          <cx:pt idx="469">88015</cx:pt>
          <cx:pt idx="470">88015</cx:pt>
          <cx:pt idx="471">38037</cx:pt>
          <cx:pt idx="472">38037</cx:pt>
          <cx:pt idx="473">38037</cx:pt>
          <cx:pt idx="474">38037</cx:pt>
          <cx:pt idx="475">38037</cx:pt>
          <cx:pt idx="476">38037</cx:pt>
          <cx:pt idx="477">38037</cx:pt>
          <cx:pt idx="478">38037</cx:pt>
          <cx:pt idx="479">38037</cx:pt>
          <cx:pt idx="480">38037</cx:pt>
          <cx:pt idx="481">38037</cx:pt>
          <cx:pt idx="482">52100</cx:pt>
          <cx:pt idx="483">52100</cx:pt>
          <cx:pt idx="484">52100</cx:pt>
          <cx:pt idx="485">52100</cx:pt>
          <cx:pt idx="486">26419</cx:pt>
          <cx:pt idx="487">26419</cx:pt>
          <cx:pt idx="488">26419</cx:pt>
          <cx:pt idx="489">37153</cx:pt>
          <cx:pt idx="490">37153</cx:pt>
          <cx:pt idx="491">88015</cx:pt>
          <cx:pt idx="492">88015</cx:pt>
          <cx:pt idx="493">88015</cx:pt>
          <cx:pt idx="494">88015</cx:pt>
          <cx:pt idx="495">88015</cx:pt>
          <cx:pt idx="496">88015</cx:pt>
          <cx:pt idx="497">88015</cx:pt>
          <cx:pt idx="498">88015</cx:pt>
          <cx:pt idx="499">88015</cx:pt>
          <cx:pt idx="500">88015</cx:pt>
          <cx:pt idx="501">88015</cx:pt>
          <cx:pt idx="502">88015</cx:pt>
          <cx:pt idx="503">38037</cx:pt>
          <cx:pt idx="504">38037</cx:pt>
          <cx:pt idx="505">38037</cx:pt>
          <cx:pt idx="506">38037</cx:pt>
          <cx:pt idx="507">38037</cx:pt>
          <cx:pt idx="508">38037</cx:pt>
          <cx:pt idx="509">38037</cx:pt>
          <cx:pt idx="510">38037</cx:pt>
          <cx:pt idx="511">38037</cx:pt>
          <cx:pt idx="512">38037</cx:pt>
          <cx:pt idx="513">38037</cx:pt>
          <cx:pt idx="514">52100</cx:pt>
          <cx:pt idx="515">52100</cx:pt>
          <cx:pt idx="516">52100</cx:pt>
          <cx:pt idx="517">52100</cx:pt>
          <cx:pt idx="518">52100</cx:pt>
          <cx:pt idx="519">26419</cx:pt>
          <cx:pt idx="520">26419</cx:pt>
          <cx:pt idx="521">26419</cx:pt>
          <cx:pt idx="522">22879</cx:pt>
          <cx:pt idx="523">22879</cx:pt>
          <cx:pt idx="524">22879</cx:pt>
          <cx:pt idx="525">88015</cx:pt>
          <cx:pt idx="526">88015</cx:pt>
          <cx:pt idx="527">88015</cx:pt>
          <cx:pt idx="528">88015</cx:pt>
          <cx:pt idx="529">88015</cx:pt>
          <cx:pt idx="530">88015</cx:pt>
          <cx:pt idx="531">88015</cx:pt>
          <cx:pt idx="532">88015</cx:pt>
          <cx:pt idx="533">88015</cx:pt>
          <cx:pt idx="534">88015</cx:pt>
          <cx:pt idx="535">88015</cx:pt>
          <cx:pt idx="536">38037</cx:pt>
          <cx:pt idx="537">38037</cx:pt>
          <cx:pt idx="538">38037</cx:pt>
          <cx:pt idx="539">38037</cx:pt>
          <cx:pt idx="540">38037</cx:pt>
          <cx:pt idx="541">38037</cx:pt>
          <cx:pt idx="542">38037</cx:pt>
          <cx:pt idx="543">38037</cx:pt>
          <cx:pt idx="544">38037</cx:pt>
          <cx:pt idx="545">38037</cx:pt>
          <cx:pt idx="546">52100</cx:pt>
          <cx:pt idx="547">52100</cx:pt>
          <cx:pt idx="548">52100</cx:pt>
          <cx:pt idx="549">52100</cx:pt>
          <cx:pt idx="550">52100</cx:pt>
          <cx:pt idx="551">52100</cx:pt>
          <cx:pt idx="552">52100</cx:pt>
          <cx:pt idx="553">52100</cx:pt>
          <cx:pt idx="554">22879</cx:pt>
          <cx:pt idx="555">22879</cx:pt>
          <cx:pt idx="556">27004</cx:pt>
          <cx:pt idx="557">22879</cx:pt>
          <cx:pt idx="558">27004</cx:pt>
          <cx:pt idx="559">88015</cx:pt>
          <cx:pt idx="560">88015</cx:pt>
          <cx:pt idx="561">88015</cx:pt>
          <cx:pt idx="562">88015</cx:pt>
          <cx:pt idx="563">88015</cx:pt>
          <cx:pt idx="564">88015</cx:pt>
          <cx:pt idx="565">88015</cx:pt>
          <cx:pt idx="566">88015</cx:pt>
          <cx:pt idx="567">88015</cx:pt>
          <cx:pt idx="568">88015</cx:pt>
          <cx:pt idx="569">38037</cx:pt>
          <cx:pt idx="570">38037</cx:pt>
          <cx:pt idx="571">38037</cx:pt>
          <cx:pt idx="572">38037</cx:pt>
          <cx:pt idx="573">38037</cx:pt>
          <cx:pt idx="574">38037</cx:pt>
          <cx:pt idx="575">38037</cx:pt>
          <cx:pt idx="576">23542</cx:pt>
          <cx:pt idx="577">23542</cx:pt>
          <cx:pt idx="578">23542</cx:pt>
          <cx:pt idx="579">23542</cx:pt>
          <cx:pt idx="580">40079</cx:pt>
          <cx:pt idx="581">52100</cx:pt>
          <cx:pt idx="582">52100</cx:pt>
          <cx:pt idx="583">52100</cx:pt>
          <cx:pt idx="584">22879</cx:pt>
          <cx:pt idx="585">22879</cx:pt>
          <cx:pt idx="586">22879</cx:pt>
          <cx:pt idx="587">27004</cx:pt>
          <cx:pt idx="588">27004</cx:pt>
          <cx:pt idx="589">27004</cx:pt>
          <cx:pt idx="590">47645</cx:pt>
          <cx:pt idx="591">47645</cx:pt>
          <cx:pt idx="592">88015</cx:pt>
          <cx:pt idx="593">88015</cx:pt>
          <cx:pt idx="594">88015</cx:pt>
          <cx:pt idx="595">88015</cx:pt>
          <cx:pt idx="596">88015</cx:pt>
          <cx:pt idx="597">88015</cx:pt>
          <cx:pt idx="598">88015</cx:pt>
          <cx:pt idx="599">88015</cx:pt>
          <cx:pt idx="600">38037</cx:pt>
          <cx:pt idx="601">38037</cx:pt>
          <cx:pt idx="602">38037</cx:pt>
          <cx:pt idx="603">38037</cx:pt>
          <cx:pt idx="604">38037</cx:pt>
          <cx:pt idx="605">38037</cx:pt>
          <cx:pt idx="606">23542</cx:pt>
          <cx:pt idx="607">23542</cx:pt>
          <cx:pt idx="608">23542</cx:pt>
          <cx:pt idx="609">23542</cx:pt>
          <cx:pt idx="610">40079</cx:pt>
          <cx:pt idx="611">40079</cx:pt>
          <cx:pt idx="612">40079</cx:pt>
          <cx:pt idx="613">40079</cx:pt>
          <cx:pt idx="614">40079</cx:pt>
          <cx:pt idx="615">22879</cx:pt>
          <cx:pt idx="616">27004</cx:pt>
          <cx:pt idx="617">22879</cx:pt>
          <cx:pt idx="618">27004</cx:pt>
          <cx:pt idx="619">27004</cx:pt>
          <cx:pt idx="620">47645</cx:pt>
          <cx:pt idx="621">47645</cx:pt>
          <cx:pt idx="622">47645</cx:pt>
          <cx:pt idx="623">47645</cx:pt>
          <cx:pt idx="624">47645</cx:pt>
          <cx:pt idx="625">88015</cx:pt>
          <cx:pt idx="626">88015</cx:pt>
          <cx:pt idx="627">88015</cx:pt>
          <cx:pt idx="628">88015</cx:pt>
          <cx:pt idx="629">88015</cx:pt>
          <cx:pt idx="630">88015</cx:pt>
          <cx:pt idx="631">88015</cx:pt>
          <cx:pt idx="632">88015</cx:pt>
          <cx:pt idx="633">38037</cx:pt>
          <cx:pt idx="634">38037</cx:pt>
          <cx:pt idx="635">38037</cx:pt>
          <cx:pt idx="636">13750</cx:pt>
          <cx:pt idx="637">13750</cx:pt>
          <cx:pt idx="638">23542</cx:pt>
          <cx:pt idx="639">23542</cx:pt>
          <cx:pt idx="640">23542</cx:pt>
          <cx:pt idx="641">23542</cx:pt>
          <cx:pt idx="642">40079</cx:pt>
          <cx:pt idx="643">17147</cx:pt>
          <cx:pt idx="644">17147</cx:pt>
          <cx:pt idx="645">17147</cx:pt>
          <cx:pt idx="646">17147</cx:pt>
          <cx:pt idx="647">17147</cx:pt>
          <cx:pt idx="648">27004</cx:pt>
          <cx:pt idx="649">27004</cx:pt>
          <cx:pt idx="650">27004</cx:pt>
          <cx:pt idx="651">47645</cx:pt>
          <cx:pt idx="652">47645</cx:pt>
          <cx:pt idx="653">47645</cx:pt>
          <cx:pt idx="654">47645</cx:pt>
          <cx:pt idx="655">47645</cx:pt>
          <cx:pt idx="656">47645</cx:pt>
          <cx:pt idx="657">47645</cx:pt>
          <cx:pt idx="658">84375</cx:pt>
          <cx:pt idx="659">84375</cx:pt>
          <cx:pt idx="660">88015</cx:pt>
          <cx:pt idx="661">88015</cx:pt>
          <cx:pt idx="662">88015</cx:pt>
          <cx:pt idx="663">88015</cx:pt>
          <cx:pt idx="664">88015</cx:pt>
          <cx:pt idx="665">88015</cx:pt>
          <cx:pt idx="666">38037</cx:pt>
          <cx:pt idx="667">38037</cx:pt>
          <cx:pt idx="668">13750</cx:pt>
          <cx:pt idx="669">13750</cx:pt>
          <cx:pt idx="670">13750</cx:pt>
          <cx:pt idx="671">40079</cx:pt>
          <cx:pt idx="672">40079</cx:pt>
          <cx:pt idx="673">40079</cx:pt>
          <cx:pt idx="674">40079</cx:pt>
          <cx:pt idx="675">17147</cx:pt>
          <cx:pt idx="676">17147</cx:pt>
          <cx:pt idx="677">17147</cx:pt>
          <cx:pt idx="678">17147</cx:pt>
          <cx:pt idx="679">17147</cx:pt>
          <cx:pt idx="680">17147</cx:pt>
          <cx:pt idx="681">27004</cx:pt>
          <cx:pt idx="682">27004</cx:pt>
          <cx:pt idx="683">27004</cx:pt>
          <cx:pt idx="684">47645</cx:pt>
          <cx:pt idx="685">47645</cx:pt>
          <cx:pt idx="686">47645</cx:pt>
          <cx:pt idx="687">47645</cx:pt>
          <cx:pt idx="688">47645</cx:pt>
          <cx:pt idx="689">47645</cx:pt>
          <cx:pt idx="690">47645</cx:pt>
          <cx:pt idx="691">47645</cx:pt>
          <cx:pt idx="692">84375</cx:pt>
          <cx:pt idx="693">84375</cx:pt>
          <cx:pt idx="694">84375</cx:pt>
          <cx:pt idx="695">30991</cx:pt>
          <cx:pt idx="696">88015</cx:pt>
          <cx:pt idx="697">88015</cx:pt>
          <cx:pt idx="698">88015</cx:pt>
          <cx:pt idx="699">88015</cx:pt>
          <cx:pt idx="700">88015</cx:pt>
          <cx:pt idx="701">13750</cx:pt>
          <cx:pt idx="702">13750</cx:pt>
          <cx:pt idx="703">13750</cx:pt>
          <cx:pt idx="704">13750</cx:pt>
          <cx:pt idx="705">40079</cx:pt>
          <cx:pt idx="706">40079</cx:pt>
          <cx:pt idx="707">27206</cx:pt>
          <cx:pt idx="708">27206</cx:pt>
          <cx:pt idx="709">27206</cx:pt>
          <cx:pt idx="710">27206</cx:pt>
          <cx:pt idx="711">17147</cx:pt>
          <cx:pt idx="712">17147</cx:pt>
          <cx:pt idx="713">17147</cx:pt>
          <cx:pt idx="714">17147</cx:pt>
          <cx:pt idx="715">27004</cx:pt>
          <cx:pt idx="716">27004</cx:pt>
          <cx:pt idx="717">40239</cx:pt>
          <cx:pt idx="718">64193</cx:pt>
          <cx:pt idx="719">64193</cx:pt>
          <cx:pt idx="720">64193</cx:pt>
          <cx:pt idx="721">47645</cx:pt>
          <cx:pt idx="722">47645</cx:pt>
          <cx:pt idx="723">47645</cx:pt>
          <cx:pt idx="724">47645</cx:pt>
          <cx:pt idx="725">47645</cx:pt>
          <cx:pt idx="726">47645</cx:pt>
          <cx:pt idx="727">84375</cx:pt>
          <cx:pt idx="728">84375</cx:pt>
          <cx:pt idx="729">84375</cx:pt>
          <cx:pt idx="730">30991</cx:pt>
          <cx:pt idx="731">30991</cx:pt>
          <cx:pt idx="732">30991</cx:pt>
          <cx:pt idx="733">88015</cx:pt>
          <cx:pt idx="734">88015</cx:pt>
          <cx:pt idx="735">88015</cx:pt>
          <cx:pt idx="736">13750</cx:pt>
          <cx:pt idx="737">13750</cx:pt>
          <cx:pt idx="738">13750</cx:pt>
          <cx:pt idx="739">13750</cx:pt>
          <cx:pt idx="740">13750</cx:pt>
          <cx:pt idx="741">13750</cx:pt>
          <cx:pt idx="742">27206</cx:pt>
          <cx:pt idx="743">27206</cx:pt>
          <cx:pt idx="744">27206</cx:pt>
          <cx:pt idx="745">27206</cx:pt>
          <cx:pt idx="746">17147</cx:pt>
          <cx:pt idx="747">17147</cx:pt>
          <cx:pt idx="748">17147</cx:pt>
          <cx:pt idx="749">17147</cx:pt>
          <cx:pt idx="750">40239</cx:pt>
          <cx:pt idx="751">40239</cx:pt>
          <cx:pt idx="752">64193</cx:pt>
          <cx:pt idx="753">64193</cx:pt>
          <cx:pt idx="754">64193</cx:pt>
          <cx:pt idx="755">64193</cx:pt>
          <cx:pt idx="756">64193</cx:pt>
          <cx:pt idx="757">64193</cx:pt>
          <cx:pt idx="758">64193</cx:pt>
          <cx:pt idx="759">47645</cx:pt>
          <cx:pt idx="760">47645</cx:pt>
          <cx:pt idx="761">47645</cx:pt>
          <cx:pt idx="762">47645</cx:pt>
          <cx:pt idx="763">47645</cx:pt>
          <cx:pt idx="764">84375</cx:pt>
          <cx:pt idx="765">84375</cx:pt>
          <cx:pt idx="766">84375</cx:pt>
          <cx:pt idx="767">30991</cx:pt>
          <cx:pt idx="768">30991</cx:pt>
          <cx:pt idx="769">30991</cx:pt>
          <cx:pt idx="770">88015</cx:pt>
          <cx:pt idx="771">88015</cx:pt>
          <cx:pt idx="772">88015</cx:pt>
          <cx:pt idx="773">13750</cx:pt>
          <cx:pt idx="774">13750</cx:pt>
          <cx:pt idx="775">13750</cx:pt>
          <cx:pt idx="776">13750</cx:pt>
          <cx:pt idx="777">13750</cx:pt>
          <cx:pt idx="778">27206</cx:pt>
          <cx:pt idx="779">27206</cx:pt>
          <cx:pt idx="780">27206</cx:pt>
          <cx:pt idx="781">27206</cx:pt>
          <cx:pt idx="782">17147</cx:pt>
          <cx:pt idx="783">17147</cx:pt>
          <cx:pt idx="784">17147</cx:pt>
          <cx:pt idx="785">40239</cx:pt>
          <cx:pt idx="786">40239</cx:pt>
          <cx:pt idx="787">40239</cx:pt>
          <cx:pt idx="788">40239</cx:pt>
          <cx:pt idx="789">64193</cx:pt>
          <cx:pt idx="790">64193</cx:pt>
          <cx:pt idx="791">64193</cx:pt>
          <cx:pt idx="792">64193</cx:pt>
          <cx:pt idx="793">64193</cx:pt>
          <cx:pt idx="794">64193</cx:pt>
          <cx:pt idx="795">64193</cx:pt>
          <cx:pt idx="796">64193</cx:pt>
          <cx:pt idx="797">64193</cx:pt>
          <cx:pt idx="798">64193</cx:pt>
          <cx:pt idx="799">57377</cx:pt>
          <cx:pt idx="800">57377</cx:pt>
          <cx:pt idx="801">57377</cx:pt>
          <cx:pt idx="802">84375</cx:pt>
          <cx:pt idx="803">84375</cx:pt>
          <cx:pt idx="804">84375</cx:pt>
          <cx:pt idx="805">30991</cx:pt>
          <cx:pt idx="806">30991</cx:pt>
          <cx:pt idx="807">30991</cx:pt>
          <cx:pt idx="808">30991</cx:pt>
          <cx:pt idx="809">88015</cx:pt>
          <cx:pt idx="810">88015</cx:pt>
          <cx:pt idx="811">13750</cx:pt>
          <cx:pt idx="812">13750</cx:pt>
          <cx:pt idx="813">13750</cx:pt>
          <cx:pt idx="814">13750</cx:pt>
          <cx:pt idx="815">13750</cx:pt>
          <cx:pt idx="816">13750</cx:pt>
          <cx:pt idx="817">27206</cx:pt>
          <cx:pt idx="818">36195</cx:pt>
          <cx:pt idx="819">36195</cx:pt>
          <cx:pt idx="820">36195</cx:pt>
          <cx:pt idx="821">40239</cx:pt>
          <cx:pt idx="822">40239</cx:pt>
          <cx:pt idx="823">40239</cx:pt>
          <cx:pt idx="824">40239</cx:pt>
          <cx:pt idx="825">40239</cx:pt>
          <cx:pt idx="826">40239</cx:pt>
          <cx:pt idx="827">64193</cx:pt>
          <cx:pt idx="828">64193</cx:pt>
          <cx:pt idx="829">64193</cx:pt>
          <cx:pt idx="830">64193</cx:pt>
          <cx:pt idx="831">64193</cx:pt>
          <cx:pt idx="832">64193</cx:pt>
          <cx:pt idx="833">64193</cx:pt>
          <cx:pt idx="834">96518</cx:pt>
          <cx:pt idx="835">96518</cx:pt>
          <cx:pt idx="836">96518</cx:pt>
          <cx:pt idx="837">57377</cx:pt>
          <cx:pt idx="838">57377</cx:pt>
          <cx:pt idx="839">57377</cx:pt>
          <cx:pt idx="840">57377</cx:pt>
          <cx:pt idx="841">84375</cx:pt>
          <cx:pt idx="842">84375</cx:pt>
          <cx:pt idx="843">84375</cx:pt>
          <cx:pt idx="844">30991</cx:pt>
          <cx:pt idx="845">30991</cx:pt>
          <cx:pt idx="846">30991</cx:pt>
          <cx:pt idx="847">115667</cx:pt>
          <cx:pt idx="848">115667</cx:pt>
          <cx:pt idx="849">13750</cx:pt>
          <cx:pt idx="850">13750</cx:pt>
          <cx:pt idx="851">13750</cx:pt>
          <cx:pt idx="852">13750</cx:pt>
          <cx:pt idx="853">13750</cx:pt>
          <cx:pt idx="854">13750</cx:pt>
          <cx:pt idx="855">13750</cx:pt>
          <cx:pt idx="856">13750</cx:pt>
          <cx:pt idx="857">36195</cx:pt>
          <cx:pt idx="858">36195</cx:pt>
          <cx:pt idx="859">36195</cx:pt>
          <cx:pt idx="860">36195</cx:pt>
          <cx:pt idx="861">36195</cx:pt>
          <cx:pt idx="862">36195</cx:pt>
          <cx:pt idx="863">36195</cx:pt>
          <cx:pt idx="864">36195</cx:pt>
          <cx:pt idx="865">36195</cx:pt>
          <cx:pt idx="866">64193</cx:pt>
          <cx:pt idx="867">64193</cx:pt>
          <cx:pt idx="868">64193</cx:pt>
          <cx:pt idx="869">64193</cx:pt>
          <cx:pt idx="870">64193</cx:pt>
          <cx:pt idx="871">96518</cx:pt>
          <cx:pt idx="872">96518</cx:pt>
          <cx:pt idx="873">96518</cx:pt>
          <cx:pt idx="874">96518</cx:pt>
          <cx:pt idx="875">96518</cx:pt>
          <cx:pt idx="876">96518</cx:pt>
          <cx:pt idx="877">57377</cx:pt>
          <cx:pt idx="878">57377</cx:pt>
          <cx:pt idx="879">57377</cx:pt>
          <cx:pt idx="880">57377</cx:pt>
          <cx:pt idx="881">57377</cx:pt>
          <cx:pt idx="882">84375</cx:pt>
          <cx:pt idx="883">84375</cx:pt>
          <cx:pt idx="884">84375</cx:pt>
          <cx:pt idx="885">30991</cx:pt>
          <cx:pt idx="886">30991</cx:pt>
          <cx:pt idx="887">30991</cx:pt>
          <cx:pt idx="888">115667</cx:pt>
          <cx:pt idx="889">115667</cx:pt>
          <cx:pt idx="890">115667</cx:pt>
          <cx:pt idx="891">115667</cx:pt>
          <cx:pt idx="892">115667</cx:pt>
          <cx:pt idx="893">115667</cx:pt>
          <cx:pt idx="894">115667</cx:pt>
          <cx:pt idx="895">115667</cx:pt>
          <cx:pt idx="896">115667</cx:pt>
          <cx:pt idx="897">36195</cx:pt>
          <cx:pt idx="898">36195</cx:pt>
          <cx:pt idx="899">36195</cx:pt>
          <cx:pt idx="900">36195</cx:pt>
          <cx:pt idx="901">36195</cx:pt>
          <cx:pt idx="902">36195</cx:pt>
          <cx:pt idx="903">36195</cx:pt>
          <cx:pt idx="904">36195</cx:pt>
          <cx:pt idx="905">36195</cx:pt>
          <cx:pt idx="906">36195</cx:pt>
          <cx:pt idx="907">64193</cx:pt>
          <cx:pt idx="908">64193</cx:pt>
          <cx:pt idx="909">29717</cx:pt>
          <cx:pt idx="910">96518</cx:pt>
          <cx:pt idx="911">96518</cx:pt>
          <cx:pt idx="912">96518</cx:pt>
          <cx:pt idx="913">96518</cx:pt>
          <cx:pt idx="914">96518</cx:pt>
          <cx:pt idx="915">96518</cx:pt>
          <cx:pt idx="916">96518</cx:pt>
          <cx:pt idx="917">96518</cx:pt>
          <cx:pt idx="918">57377</cx:pt>
          <cx:pt idx="919">57377</cx:pt>
          <cx:pt idx="920">57377</cx:pt>
          <cx:pt idx="921">57377</cx:pt>
          <cx:pt idx="922">57377</cx:pt>
          <cx:pt idx="923">57377</cx:pt>
          <cx:pt idx="924">84375</cx:pt>
          <cx:pt idx="925">84375</cx:pt>
          <cx:pt idx="926">84375</cx:pt>
          <cx:pt idx="927">84375</cx:pt>
          <cx:pt idx="928">30991</cx:pt>
          <cx:pt idx="929">30991</cx:pt>
          <cx:pt idx="930">30991</cx:pt>
          <cx:pt idx="931">115667</cx:pt>
          <cx:pt idx="932">115667</cx:pt>
          <cx:pt idx="933">115667</cx:pt>
          <cx:pt idx="934">115667</cx:pt>
          <cx:pt idx="935">115667</cx:pt>
          <cx:pt idx="936">115667</cx:pt>
          <cx:pt idx="937">115667</cx:pt>
          <cx:pt idx="938">115667</cx:pt>
          <cx:pt idx="939">115667</cx:pt>
          <cx:pt idx="940">70000</cx:pt>
          <cx:pt idx="941">70000</cx:pt>
          <cx:pt idx="942">36195</cx:pt>
          <cx:pt idx="943">36195</cx:pt>
          <cx:pt idx="944">36195</cx:pt>
          <cx:pt idx="945">36195</cx:pt>
          <cx:pt idx="946">36195</cx:pt>
          <cx:pt idx="947">36195</cx:pt>
          <cx:pt idx="948">36195</cx:pt>
          <cx:pt idx="949">36195</cx:pt>
          <cx:pt idx="950">29717</cx:pt>
          <cx:pt idx="951">29717</cx:pt>
          <cx:pt idx="952">29717</cx:pt>
          <cx:pt idx="953">96518</cx:pt>
          <cx:pt idx="954">96518</cx:pt>
          <cx:pt idx="955">96518</cx:pt>
          <cx:pt idx="956">96518</cx:pt>
          <cx:pt idx="957">96518</cx:pt>
          <cx:pt idx="958">96518</cx:pt>
          <cx:pt idx="959">96518</cx:pt>
          <cx:pt idx="960">96518</cx:pt>
          <cx:pt idx="961">57377</cx:pt>
          <cx:pt idx="962">57377</cx:pt>
          <cx:pt idx="963">57377</cx:pt>
          <cx:pt idx="964">57377</cx:pt>
          <cx:pt idx="965">57377</cx:pt>
          <cx:pt idx="966">57377</cx:pt>
          <cx:pt idx="967">40168</cx:pt>
          <cx:pt idx="968">84375</cx:pt>
          <cx:pt idx="969">84375</cx:pt>
          <cx:pt idx="970">84375</cx:pt>
          <cx:pt idx="971">84375</cx:pt>
          <cx:pt idx="972">30991</cx:pt>
          <cx:pt idx="973">30991</cx:pt>
          <cx:pt idx="974">30991</cx:pt>
          <cx:pt idx="975">115667</cx:pt>
          <cx:pt idx="976">115667</cx:pt>
          <cx:pt idx="977">115667</cx:pt>
          <cx:pt idx="978">115667</cx:pt>
          <cx:pt idx="979">115667</cx:pt>
          <cx:pt idx="980">115667</cx:pt>
          <cx:pt idx="981">115667</cx:pt>
          <cx:pt idx="982">115667</cx:pt>
          <cx:pt idx="983">70000</cx:pt>
          <cx:pt idx="984">70000</cx:pt>
          <cx:pt idx="985">70000</cx:pt>
          <cx:pt idx="986">70000</cx:pt>
          <cx:pt idx="987">70000</cx:pt>
          <cx:pt idx="988">36195</cx:pt>
          <cx:pt idx="989">36195</cx:pt>
          <cx:pt idx="990">36195</cx:pt>
          <cx:pt idx="991">36195</cx:pt>
          <cx:pt idx="992">29717</cx:pt>
          <cx:pt idx="993">29717</cx:pt>
          <cx:pt idx="994">29717</cx:pt>
          <cx:pt idx="995">29717</cx:pt>
          <cx:pt idx="996">29717</cx:pt>
          <cx:pt idx="997">96518</cx:pt>
          <cx:pt idx="998">96518</cx:pt>
          <cx:pt idx="999">96518</cx:pt>
          <cx:pt idx="1000">96518</cx:pt>
          <cx:pt idx="1001">96518</cx:pt>
          <cx:pt idx="1002">96518</cx:pt>
          <cx:pt idx="1003">96518</cx:pt>
          <cx:pt idx="1004">96518</cx:pt>
          <cx:pt idx="1005">57377</cx:pt>
          <cx:pt idx="1006">57377</cx:pt>
          <cx:pt idx="1007">57377</cx:pt>
          <cx:pt idx="1008">57377</cx:pt>
          <cx:pt idx="1009">40168</cx:pt>
          <cx:pt idx="1010">40168</cx:pt>
          <cx:pt idx="1011">40168</cx:pt>
          <cx:pt idx="1012">40168</cx:pt>
          <cx:pt idx="1013">109844</cx:pt>
          <cx:pt idx="1014">109844</cx:pt>
          <cx:pt idx="1015">109844</cx:pt>
          <cx:pt idx="1016">109844</cx:pt>
          <cx:pt idx="1017">109844</cx:pt>
          <cx:pt idx="1018">109844</cx:pt>
          <cx:pt idx="1019">79063</cx:pt>
          <cx:pt idx="1020">79063</cx:pt>
          <cx:pt idx="1021">79063</cx:pt>
          <cx:pt idx="1022">115667</cx:pt>
          <cx:pt idx="1023">115667</cx:pt>
          <cx:pt idx="1024">115667</cx:pt>
          <cx:pt idx="1025">115667</cx:pt>
          <cx:pt idx="1026">115667</cx:pt>
          <cx:pt idx="1027">115667</cx:pt>
          <cx:pt idx="1028">115667</cx:pt>
          <cx:pt idx="1029">115667</cx:pt>
          <cx:pt idx="1030">70000</cx:pt>
          <cx:pt idx="1031">70000</cx:pt>
          <cx:pt idx="1032">70000</cx:pt>
          <cx:pt idx="1033">70000</cx:pt>
          <cx:pt idx="1034">70000</cx:pt>
          <cx:pt idx="1035">70000</cx:pt>
          <cx:pt idx="1036">158750</cx:pt>
          <cx:pt idx="1037">158750</cx:pt>
          <cx:pt idx="1038">29717</cx:pt>
          <cx:pt idx="1039">29717</cx:pt>
          <cx:pt idx="1040">29717</cx:pt>
          <cx:pt idx="1041">29717</cx:pt>
          <cx:pt idx="1042">29717</cx:pt>
          <cx:pt idx="1043">29717</cx:pt>
          <cx:pt idx="1044">29717</cx:pt>
          <cx:pt idx="1045">96518</cx:pt>
          <cx:pt idx="1046">96518</cx:pt>
          <cx:pt idx="1047">96518</cx:pt>
          <cx:pt idx="1048">96518</cx:pt>
          <cx:pt idx="1049">96518</cx:pt>
          <cx:pt idx="1050">96518</cx:pt>
          <cx:pt idx="1051">96518</cx:pt>
          <cx:pt idx="1052">57377</cx:pt>
          <cx:pt idx="1053">57377</cx:pt>
          <cx:pt idx="1054">40168</cx:pt>
          <cx:pt idx="1055">40168</cx:pt>
          <cx:pt idx="1056">40168</cx:pt>
          <cx:pt idx="1057">40168</cx:pt>
          <cx:pt idx="1058">40168</cx:pt>
          <cx:pt idx="1059">40168</cx:pt>
          <cx:pt idx="1060">40168</cx:pt>
          <cx:pt idx="1061">40168</cx:pt>
          <cx:pt idx="1062">109844</cx:pt>
          <cx:pt idx="1063">109844</cx:pt>
          <cx:pt idx="1064">109844</cx:pt>
          <cx:pt idx="1065">109844</cx:pt>
          <cx:pt idx="1066">109844</cx:pt>
          <cx:pt idx="1067">79063</cx:pt>
          <cx:pt idx="1068">79063</cx:pt>
          <cx:pt idx="1069">79063</cx:pt>
          <cx:pt idx="1070">79063</cx:pt>
          <cx:pt idx="1071">79063</cx:pt>
          <cx:pt idx="1072">115667</cx:pt>
          <cx:pt idx="1073">115667</cx:pt>
          <cx:pt idx="1074">115667</cx:pt>
          <cx:pt idx="1075">115667</cx:pt>
          <cx:pt idx="1076">115667</cx:pt>
          <cx:pt idx="1077">143875</cx:pt>
          <cx:pt idx="1078">143875</cx:pt>
          <cx:pt idx="1079">143875</cx:pt>
          <cx:pt idx="1080">70000</cx:pt>
          <cx:pt idx="1081">70000</cx:pt>
          <cx:pt idx="1082">70000</cx:pt>
          <cx:pt idx="1083">70000</cx:pt>
          <cx:pt idx="1084">166000</cx:pt>
          <cx:pt idx="1085">166000</cx:pt>
          <cx:pt idx="1086">158750</cx:pt>
          <cx:pt idx="1087">158750</cx:pt>
          <cx:pt idx="1088">158750</cx:pt>
          <cx:pt idx="1089">158750</cx:pt>
          <cx:pt idx="1090">29717</cx:pt>
          <cx:pt idx="1091">29717</cx:pt>
          <cx:pt idx="1092">29717</cx:pt>
          <cx:pt idx="1093">29717</cx:pt>
          <cx:pt idx="1094">29717</cx:pt>
          <cx:pt idx="1095">29717</cx:pt>
          <cx:pt idx="1096">96518</cx:pt>
          <cx:pt idx="1097">96518</cx:pt>
          <cx:pt idx="1098">96518</cx:pt>
          <cx:pt idx="1099">96518</cx:pt>
          <cx:pt idx="1100">96518</cx:pt>
          <cx:pt idx="1101">96518</cx:pt>
          <cx:pt idx="1102">57377</cx:pt>
          <cx:pt idx="1103">57377</cx:pt>
          <cx:pt idx="1104">40168</cx:pt>
          <cx:pt idx="1105">40168</cx:pt>
          <cx:pt idx="1106">40168</cx:pt>
          <cx:pt idx="1107">40168</cx:pt>
          <cx:pt idx="1108">40168</cx:pt>
          <cx:pt idx="1109">40168</cx:pt>
          <cx:pt idx="1110">40168</cx:pt>
          <cx:pt idx="1111">40168</cx:pt>
          <cx:pt idx="1112">40168</cx:pt>
          <cx:pt idx="1113">109844</cx:pt>
          <cx:pt idx="1114">109844</cx:pt>
          <cx:pt idx="1115">109844</cx:pt>
          <cx:pt idx="1116">109844</cx:pt>
          <cx:pt idx="1117">109844</cx:pt>
          <cx:pt idx="1118">109844</cx:pt>
          <cx:pt idx="1119">79063</cx:pt>
          <cx:pt idx="1120">79063</cx:pt>
          <cx:pt idx="1121">79063</cx:pt>
          <cx:pt idx="1122">79063</cx:pt>
          <cx:pt idx="1123">79063</cx:pt>
          <cx:pt idx="1124">126964</cx:pt>
          <cx:pt idx="1125">126964</cx:pt>
          <cx:pt idx="1126">126964</cx:pt>
          <cx:pt idx="1127">143875</cx:pt>
          <cx:pt idx="1128">143875</cx:pt>
          <cx:pt idx="1129">143875</cx:pt>
          <cx:pt idx="1130">143875</cx:pt>
          <cx:pt idx="1131">143875</cx:pt>
          <cx:pt idx="1132">70000</cx:pt>
          <cx:pt idx="1133">70000</cx:pt>
          <cx:pt idx="1134">163125</cx:pt>
          <cx:pt idx="1135">163125</cx:pt>
          <cx:pt idx="1136">166000</cx:pt>
          <cx:pt idx="1137">166000</cx:pt>
          <cx:pt idx="1138">158750</cx:pt>
          <cx:pt idx="1139">158750</cx:pt>
          <cx:pt idx="1140">158750</cx:pt>
          <cx:pt idx="1141">158750</cx:pt>
          <cx:pt idx="1142">158750</cx:pt>
          <cx:pt idx="1143">34167</cx:pt>
          <cx:pt idx="1144">34167</cx:pt>
          <cx:pt idx="1145">34167</cx:pt>
          <cx:pt idx="1146">29717</cx:pt>
          <cx:pt idx="1147">29717</cx:pt>
          <cx:pt idx="1148">29717</cx:pt>
          <cx:pt idx="1149">96518</cx:pt>
          <cx:pt idx="1150">96518</cx:pt>
          <cx:pt idx="1151">96518</cx:pt>
          <cx:pt idx="1152">96518</cx:pt>
          <cx:pt idx="1153">96518</cx:pt>
          <cx:pt idx="1154">96518</cx:pt>
          <cx:pt idx="1155">27879</cx:pt>
          <cx:pt idx="1156">31506</cx:pt>
          <cx:pt idx="1157">31506</cx:pt>
          <cx:pt idx="1158">31506</cx:pt>
          <cx:pt idx="1159">31506</cx:pt>
          <cx:pt idx="1160">31506</cx:pt>
          <cx:pt idx="1161">31506</cx:pt>
          <cx:pt idx="1162">32306</cx:pt>
          <cx:pt idx="1163">32306</cx:pt>
          <cx:pt idx="1164">45094</cx:pt>
          <cx:pt idx="1165">45094</cx:pt>
          <cx:pt idx="1166">109844</cx:pt>
          <cx:pt idx="1167">109844</cx:pt>
          <cx:pt idx="1168">109844</cx:pt>
          <cx:pt idx="1169">109844</cx:pt>
          <cx:pt idx="1170">109844</cx:pt>
          <cx:pt idx="1171">109844</cx:pt>
          <cx:pt idx="1172">109844</cx:pt>
          <cx:pt idx="1173">79063</cx:pt>
          <cx:pt idx="1174">79063</cx:pt>
          <cx:pt idx="1175">79063</cx:pt>
          <cx:pt idx="1176">79063</cx:pt>
          <cx:pt idx="1177">79063</cx:pt>
          <cx:pt idx="1178">126964</cx:pt>
          <cx:pt idx="1179">126964</cx:pt>
          <cx:pt idx="1180">126964</cx:pt>
          <cx:pt idx="1181">126964</cx:pt>
          <cx:pt idx="1182">126964</cx:pt>
          <cx:pt idx="1183">126964</cx:pt>
          <cx:pt idx="1184">143875</cx:pt>
          <cx:pt idx="1185">143875</cx:pt>
          <cx:pt idx="1186">163125</cx:pt>
          <cx:pt idx="1187">163125</cx:pt>
          <cx:pt idx="1188">163125</cx:pt>
          <cx:pt idx="1189">163125</cx:pt>
          <cx:pt idx="1190">166000</cx:pt>
          <cx:pt idx="1191">166000</cx:pt>
          <cx:pt idx="1192">166000</cx:pt>
          <cx:pt idx="1193">158750</cx:pt>
          <cx:pt idx="1194">158750</cx:pt>
          <cx:pt idx="1195">158750</cx:pt>
          <cx:pt idx="1196">158750</cx:pt>
          <cx:pt idx="1197">158750</cx:pt>
          <cx:pt idx="1198">34167</cx:pt>
          <cx:pt idx="1199">34167</cx:pt>
          <cx:pt idx="1200">34167</cx:pt>
          <cx:pt idx="1201">34167</cx:pt>
          <cx:pt idx="1202">34167</cx:pt>
          <cx:pt idx="1203">96518</cx:pt>
          <cx:pt idx="1204">96518</cx:pt>
          <cx:pt idx="1205">96518</cx:pt>
          <cx:pt idx="1206">27879</cx:pt>
          <cx:pt idx="1207">27879</cx:pt>
          <cx:pt idx="1208">27879</cx:pt>
          <cx:pt idx="1209">27879</cx:pt>
          <cx:pt idx="1210">27879</cx:pt>
          <cx:pt idx="1211">31506</cx:pt>
          <cx:pt idx="1212">31506</cx:pt>
          <cx:pt idx="1213">31506</cx:pt>
          <cx:pt idx="1214">31506</cx:pt>
          <cx:pt idx="1215">32306</cx:pt>
          <cx:pt idx="1216">32306</cx:pt>
          <cx:pt idx="1217">32306</cx:pt>
          <cx:pt idx="1218">45094</cx:pt>
          <cx:pt idx="1219">45094</cx:pt>
          <cx:pt idx="1220">45094</cx:pt>
          <cx:pt idx="1221">45094</cx:pt>
          <cx:pt idx="1222">109844</cx:pt>
          <cx:pt idx="1223">109844</cx:pt>
          <cx:pt idx="1224">109844</cx:pt>
          <cx:pt idx="1225">109844</cx:pt>
          <cx:pt idx="1226">109844</cx:pt>
          <cx:pt idx="1227">109844</cx:pt>
          <cx:pt idx="1228">109844</cx:pt>
          <cx:pt idx="1229">79063</cx:pt>
          <cx:pt idx="1230">79063</cx:pt>
          <cx:pt idx="1231">79063</cx:pt>
          <cx:pt idx="1232">126964</cx:pt>
          <cx:pt idx="1233">126964</cx:pt>
          <cx:pt idx="1234">126964</cx:pt>
          <cx:pt idx="1235">126964</cx:pt>
          <cx:pt idx="1236">132396</cx:pt>
          <cx:pt idx="1237">132396</cx:pt>
          <cx:pt idx="1238">142813</cx:pt>
          <cx:pt idx="1239">142813</cx:pt>
          <cx:pt idx="1240">163125</cx:pt>
          <cx:pt idx="1241">163125</cx:pt>
          <cx:pt idx="1242">163125</cx:pt>
          <cx:pt idx="1243">166000</cx:pt>
          <cx:pt idx="1244">166000</cx:pt>
          <cx:pt idx="1245">100880</cx:pt>
          <cx:pt idx="1246">100880</cx:pt>
          <cx:pt idx="1247">158750</cx:pt>
          <cx:pt idx="1248">158750</cx:pt>
          <cx:pt idx="1249">158750</cx:pt>
          <cx:pt idx="1250">158750</cx:pt>
          <cx:pt idx="1251">158750</cx:pt>
          <cx:pt idx="1252">34167</cx:pt>
          <cx:pt idx="1253">34167</cx:pt>
          <cx:pt idx="1254">34167</cx:pt>
          <cx:pt idx="1255">34167</cx:pt>
          <cx:pt idx="1256">34167</cx:pt>
          <cx:pt idx="1257">27879</cx:pt>
          <cx:pt idx="1258">27879</cx:pt>
          <cx:pt idx="1259">27879</cx:pt>
          <cx:pt idx="1260">27879</cx:pt>
          <cx:pt idx="1261">27879</cx:pt>
          <cx:pt idx="1262">27879</cx:pt>
          <cx:pt idx="1263">27879</cx:pt>
          <cx:pt idx="1264">27879</cx:pt>
          <cx:pt idx="1265">31506</cx:pt>
          <cx:pt idx="1266">31506</cx:pt>
          <cx:pt idx="1267">32306</cx:pt>
          <cx:pt idx="1268">32306</cx:pt>
          <cx:pt idx="1269">32306</cx:pt>
          <cx:pt idx="1270">32306</cx:pt>
          <cx:pt idx="1271">45094</cx:pt>
          <cx:pt idx="1272">45094</cx:pt>
          <cx:pt idx="1273">45094</cx:pt>
          <cx:pt idx="1274">45094</cx:pt>
          <cx:pt idx="1275">45094</cx:pt>
          <cx:pt idx="1276">132396</cx:pt>
          <cx:pt idx="1277">132396</cx:pt>
          <cx:pt idx="1278">132396</cx:pt>
          <cx:pt idx="1279">132396</cx:pt>
          <cx:pt idx="1280">132396</cx:pt>
          <cx:pt idx="1281">142813</cx:pt>
          <cx:pt idx="1282">142813</cx:pt>
          <cx:pt idx="1283">142813</cx:pt>
          <cx:pt idx="1284">142813</cx:pt>
          <cx:pt idx="1285">142813</cx:pt>
          <cx:pt idx="1286">100880</cx:pt>
          <cx:pt idx="1287">100880</cx:pt>
          <cx:pt idx="1288">100880</cx:pt>
          <cx:pt idx="1289">100880</cx:pt>
          <cx:pt idx="1290">158750</cx:pt>
          <cx:pt idx="1291">158750</cx:pt>
          <cx:pt idx="1292">158750</cx:pt>
          <cx:pt idx="1293">158750</cx:pt>
          <cx:pt idx="1294">158750</cx:pt>
          <cx:pt idx="1295">158750</cx:pt>
          <cx:pt idx="1296">34167</cx:pt>
          <cx:pt idx="1297">34167</cx:pt>
          <cx:pt idx="1298">34167</cx:pt>
          <cx:pt idx="1299">34167</cx:pt>
          <cx:pt idx="1300">34167</cx:pt>
          <cx:pt idx="1301">27879</cx:pt>
          <cx:pt idx="1302">27879</cx:pt>
          <cx:pt idx="1303">27879</cx:pt>
          <cx:pt idx="1304">27879</cx:pt>
          <cx:pt idx="1305">27879</cx:pt>
          <cx:pt idx="1306">27879</cx:pt>
          <cx:pt idx="1307">27879</cx:pt>
          <cx:pt idx="1308">45074</cx:pt>
          <cx:pt idx="1309">45074</cx:pt>
          <cx:pt idx="1310">45074</cx:pt>
          <cx:pt idx="1311">45074</cx:pt>
          <cx:pt idx="1312">32306</cx:pt>
          <cx:pt idx="1313">32306</cx:pt>
          <cx:pt idx="1314">45094</cx:pt>
          <cx:pt idx="1315">51023</cx:pt>
          <cx:pt idx="1316">51023</cx:pt>
          <cx:pt idx="1317">51023</cx:pt>
          <cx:pt idx="1318">51023</cx:pt>
          <cx:pt idx="1319">51023</cx:pt>
          <cx:pt idx="1320">132396</cx:pt>
          <cx:pt idx="1321">132396</cx:pt>
          <cx:pt idx="1322">132396</cx:pt>
          <cx:pt idx="1323">132396</cx:pt>
          <cx:pt idx="1324">132396</cx:pt>
          <cx:pt idx="1325">142813</cx:pt>
          <cx:pt idx="1326">114659</cx:pt>
          <cx:pt idx="1327">114659</cx:pt>
          <cx:pt idx="1328">142813</cx:pt>
          <cx:pt idx="1329">142813</cx:pt>
          <cx:pt idx="1330">100880</cx:pt>
          <cx:pt idx="1331">100880</cx:pt>
          <cx:pt idx="1332">100880</cx:pt>
          <cx:pt idx="1333">100880</cx:pt>
          <cx:pt idx="1334">158750</cx:pt>
          <cx:pt idx="1335">158750</cx:pt>
          <cx:pt idx="1336">158750</cx:pt>
          <cx:pt idx="1337">158750</cx:pt>
          <cx:pt idx="1338">158750</cx:pt>
          <cx:pt idx="1339">158750</cx:pt>
          <cx:pt idx="1340">34167</cx:pt>
          <cx:pt idx="1341">34167</cx:pt>
          <cx:pt idx="1342">34167</cx:pt>
          <cx:pt idx="1343">34167</cx:pt>
          <cx:pt idx="1344">34167</cx:pt>
          <cx:pt idx="1345">34167</cx:pt>
          <cx:pt idx="1346">27879</cx:pt>
          <cx:pt idx="1347">27879</cx:pt>
          <cx:pt idx="1348">27879</cx:pt>
          <cx:pt idx="1349">27879</cx:pt>
          <cx:pt idx="1350">27879</cx:pt>
          <cx:pt idx="1351">27879</cx:pt>
          <cx:pt idx="1352">27879</cx:pt>
          <cx:pt idx="1353">45074</cx:pt>
          <cx:pt idx="1354">45074</cx:pt>
          <cx:pt idx="1355">45074</cx:pt>
          <cx:pt idx="1356">32306</cx:pt>
          <cx:pt idx="1357">51023</cx:pt>
          <cx:pt idx="1358">51023</cx:pt>
          <cx:pt idx="1359">51023</cx:pt>
          <cx:pt idx="1360">51023</cx:pt>
          <cx:pt idx="1361">51023</cx:pt>
          <cx:pt idx="1362">51023</cx:pt>
          <cx:pt idx="1363">51023</cx:pt>
          <cx:pt idx="1364">51023</cx:pt>
          <cx:pt idx="1365">130969</cx:pt>
          <cx:pt idx="1366">130969</cx:pt>
          <cx:pt idx="1367">130969</cx:pt>
          <cx:pt idx="1368">130969</cx:pt>
          <cx:pt idx="1369">130969</cx:pt>
          <cx:pt idx="1370">130969</cx:pt>
          <cx:pt idx="1371">148333</cx:pt>
          <cx:pt idx="1372">148333</cx:pt>
          <cx:pt idx="1373">114659</cx:pt>
          <cx:pt idx="1374">114659</cx:pt>
          <cx:pt idx="1375">114659</cx:pt>
          <cx:pt idx="1376">114659</cx:pt>
          <cx:pt idx="1377">114659</cx:pt>
          <cx:pt idx="1378">114659</cx:pt>
          <cx:pt idx="1379">114659</cx:pt>
          <cx:pt idx="1380">114659</cx:pt>
          <cx:pt idx="1381">158750</cx:pt>
          <cx:pt idx="1382">158750</cx:pt>
          <cx:pt idx="1383">158750</cx:pt>
          <cx:pt idx="1384">158750</cx:pt>
          <cx:pt idx="1385">158750</cx:pt>
          <cx:pt idx="1386">158750</cx:pt>
          <cx:pt idx="1387">62773</cx:pt>
          <cx:pt idx="1388">62773</cx:pt>
          <cx:pt idx="1389">62773</cx:pt>
          <cx:pt idx="1390">62773</cx:pt>
          <cx:pt idx="1391">46353</cx:pt>
          <cx:pt idx="1392">46353</cx:pt>
          <cx:pt idx="1393">46353</cx:pt>
          <cx:pt idx="1394">46353</cx:pt>
          <cx:pt idx="1395">46353</cx:pt>
          <cx:pt idx="1396">46353</cx:pt>
          <cx:pt idx="1397">46353</cx:pt>
          <cx:pt idx="1398">46353</cx:pt>
          <cx:pt idx="1399">40933</cx:pt>
          <cx:pt idx="1400">40933</cx:pt>
          <cx:pt idx="1401">53426</cx:pt>
          <cx:pt idx="1402">53426</cx:pt>
          <cx:pt idx="1403">53426</cx:pt>
          <cx:pt idx="1404">33568</cx:pt>
          <cx:pt idx="1405">33568</cx:pt>
          <cx:pt idx="1406">33568</cx:pt>
          <cx:pt idx="1407">33568</cx:pt>
          <cx:pt idx="1408">33568</cx:pt>
          <cx:pt idx="1409">33568</cx:pt>
          <cx:pt idx="1410">33568</cx:pt>
          <cx:pt idx="1411">33568</cx:pt>
          <cx:pt idx="1412">33568</cx:pt>
          <cx:pt idx="1413">191146</cx:pt>
          <cx:pt idx="1414">191146</cx:pt>
          <cx:pt idx="1415">191146</cx:pt>
          <cx:pt idx="1416">45278</cx:pt>
          <cx:pt idx="1417">45278</cx:pt>
          <cx:pt idx="1418">143268</cx:pt>
          <cx:pt idx="1419">92000</cx:pt>
          <cx:pt idx="1420">92000</cx:pt>
          <cx:pt idx="1421">92000</cx:pt>
          <cx:pt idx="1422">92000</cx:pt>
          <cx:pt idx="1423">92000</cx:pt>
          <cx:pt idx="1424">130969</cx:pt>
          <cx:pt idx="1425">130969</cx:pt>
          <cx:pt idx="1426">155069</cx:pt>
          <cx:pt idx="1427">143611</cx:pt>
          <cx:pt idx="1428">143611</cx:pt>
          <cx:pt idx="1429">148333</cx:pt>
          <cx:pt idx="1430">148333</cx:pt>
          <cx:pt idx="1431">145641</cx:pt>
          <cx:pt idx="1432">145641</cx:pt>
          <cx:pt idx="1433">145641</cx:pt>
          <cx:pt idx="1434">67122</cx:pt>
          <cx:pt idx="1435">67122</cx:pt>
          <cx:pt idx="1436">67122</cx:pt>
          <cx:pt idx="1437">67122</cx:pt>
          <cx:pt idx="1438">85357</cx:pt>
          <cx:pt idx="1439">158750</cx:pt>
          <cx:pt idx="1440">158750</cx:pt>
          <cx:pt idx="1441">158750</cx:pt>
          <cx:pt idx="1442">158750</cx:pt>
          <cx:pt idx="1443">158750</cx:pt>
          <cx:pt idx="1444">158750</cx:pt>
          <cx:pt idx="1445">62773</cx:pt>
          <cx:pt idx="1446">62773</cx:pt>
          <cx:pt idx="1447">62773</cx:pt>
          <cx:pt idx="1448">62773</cx:pt>
          <cx:pt idx="1449">62773</cx:pt>
          <cx:pt idx="1450">46353</cx:pt>
          <cx:pt idx="1451">46353</cx:pt>
          <cx:pt idx="1452">46353</cx:pt>
          <cx:pt idx="1453">46353</cx:pt>
          <cx:pt idx="1454">40933</cx:pt>
          <cx:pt idx="1455">40933</cx:pt>
          <cx:pt idx="1456">40933</cx:pt>
          <cx:pt idx="1457">40933</cx:pt>
          <cx:pt idx="1458">40933</cx:pt>
          <cx:pt idx="1459">53426</cx:pt>
          <cx:pt idx="1460">53426</cx:pt>
          <cx:pt idx="1461">53426</cx:pt>
          <cx:pt idx="1462">53426</cx:pt>
          <cx:pt idx="1463">33568</cx:pt>
          <cx:pt idx="1464">33568</cx:pt>
          <cx:pt idx="1465">33568</cx:pt>
          <cx:pt idx="1466">33568</cx:pt>
          <cx:pt idx="1467">33568</cx:pt>
          <cx:pt idx="1468">33568</cx:pt>
          <cx:pt idx="1469">33568</cx:pt>
          <cx:pt idx="1470">33568</cx:pt>
          <cx:pt idx="1471">191146</cx:pt>
          <cx:pt idx="1472">191146</cx:pt>
          <cx:pt idx="1473">191146</cx:pt>
          <cx:pt idx="1474">191146</cx:pt>
          <cx:pt idx="1475">45278</cx:pt>
          <cx:pt idx="1476">45278</cx:pt>
          <cx:pt idx="1477">45278</cx:pt>
          <cx:pt idx="1478">143268</cx:pt>
          <cx:pt idx="1479">143268</cx:pt>
          <cx:pt idx="1480">143268</cx:pt>
          <cx:pt idx="1481">143268</cx:pt>
          <cx:pt idx="1482">143268</cx:pt>
          <cx:pt idx="1483">143268</cx:pt>
          <cx:pt idx="1484">92000</cx:pt>
          <cx:pt idx="1485">92000</cx:pt>
          <cx:pt idx="1486">92000</cx:pt>
          <cx:pt idx="1487">92000</cx:pt>
          <cx:pt idx="1488">92000</cx:pt>
          <cx:pt idx="1489">155069</cx:pt>
          <cx:pt idx="1490">155069</cx:pt>
          <cx:pt idx="1491">155069</cx:pt>
          <cx:pt idx="1492">143611</cx:pt>
          <cx:pt idx="1493">143611</cx:pt>
          <cx:pt idx="1494">148333</cx:pt>
          <cx:pt idx="1495">148333</cx:pt>
          <cx:pt idx="1496">145641</cx:pt>
          <cx:pt idx="1497">145641</cx:pt>
          <cx:pt idx="1498">145641</cx:pt>
          <cx:pt idx="1499">67122</cx:pt>
          <cx:pt idx="1500">67122</cx:pt>
          <cx:pt idx="1501">67122</cx:pt>
          <cx:pt idx="1502">67122</cx:pt>
          <cx:pt idx="1503">85357</cx:pt>
          <cx:pt idx="1504">85357</cx:pt>
          <cx:pt idx="1505">158750</cx:pt>
          <cx:pt idx="1506">158750</cx:pt>
          <cx:pt idx="1507">158750</cx:pt>
          <cx:pt idx="1508">158750</cx:pt>
          <cx:pt idx="1509">158750</cx:pt>
          <cx:pt idx="1510">62773</cx:pt>
          <cx:pt idx="1511">62773</cx:pt>
          <cx:pt idx="1512">62773</cx:pt>
          <cx:pt idx="1513">62773</cx:pt>
          <cx:pt idx="1514">62773</cx:pt>
          <cx:pt idx="1515">26712</cx:pt>
          <cx:pt idx="1516">40933</cx:pt>
          <cx:pt idx="1517">40933</cx:pt>
          <cx:pt idx="1518">40933</cx:pt>
          <cx:pt idx="1519">40933</cx:pt>
          <cx:pt idx="1520">40933</cx:pt>
          <cx:pt idx="1521">40933</cx:pt>
          <cx:pt idx="1522">40933</cx:pt>
          <cx:pt idx="1523">40933</cx:pt>
          <cx:pt idx="1524">53426</cx:pt>
          <cx:pt idx="1525">53426</cx:pt>
          <cx:pt idx="1526">53426</cx:pt>
          <cx:pt idx="1527">53426</cx:pt>
          <cx:pt idx="1528">33568</cx:pt>
          <cx:pt idx="1529">33568</cx:pt>
          <cx:pt idx="1530">33568</cx:pt>
          <cx:pt idx="1531">33568</cx:pt>
          <cx:pt idx="1532">33568</cx:pt>
          <cx:pt idx="1533">33568</cx:pt>
          <cx:pt idx="1534">33568</cx:pt>
          <cx:pt idx="1535">191146</cx:pt>
          <cx:pt idx="1536">191146</cx:pt>
          <cx:pt idx="1537">191146</cx:pt>
          <cx:pt idx="1538">191146</cx:pt>
          <cx:pt idx="1539">191146</cx:pt>
          <cx:pt idx="1540">83722</cx:pt>
          <cx:pt idx="1541">83722</cx:pt>
          <cx:pt idx="1542">83722</cx:pt>
          <cx:pt idx="1543">45278</cx:pt>
          <cx:pt idx="1544">45278</cx:pt>
          <cx:pt idx="1545">45278</cx:pt>
          <cx:pt idx="1546">45278</cx:pt>
          <cx:pt idx="1547">45278</cx:pt>
          <cx:pt idx="1548">143268</cx:pt>
          <cx:pt idx="1549">143268</cx:pt>
          <cx:pt idx="1550">143268</cx:pt>
          <cx:pt idx="1551">143268</cx:pt>
          <cx:pt idx="1552">143268</cx:pt>
          <cx:pt idx="1553">143268</cx:pt>
          <cx:pt idx="1554">143268</cx:pt>
          <cx:pt idx="1555">143268</cx:pt>
          <cx:pt idx="1556">92000</cx:pt>
          <cx:pt idx="1557">92000</cx:pt>
          <cx:pt idx="1558">92000</cx:pt>
          <cx:pt idx="1559">92000</cx:pt>
          <cx:pt idx="1560">92000</cx:pt>
          <cx:pt idx="1561">107607</cx:pt>
          <cx:pt idx="1562">107607</cx:pt>
          <cx:pt idx="1563">155069</cx:pt>
          <cx:pt idx="1564">155069</cx:pt>
          <cx:pt idx="1565">155069</cx:pt>
          <cx:pt idx="1566">143611</cx:pt>
          <cx:pt idx="1567">143611</cx:pt>
          <cx:pt idx="1568">81789</cx:pt>
          <cx:pt idx="1569">81789</cx:pt>
          <cx:pt idx="1570">145641</cx:pt>
          <cx:pt idx="1571">145641</cx:pt>
          <cx:pt idx="1572">145641</cx:pt>
          <cx:pt idx="1573">67122</cx:pt>
          <cx:pt idx="1574">67122</cx:pt>
          <cx:pt idx="1575">67122</cx:pt>
          <cx:pt idx="1576">67122</cx:pt>
          <cx:pt idx="1577">85357</cx:pt>
          <cx:pt idx="1578">85357</cx:pt>
          <cx:pt idx="1579">85357</cx:pt>
          <cx:pt idx="1580">158750</cx:pt>
          <cx:pt idx="1581">79628</cx:pt>
          <cx:pt idx="1582">79628</cx:pt>
          <cx:pt idx="1583">79628</cx:pt>
          <cx:pt idx="1584">26712</cx:pt>
          <cx:pt idx="1585">26712</cx:pt>
          <cx:pt idx="1586">26712</cx:pt>
          <cx:pt idx="1587">26712</cx:pt>
          <cx:pt idx="1588">26712</cx:pt>
          <cx:pt idx="1589">26712</cx:pt>
          <cx:pt idx="1590">26712</cx:pt>
          <cx:pt idx="1591">40933</cx:pt>
          <cx:pt idx="1592">40933</cx:pt>
          <cx:pt idx="1593">40933</cx:pt>
          <cx:pt idx="1594">40933</cx:pt>
          <cx:pt idx="1595">40933</cx:pt>
          <cx:pt idx="1596">40933</cx:pt>
          <cx:pt idx="1597">53426</cx:pt>
          <cx:pt idx="1598">53426</cx:pt>
          <cx:pt idx="1599">53426</cx:pt>
          <cx:pt idx="1600">53426</cx:pt>
          <cx:pt idx="1601">53426</cx:pt>
          <cx:pt idx="1602">38861</cx:pt>
          <cx:pt idx="1603">38861</cx:pt>
          <cx:pt idx="1604">38861</cx:pt>
          <cx:pt idx="1605">38861</cx:pt>
          <cx:pt idx="1606">38861</cx:pt>
          <cx:pt idx="1607">191146</cx:pt>
          <cx:pt idx="1608">191146</cx:pt>
          <cx:pt idx="1609">191146</cx:pt>
          <cx:pt idx="1610">191146</cx:pt>
          <cx:pt idx="1611">191146</cx:pt>
          <cx:pt idx="1612">191146</cx:pt>
          <cx:pt idx="1613">83722</cx:pt>
          <cx:pt idx="1614">83722</cx:pt>
          <cx:pt idx="1615">83722</cx:pt>
          <cx:pt idx="1616">45278</cx:pt>
          <cx:pt idx="1617">45278</cx:pt>
          <cx:pt idx="1618">45278</cx:pt>
          <cx:pt idx="1619">45278</cx:pt>
          <cx:pt idx="1620">73688</cx:pt>
          <cx:pt idx="1621">73688</cx:pt>
          <cx:pt idx="1622">94250</cx:pt>
          <cx:pt idx="1623">94250</cx:pt>
          <cx:pt idx="1624">143268</cx:pt>
          <cx:pt idx="1625">143268</cx:pt>
          <cx:pt idx="1626">143268</cx:pt>
          <cx:pt idx="1627">143268</cx:pt>
          <cx:pt idx="1628">143268</cx:pt>
          <cx:pt idx="1629">143268</cx:pt>
          <cx:pt idx="1630">92000</cx:pt>
          <cx:pt idx="1631">92000</cx:pt>
          <cx:pt idx="1632">107885</cx:pt>
          <cx:pt idx="1633">107885</cx:pt>
          <cx:pt idx="1634">107885</cx:pt>
          <cx:pt idx="1635">107607</cx:pt>
          <cx:pt idx="1636">107607</cx:pt>
          <cx:pt idx="1637">155069</cx:pt>
          <cx:pt idx="1638">155069</cx:pt>
          <cx:pt idx="1639">155069</cx:pt>
          <cx:pt idx="1640">143611</cx:pt>
          <cx:pt idx="1641">143611</cx:pt>
          <cx:pt idx="1642">81789</cx:pt>
          <cx:pt idx="1643">81789</cx:pt>
          <cx:pt idx="1644">81789</cx:pt>
          <cx:pt idx="1645">81789</cx:pt>
          <cx:pt idx="1646">81789</cx:pt>
          <cx:pt idx="1647">67122</cx:pt>
          <cx:pt idx="1648">67122</cx:pt>
          <cx:pt idx="1649">38277</cx:pt>
          <cx:pt idx="1650">38277</cx:pt>
          <cx:pt idx="1651">38277</cx:pt>
          <cx:pt idx="1652">38277</cx:pt>
          <cx:pt idx="1653">38277</cx:pt>
          <cx:pt idx="1654">79628</cx:pt>
          <cx:pt idx="1655">79628</cx:pt>
          <cx:pt idx="1656">79628</cx:pt>
          <cx:pt idx="1657">79628</cx:pt>
          <cx:pt idx="1658">26712</cx:pt>
          <cx:pt idx="1659">26712</cx:pt>
          <cx:pt idx="1660">26712</cx:pt>
          <cx:pt idx="1661">26712</cx:pt>
          <cx:pt idx="1662">26712</cx:pt>
          <cx:pt idx="1663">26712</cx:pt>
          <cx:pt idx="1664">26712</cx:pt>
          <cx:pt idx="1665">26712</cx:pt>
          <cx:pt idx="1666">40933</cx:pt>
          <cx:pt idx="1667">40933</cx:pt>
          <cx:pt idx="1668">40933</cx:pt>
          <cx:pt idx="1669">40933</cx:pt>
          <cx:pt idx="1670">53426</cx:pt>
          <cx:pt idx="1671">51094</cx:pt>
          <cx:pt idx="1672">53426</cx:pt>
          <cx:pt idx="1673">53426</cx:pt>
          <cx:pt idx="1674">53426</cx:pt>
          <cx:pt idx="1675">53426</cx:pt>
          <cx:pt idx="1676">53426</cx:pt>
          <cx:pt idx="1677">38861</cx:pt>
          <cx:pt idx="1678">38861</cx:pt>
          <cx:pt idx="1679">38861</cx:pt>
          <cx:pt idx="1680">170987</cx:pt>
          <cx:pt idx="1681">170987</cx:pt>
          <cx:pt idx="1682">170987</cx:pt>
          <cx:pt idx="1683">170987</cx:pt>
          <cx:pt idx="1684">170987</cx:pt>
          <cx:pt idx="1685">170987</cx:pt>
          <cx:pt idx="1686">191146</cx:pt>
          <cx:pt idx="1687">191146</cx:pt>
          <cx:pt idx="1688">83722</cx:pt>
          <cx:pt idx="1689">83722</cx:pt>
          <cx:pt idx="1690">83722</cx:pt>
          <cx:pt idx="1691">83722</cx:pt>
          <cx:pt idx="1692">45278</cx:pt>
          <cx:pt idx="1693">73688</cx:pt>
          <cx:pt idx="1694">73688</cx:pt>
          <cx:pt idx="1695">73688</cx:pt>
          <cx:pt idx="1696">73688</cx:pt>
          <cx:pt idx="1697">73688</cx:pt>
          <cx:pt idx="1698">73688</cx:pt>
          <cx:pt idx="1699">94250</cx:pt>
          <cx:pt idx="1700">94250</cx:pt>
          <cx:pt idx="1701">94250</cx:pt>
          <cx:pt idx="1702">94250</cx:pt>
          <cx:pt idx="1703">94250</cx:pt>
          <cx:pt idx="1704">143268</cx:pt>
          <cx:pt idx="1705">143268</cx:pt>
          <cx:pt idx="1706">143268</cx:pt>
          <cx:pt idx="1707">107885</cx:pt>
          <cx:pt idx="1708">107885</cx:pt>
          <cx:pt idx="1709">107885</cx:pt>
          <cx:pt idx="1710">107885</cx:pt>
          <cx:pt idx="1711">107885</cx:pt>
          <cx:pt idx="1712">107885</cx:pt>
          <cx:pt idx="1713">107607</cx:pt>
          <cx:pt idx="1714">107607</cx:pt>
          <cx:pt idx="1715">107607</cx:pt>
          <cx:pt idx="1716">107607</cx:pt>
          <cx:pt idx="1717">107607</cx:pt>
          <cx:pt idx="1718">107607</cx:pt>
          <cx:pt idx="1719">107607</cx:pt>
          <cx:pt idx="1720">153500</cx:pt>
          <cx:pt idx="1721">153500</cx:pt>
          <cx:pt idx="1722">153500</cx:pt>
          <cx:pt idx="1723">67176</cx:pt>
          <cx:pt idx="1724">67176</cx:pt>
          <cx:pt idx="1725">67176</cx:pt>
          <cx:pt idx="1726">44174</cx:pt>
          <cx:pt idx="1727">38277</cx:pt>
          <cx:pt idx="1728">38277</cx:pt>
          <cx:pt idx="1729">38277</cx:pt>
          <cx:pt idx="1730">38277</cx:pt>
          <cx:pt idx="1731">38277</cx:pt>
          <cx:pt idx="1732">79628</cx:pt>
          <cx:pt idx="1733">79628</cx:pt>
          <cx:pt idx="1734">79628</cx:pt>
          <cx:pt idx="1735">79628</cx:pt>
          <cx:pt idx="1736">79628</cx:pt>
          <cx:pt idx="1737">26712</cx:pt>
          <cx:pt idx="1738">26712</cx:pt>
          <cx:pt idx="1739">26712</cx:pt>
          <cx:pt idx="1740">26712</cx:pt>
          <cx:pt idx="1741">26712</cx:pt>
          <cx:pt idx="1742">26712</cx:pt>
          <cx:pt idx="1743">26712</cx:pt>
          <cx:pt idx="1744">26712</cx:pt>
          <cx:pt idx="1745">30948</cx:pt>
          <cx:pt idx="1746">51094</cx:pt>
          <cx:pt idx="1747">51094</cx:pt>
          <cx:pt idx="1748">51094</cx:pt>
          <cx:pt idx="1749">51094</cx:pt>
          <cx:pt idx="1750">51094</cx:pt>
          <cx:pt idx="1751">51094</cx:pt>
          <cx:pt idx="1752">51094</cx:pt>
          <cx:pt idx="1753">51094</cx:pt>
          <cx:pt idx="1754">51094</cx:pt>
          <cx:pt idx="1755">38861</cx:pt>
          <cx:pt idx="1756">38861</cx:pt>
          <cx:pt idx="1757">114091</cx:pt>
          <cx:pt idx="1758">114091</cx:pt>
          <cx:pt idx="1759">114091</cx:pt>
          <cx:pt idx="1760">114091</cx:pt>
          <cx:pt idx="1761">170987</cx:pt>
          <cx:pt idx="1762">170987</cx:pt>
          <cx:pt idx="1763">170987</cx:pt>
          <cx:pt idx="1764">170987</cx:pt>
          <cx:pt idx="1765">170987</cx:pt>
          <cx:pt idx="1766">170987</cx:pt>
          <cx:pt idx="1767">170987</cx:pt>
          <cx:pt idx="1768">170987</cx:pt>
          <cx:pt idx="1769">170987</cx:pt>
          <cx:pt idx="1770">191146</cx:pt>
          <cx:pt idx="1771">191146</cx:pt>
          <cx:pt idx="1772">191146</cx:pt>
          <cx:pt idx="1773">83722</cx:pt>
          <cx:pt idx="1774">83722</cx:pt>
          <cx:pt idx="1775">100982</cx:pt>
          <cx:pt idx="1776">100982</cx:pt>
          <cx:pt idx="1777">73688</cx:pt>
          <cx:pt idx="1778">73688</cx:pt>
          <cx:pt idx="1779">73688</cx:pt>
          <cx:pt idx="1780">73688</cx:pt>
          <cx:pt idx="1781">73688</cx:pt>
          <cx:pt idx="1782">73688</cx:pt>
          <cx:pt idx="1783">94250</cx:pt>
          <cx:pt idx="1784">94250</cx:pt>
          <cx:pt idx="1785">94250</cx:pt>
          <cx:pt idx="1786">94250</cx:pt>
          <cx:pt idx="1787">94250</cx:pt>
          <cx:pt idx="1788">120054</cx:pt>
          <cx:pt idx="1789">120054</cx:pt>
          <cx:pt idx="1790">90000</cx:pt>
          <cx:pt idx="1791">48851</cx:pt>
          <cx:pt idx="1792">48851</cx:pt>
          <cx:pt idx="1793">48851</cx:pt>
          <cx:pt idx="1794">48851</cx:pt>
          <cx:pt idx="1795">48851</cx:pt>
          <cx:pt idx="1796">48851</cx:pt>
          <cx:pt idx="1797">107607</cx:pt>
          <cx:pt idx="1798">107607</cx:pt>
          <cx:pt idx="1799">107607</cx:pt>
          <cx:pt idx="1800">107607</cx:pt>
          <cx:pt idx="1801">107607</cx:pt>
          <cx:pt idx="1802">107607</cx:pt>
          <cx:pt idx="1803">107607</cx:pt>
          <cx:pt idx="1804">153500</cx:pt>
          <cx:pt idx="1805">67176</cx:pt>
          <cx:pt idx="1806">67176</cx:pt>
          <cx:pt idx="1807">67176</cx:pt>
          <cx:pt idx="1808">67176</cx:pt>
          <cx:pt idx="1809">67176</cx:pt>
          <cx:pt idx="1810">67176</cx:pt>
          <cx:pt idx="1811">44174</cx:pt>
          <cx:pt idx="1812">44174</cx:pt>
          <cx:pt idx="1813">44174</cx:pt>
          <cx:pt idx="1814">38277</cx:pt>
          <cx:pt idx="1815">79628</cx:pt>
          <cx:pt idx="1816">79628</cx:pt>
          <cx:pt idx="1817">79628</cx:pt>
          <cx:pt idx="1818">79628</cx:pt>
          <cx:pt idx="1819">79628</cx:pt>
          <cx:pt idx="1820">79628</cx:pt>
          <cx:pt idx="1821">79628</cx:pt>
          <cx:pt idx="1822">26712</cx:pt>
          <cx:pt idx="1823">26712</cx:pt>
          <cx:pt idx="1824">26712</cx:pt>
          <cx:pt idx="1825">26712</cx:pt>
          <cx:pt idx="1826">26712</cx:pt>
          <cx:pt idx="1827">26712</cx:pt>
          <cx:pt idx="1828">30948</cx:pt>
          <cx:pt idx="1829">30948</cx:pt>
          <cx:pt idx="1830">30948</cx:pt>
          <cx:pt idx="1831">36894</cx:pt>
          <cx:pt idx="1832">36894</cx:pt>
          <cx:pt idx="1833">36894</cx:pt>
          <cx:pt idx="1834">36894</cx:pt>
          <cx:pt idx="1835">36894</cx:pt>
          <cx:pt idx="1836">36894</cx:pt>
          <cx:pt idx="1837">36894</cx:pt>
          <cx:pt idx="1838">51094</cx:pt>
          <cx:pt idx="1839">38861</cx:pt>
          <cx:pt idx="1840">114091</cx:pt>
          <cx:pt idx="1841">114091</cx:pt>
          <cx:pt idx="1842">114091</cx:pt>
          <cx:pt idx="1843">114091</cx:pt>
          <cx:pt idx="1844">114091</cx:pt>
          <cx:pt idx="1845">114091</cx:pt>
          <cx:pt idx="1846">170987</cx:pt>
          <cx:pt idx="1847">170987</cx:pt>
          <cx:pt idx="1848">170987</cx:pt>
          <cx:pt idx="1849">170987</cx:pt>
          <cx:pt idx="1850">170987</cx:pt>
          <cx:pt idx="1851">170987</cx:pt>
          <cx:pt idx="1852">170987</cx:pt>
          <cx:pt idx="1853">170987</cx:pt>
          <cx:pt idx="1854">170987</cx:pt>
          <cx:pt idx="1855">191146</cx:pt>
          <cx:pt idx="1856">191146</cx:pt>
          <cx:pt idx="1857">191146</cx:pt>
          <cx:pt idx="1858">191146</cx:pt>
          <cx:pt idx="1859">100982</cx:pt>
          <cx:pt idx="1860">100982</cx:pt>
          <cx:pt idx="1861">100982</cx:pt>
          <cx:pt idx="1862">100982</cx:pt>
          <cx:pt idx="1863">73688</cx:pt>
          <cx:pt idx="1864">73688</cx:pt>
          <cx:pt idx="1865">73688</cx:pt>
          <cx:pt idx="1866">73688</cx:pt>
          <cx:pt idx="1867">73688</cx:pt>
          <cx:pt idx="1868">94250</cx:pt>
          <cx:pt idx="1869">94250</cx:pt>
          <cx:pt idx="1870">87361</cx:pt>
          <cx:pt idx="1871">87361</cx:pt>
          <cx:pt idx="1872">87361</cx:pt>
          <cx:pt idx="1873">120054</cx:pt>
          <cx:pt idx="1874">120054</cx:pt>
          <cx:pt idx="1875">90000</cx:pt>
          <cx:pt idx="1876">90000</cx:pt>
          <cx:pt idx="1877">90000</cx:pt>
          <cx:pt idx="1878">90000</cx:pt>
          <cx:pt idx="1879">48851</cx:pt>
          <cx:pt idx="1880">48851</cx:pt>
          <cx:pt idx="1881">48851</cx:pt>
          <cx:pt idx="1882">107607</cx:pt>
          <cx:pt idx="1883">107607</cx:pt>
          <cx:pt idx="1884">107607</cx:pt>
          <cx:pt idx="1885">107607</cx:pt>
          <cx:pt idx="1886">107607</cx:pt>
          <cx:pt idx="1887">107607</cx:pt>
          <cx:pt idx="1888">32250</cx:pt>
          <cx:pt idx="1889">32250</cx:pt>
          <cx:pt idx="1890">32250</cx:pt>
          <cx:pt idx="1891">67176</cx:pt>
          <cx:pt idx="1892">67176</cx:pt>
          <cx:pt idx="1893">67176</cx:pt>
          <cx:pt idx="1894">42750</cx:pt>
          <cx:pt idx="1895">42750</cx:pt>
          <cx:pt idx="1896">44174</cx:pt>
          <cx:pt idx="1897">44174</cx:pt>
          <cx:pt idx="1898">44174</cx:pt>
          <cx:pt idx="1899">44174</cx:pt>
          <cx:pt idx="1900">44174</cx:pt>
          <cx:pt idx="1901">79628</cx:pt>
          <cx:pt idx="1902">79628</cx:pt>
          <cx:pt idx="1903">79628</cx:pt>
          <cx:pt idx="1904">79628</cx:pt>
          <cx:pt idx="1905">79628</cx:pt>
          <cx:pt idx="1906">79628</cx:pt>
          <cx:pt idx="1907">26712</cx:pt>
          <cx:pt idx="1908">26712</cx:pt>
          <cx:pt idx="1909">26712</cx:pt>
          <cx:pt idx="1910">26712</cx:pt>
          <cx:pt idx="1911">26712</cx:pt>
          <cx:pt idx="1912">30948</cx:pt>
          <cx:pt idx="1913">30948</cx:pt>
          <cx:pt idx="1914">30948</cx:pt>
          <cx:pt idx="1915">30948</cx:pt>
          <cx:pt idx="1916">30948</cx:pt>
          <cx:pt idx="1917">36894</cx:pt>
          <cx:pt idx="1918">36894</cx:pt>
          <cx:pt idx="1919">36894</cx:pt>
          <cx:pt idx="1920">36894</cx:pt>
          <cx:pt idx="1921">36894</cx:pt>
          <cx:pt idx="1922">36894</cx:pt>
          <cx:pt idx="1923">114091</cx:pt>
          <cx:pt idx="1924">114091</cx:pt>
          <cx:pt idx="1925">114091</cx:pt>
          <cx:pt idx="1926">114091</cx:pt>
          <cx:pt idx="1927">114091</cx:pt>
          <cx:pt idx="1928">114091</cx:pt>
          <cx:pt idx="1929">114091</cx:pt>
          <cx:pt idx="1930">114091</cx:pt>
          <cx:pt idx="1931">170987</cx:pt>
          <cx:pt idx="1932">170987</cx:pt>
          <cx:pt idx="1933">170987</cx:pt>
          <cx:pt idx="1934">170987</cx:pt>
          <cx:pt idx="1935">191146</cx:pt>
          <cx:pt idx="1936">191146</cx:pt>
          <cx:pt idx="1937">191146</cx:pt>
          <cx:pt idx="1938">191146</cx:pt>
          <cx:pt idx="1939">191146</cx:pt>
          <cx:pt idx="1940">100982</cx:pt>
          <cx:pt idx="1941">100982</cx:pt>
          <cx:pt idx="1942">100982</cx:pt>
          <cx:pt idx="1943">100982</cx:pt>
          <cx:pt idx="1944">100982</cx:pt>
          <cx:pt idx="1945">73688</cx:pt>
          <cx:pt idx="1946">73688</cx:pt>
          <cx:pt idx="1947">73688</cx:pt>
          <cx:pt idx="1948">94436</cx:pt>
          <cx:pt idx="1949">110441</cx:pt>
          <cx:pt idx="1950">110441</cx:pt>
          <cx:pt idx="1951">87361</cx:pt>
          <cx:pt idx="1952">87361</cx:pt>
          <cx:pt idx="1953">87361</cx:pt>
          <cx:pt idx="1954">120054</cx:pt>
          <cx:pt idx="1955">120054</cx:pt>
          <cx:pt idx="1956">90000</cx:pt>
          <cx:pt idx="1957">90000</cx:pt>
          <cx:pt idx="1958">90000</cx:pt>
          <cx:pt idx="1959">112000</cx:pt>
          <cx:pt idx="1960">112000</cx:pt>
          <cx:pt idx="1961">112000</cx:pt>
          <cx:pt idx="1962">112000</cx:pt>
          <cx:pt idx="1963">107607</cx:pt>
          <cx:pt idx="1964">107607</cx:pt>
          <cx:pt idx="1965">107607</cx:pt>
          <cx:pt idx="1966">32250</cx:pt>
          <cx:pt idx="1967">32250</cx:pt>
          <cx:pt idx="1968">32250</cx:pt>
          <cx:pt idx="1969">32250</cx:pt>
          <cx:pt idx="1970">32250</cx:pt>
          <cx:pt idx="1971">32250</cx:pt>
          <cx:pt idx="1972">32250</cx:pt>
          <cx:pt idx="1973">42750</cx:pt>
          <cx:pt idx="1974">42750</cx:pt>
          <cx:pt idx="1975">42750</cx:pt>
          <cx:pt idx="1976">42750</cx:pt>
          <cx:pt idx="1977">42750</cx:pt>
          <cx:pt idx="1978">79628</cx:pt>
          <cx:pt idx="1979">79628</cx:pt>
          <cx:pt idx="1980">79628</cx:pt>
          <cx:pt idx="1981">79628</cx:pt>
          <cx:pt idx="1982">79628</cx:pt>
          <cx:pt idx="1983">79628</cx:pt>
          <cx:pt idx="1984">79628</cx:pt>
          <cx:pt idx="1985">79628</cx:pt>
          <cx:pt idx="1986">79628</cx:pt>
          <cx:pt idx="1987">79628</cx:pt>
          <cx:pt idx="1988">79628</cx:pt>
          <cx:pt idx="1989">30948</cx:pt>
          <cx:pt idx="1990">30948</cx:pt>
          <cx:pt idx="1991">26712</cx:pt>
          <cx:pt idx="1992">30948</cx:pt>
          <cx:pt idx="1993">30948</cx:pt>
          <cx:pt idx="1994">30948</cx:pt>
          <cx:pt idx="1995">30948</cx:pt>
          <cx:pt idx="1996">30948</cx:pt>
          <cx:pt idx="1997">30948</cx:pt>
          <cx:pt idx="1998">30948</cx:pt>
          <cx:pt idx="1999">36894</cx:pt>
          <cx:pt idx="2000">36894</cx:pt>
          <cx:pt idx="2001">36894</cx:pt>
          <cx:pt idx="2002">36894</cx:pt>
          <cx:pt idx="2003">114091</cx:pt>
          <cx:pt idx="2004">114091</cx:pt>
          <cx:pt idx="2005">114091</cx:pt>
          <cx:pt idx="2006">114091</cx:pt>
          <cx:pt idx="2007">114091</cx:pt>
          <cx:pt idx="2008">114091</cx:pt>
          <cx:pt idx="2009">114091</cx:pt>
          <cx:pt idx="2010">114091</cx:pt>
          <cx:pt idx="2011">114091</cx:pt>
          <cx:pt idx="2012">114091</cx:pt>
          <cx:pt idx="2013">170987</cx:pt>
          <cx:pt idx="2014">170987</cx:pt>
          <cx:pt idx="2015">191146</cx:pt>
          <cx:pt idx="2016">191146</cx:pt>
          <cx:pt idx="2017">191146</cx:pt>
          <cx:pt idx="2018">191146</cx:pt>
          <cx:pt idx="2019">191146</cx:pt>
          <cx:pt idx="2020">191146</cx:pt>
          <cx:pt idx="2021">191146</cx:pt>
          <cx:pt idx="2022">100982</cx:pt>
          <cx:pt idx="2023">100982</cx:pt>
          <cx:pt idx="2024">100982</cx:pt>
          <cx:pt idx="2025">100982</cx:pt>
          <cx:pt idx="2026">94436</cx:pt>
          <cx:pt idx="2027">94436</cx:pt>
          <cx:pt idx="2028">94436</cx:pt>
          <cx:pt idx="2029">110441</cx:pt>
          <cx:pt idx="2030">110441</cx:pt>
          <cx:pt idx="2031">87361</cx:pt>
          <cx:pt idx="2032">87361</cx:pt>
          <cx:pt idx="2033">87361</cx:pt>
          <cx:pt idx="2034">116964</cx:pt>
          <cx:pt idx="2035">116964</cx:pt>
          <cx:pt idx="2036">115625</cx:pt>
          <cx:pt idx="2037">115625</cx:pt>
          <cx:pt idx="2038">115625</cx:pt>
          <cx:pt idx="2039">112000</cx:pt>
          <cx:pt idx="2040">112000</cx:pt>
          <cx:pt idx="2041">112000</cx:pt>
          <cx:pt idx="2042">112000</cx:pt>
          <cx:pt idx="2043">107607</cx:pt>
          <cx:pt idx="2044">113224</cx:pt>
          <cx:pt idx="2045">79446</cx:pt>
          <cx:pt idx="2046">32250</cx:pt>
          <cx:pt idx="2047">32250</cx:pt>
          <cx:pt idx="2048">32250</cx:pt>
          <cx:pt idx="2049">32250</cx:pt>
          <cx:pt idx="2050">32250</cx:pt>
          <cx:pt idx="2051">32250</cx:pt>
          <cx:pt idx="2052">32250</cx:pt>
          <cx:pt idx="2053">32250</cx:pt>
          <cx:pt idx="2054">42750</cx:pt>
          <cx:pt idx="2055">42750</cx:pt>
          <cx:pt idx="2056">42750</cx:pt>
          <cx:pt idx="2057">42750</cx:pt>
          <cx:pt idx="2058">42750</cx:pt>
          <cx:pt idx="2059">79628</cx:pt>
          <cx:pt idx="2060">79628</cx:pt>
          <cx:pt idx="2061">79628</cx:pt>
          <cx:pt idx="2062">79628</cx:pt>
          <cx:pt idx="2063">79628</cx:pt>
          <cx:pt idx="2064">79628</cx:pt>
          <cx:pt idx="2065">79628</cx:pt>
          <cx:pt idx="2066">79628</cx:pt>
          <cx:pt idx="2067">79628</cx:pt>
          <cx:pt idx="2068">79628</cx:pt>
          <cx:pt idx="2069">30948</cx:pt>
          <cx:pt idx="2070">30948</cx:pt>
          <cx:pt idx="2071">30948</cx:pt>
          <cx:pt idx="2072">30948</cx:pt>
          <cx:pt idx="2073">30948</cx:pt>
          <cx:pt idx="2074">30948</cx:pt>
          <cx:pt idx="2075">30948</cx:pt>
          <cx:pt idx="2076">30948</cx:pt>
          <cx:pt idx="2077">30948</cx:pt>
          <cx:pt idx="2078">30948</cx:pt>
          <cx:pt idx="2079">30948</cx:pt>
          <cx:pt idx="2080">30948</cx:pt>
          <cx:pt idx="2081">36894</cx:pt>
          <cx:pt idx="2082">144922</cx:pt>
          <cx:pt idx="2083">114091</cx:pt>
          <cx:pt idx="2084">114091</cx:pt>
          <cx:pt idx="2085">114091</cx:pt>
          <cx:pt idx="2086">114091</cx:pt>
          <cx:pt idx="2087">114091</cx:pt>
          <cx:pt idx="2088">114091</cx:pt>
          <cx:pt idx="2089">114091</cx:pt>
          <cx:pt idx="2090">114091</cx:pt>
          <cx:pt idx="2091">114091</cx:pt>
          <cx:pt idx="2092">114091</cx:pt>
          <cx:pt idx="2093">114091</cx:pt>
          <cx:pt idx="2094">170987</cx:pt>
          <cx:pt idx="2095">170987</cx:pt>
          <cx:pt idx="2096">170987</cx:pt>
          <cx:pt idx="2097">191146</cx:pt>
          <cx:pt idx="2098">191146</cx:pt>
          <cx:pt idx="2099">191146</cx:pt>
          <cx:pt idx="2100">191146</cx:pt>
          <cx:pt idx="2101">191146</cx:pt>
          <cx:pt idx="2102">191146</cx:pt>
          <cx:pt idx="2103">191146</cx:pt>
          <cx:pt idx="2104">156486</cx:pt>
          <cx:pt idx="2105">156486</cx:pt>
          <cx:pt idx="2106">100982</cx:pt>
          <cx:pt idx="2107">100982</cx:pt>
          <cx:pt idx="2108">105742</cx:pt>
          <cx:pt idx="2109">94436</cx:pt>
          <cx:pt idx="2110">94436</cx:pt>
          <cx:pt idx="2111">94436</cx:pt>
          <cx:pt idx="2112">110441</cx:pt>
          <cx:pt idx="2113">110441</cx:pt>
          <cx:pt idx="2114">145208</cx:pt>
          <cx:pt idx="2115">145208</cx:pt>
          <cx:pt idx="2116">145208</cx:pt>
          <cx:pt idx="2117">116964</cx:pt>
          <cx:pt idx="2118">116964</cx:pt>
          <cx:pt idx="2119">115625</cx:pt>
          <cx:pt idx="2120">115625</cx:pt>
          <cx:pt idx="2121">115625</cx:pt>
          <cx:pt idx="2122">112000</cx:pt>
          <cx:pt idx="2123">112000</cx:pt>
          <cx:pt idx="2124">112000</cx:pt>
          <cx:pt idx="2125">127336</cx:pt>
          <cx:pt idx="2126">113224</cx:pt>
          <cx:pt idx="2127">113224</cx:pt>
          <cx:pt idx="2128">79446</cx:pt>
          <cx:pt idx="2129">79446</cx:pt>
          <cx:pt idx="2130">43919</cx:pt>
          <cx:pt idx="2131">43919</cx:pt>
          <cx:pt idx="2132">32250</cx:pt>
          <cx:pt idx="2133">32250</cx:pt>
          <cx:pt idx="2134">32250</cx:pt>
          <cx:pt idx="2135">32250</cx:pt>
          <cx:pt idx="2136">32250</cx:pt>
          <cx:pt idx="2137">32250</cx:pt>
          <cx:pt idx="2138">42750</cx:pt>
          <cx:pt idx="2139">42750</cx:pt>
          <cx:pt idx="2140">42750</cx:pt>
          <cx:pt idx="2141">42750</cx:pt>
          <cx:pt idx="2142">79628</cx:pt>
          <cx:pt idx="2143">79628</cx:pt>
          <cx:pt idx="2144">79628</cx:pt>
          <cx:pt idx="2145">79628</cx:pt>
          <cx:pt idx="2146">79628</cx:pt>
          <cx:pt idx="2147">79628</cx:pt>
          <cx:pt idx="2148">79628</cx:pt>
          <cx:pt idx="2149">79628</cx:pt>
          <cx:pt idx="2150">79628</cx:pt>
          <cx:pt idx="2151">79628</cx:pt>
          <cx:pt idx="2152">79628</cx:pt>
          <cx:pt idx="2153">30948</cx:pt>
          <cx:pt idx="2154">30948</cx:pt>
          <cx:pt idx="2155">30948</cx:pt>
          <cx:pt idx="2156">30948</cx:pt>
          <cx:pt idx="2157">30948</cx:pt>
          <cx:pt idx="2158">30948</cx:pt>
          <cx:pt idx="2159">30948</cx:pt>
          <cx:pt idx="2160">30948</cx:pt>
          <cx:pt idx="2161">30948</cx:pt>
          <cx:pt idx="2162">30948</cx:pt>
          <cx:pt idx="2163">30948</cx:pt>
          <cx:pt idx="2164">144922</cx:pt>
          <cx:pt idx="2165">144922</cx:pt>
          <cx:pt idx="2166">144922</cx:pt>
          <cx:pt idx="2167">144922</cx:pt>
          <cx:pt idx="2168">114091</cx:pt>
          <cx:pt idx="2169">114091</cx:pt>
          <cx:pt idx="2170">114091</cx:pt>
          <cx:pt idx="2171">114091</cx:pt>
          <cx:pt idx="2172">114091</cx:pt>
          <cx:pt idx="2173">114091</cx:pt>
          <cx:pt idx="2174">114091</cx:pt>
          <cx:pt idx="2175">114091</cx:pt>
          <cx:pt idx="2176">114091</cx:pt>
          <cx:pt idx="2177">152120</cx:pt>
          <cx:pt idx="2178">152120</cx:pt>
          <cx:pt idx="2179">152120</cx:pt>
          <cx:pt idx="2180">152120</cx:pt>
          <cx:pt idx="2181">152120</cx:pt>
          <cx:pt idx="2182">170987</cx:pt>
          <cx:pt idx="2183">191146</cx:pt>
          <cx:pt idx="2184">191146</cx:pt>
          <cx:pt idx="2185">191146</cx:pt>
          <cx:pt idx="2186">191146</cx:pt>
          <cx:pt idx="2187">191146</cx:pt>
          <cx:pt idx="2188">156486</cx:pt>
          <cx:pt idx="2189">156486</cx:pt>
          <cx:pt idx="2190">156486</cx:pt>
          <cx:pt idx="2191">156486</cx:pt>
          <cx:pt idx="2192">156486</cx:pt>
          <cx:pt idx="2193">105742</cx:pt>
          <cx:pt idx="2194">105742</cx:pt>
          <cx:pt idx="2195">105742</cx:pt>
          <cx:pt idx="2196">94436</cx:pt>
          <cx:pt idx="2197">94436</cx:pt>
          <cx:pt idx="2198">110441</cx:pt>
          <cx:pt idx="2199">110441</cx:pt>
          <cx:pt idx="2200">145208</cx:pt>
          <cx:pt idx="2201">145208</cx:pt>
          <cx:pt idx="2202">145208</cx:pt>
          <cx:pt idx="2203">116964</cx:pt>
          <cx:pt idx="2204">116964</cx:pt>
          <cx:pt idx="2205">115625</cx:pt>
          <cx:pt idx="2206">115625</cx:pt>
          <cx:pt idx="2207">112000</cx:pt>
          <cx:pt idx="2208">91761</cx:pt>
          <cx:pt idx="2209">127336</cx:pt>
          <cx:pt idx="2210">127336</cx:pt>
          <cx:pt idx="2211">127336</cx:pt>
          <cx:pt idx="2212">113224</cx:pt>
          <cx:pt idx="2213">113224</cx:pt>
          <cx:pt idx="2214">79446</cx:pt>
          <cx:pt idx="2215">79446</cx:pt>
          <cx:pt idx="2216">43919</cx:pt>
          <cx:pt idx="2217">43919</cx:pt>
          <cx:pt idx="2218">43919</cx:pt>
          <cx:pt idx="2219">43919</cx:pt>
          <cx:pt idx="2220">43919</cx:pt>
          <cx:pt idx="2221">32250</cx:pt>
          <cx:pt idx="2222">32250</cx:pt>
          <cx:pt idx="2223">32250</cx:pt>
          <cx:pt idx="2224">32250</cx:pt>
          <cx:pt idx="2225">42750</cx:pt>
          <cx:pt idx="2226">42750</cx:pt>
          <cx:pt idx="2227">42750</cx:pt>
          <cx:pt idx="2228">79628</cx:pt>
          <cx:pt idx="2229">79628</cx:pt>
          <cx:pt idx="2230">79628</cx:pt>
          <cx:pt idx="2231">79628</cx:pt>
          <cx:pt idx="2232">79628</cx:pt>
          <cx:pt idx="2233">79628</cx:pt>
          <cx:pt idx="2234">79628</cx:pt>
          <cx:pt idx="2235">79628</cx:pt>
          <cx:pt idx="2236">79628</cx:pt>
          <cx:pt idx="2237">79628</cx:pt>
          <cx:pt idx="2238">79628</cx:pt>
          <cx:pt idx="2239">30948</cx:pt>
          <cx:pt idx="2240">30948</cx:pt>
          <cx:pt idx="2241">30948</cx:pt>
          <cx:pt idx="2242">30948</cx:pt>
          <cx:pt idx="2243">30948</cx:pt>
          <cx:pt idx="2244">30948</cx:pt>
          <cx:pt idx="2245">30948</cx:pt>
          <cx:pt idx="2246">30948</cx:pt>
          <cx:pt idx="2247">30948</cx:pt>
          <cx:pt idx="2248">144922</cx:pt>
          <cx:pt idx="2249">144922</cx:pt>
          <cx:pt idx="2250">144922</cx:pt>
          <cx:pt idx="2251">144922</cx:pt>
          <cx:pt idx="2252">144922</cx:pt>
          <cx:pt idx="2253">114091</cx:pt>
          <cx:pt idx="2254">114091</cx:pt>
          <cx:pt idx="2255">114091</cx:pt>
          <cx:pt idx="2256">114091</cx:pt>
          <cx:pt idx="2257">114091</cx:pt>
          <cx:pt idx="2258">114091</cx:pt>
          <cx:pt idx="2259">114091</cx:pt>
          <cx:pt idx="2260">152120</cx:pt>
          <cx:pt idx="2261">152120</cx:pt>
          <cx:pt idx="2262">152120</cx:pt>
          <cx:pt idx="2263">152120</cx:pt>
          <cx:pt idx="2264">152120</cx:pt>
          <cx:pt idx="2265">152120</cx:pt>
          <cx:pt idx="2266">191146</cx:pt>
          <cx:pt idx="2267">191146</cx:pt>
          <cx:pt idx="2268">191146</cx:pt>
          <cx:pt idx="2269">191146</cx:pt>
          <cx:pt idx="2270">191146</cx:pt>
          <cx:pt idx="2271">156486</cx:pt>
          <cx:pt idx="2272">156486</cx:pt>
          <cx:pt idx="2273">156486</cx:pt>
          <cx:pt idx="2274">156486</cx:pt>
          <cx:pt idx="2275">156486</cx:pt>
          <cx:pt idx="2276">156486</cx:pt>
          <cx:pt idx="2277">117045</cx:pt>
          <cx:pt idx="2278">105742</cx:pt>
          <cx:pt idx="2279">123148</cx:pt>
          <cx:pt idx="2280">123148</cx:pt>
          <cx:pt idx="2281">123148</cx:pt>
          <cx:pt idx="2282">97688</cx:pt>
          <cx:pt idx="2283">97688</cx:pt>
          <cx:pt idx="2284">179932</cx:pt>
          <cx:pt idx="2285">179932</cx:pt>
          <cx:pt idx="2286">179932</cx:pt>
          <cx:pt idx="2287">179932</cx:pt>
          <cx:pt idx="2288">179932</cx:pt>
          <cx:pt idx="2289">115625</cx:pt>
          <cx:pt idx="2290">91761</cx:pt>
          <cx:pt idx="2291">91761</cx:pt>
          <cx:pt idx="2292">91761</cx:pt>
          <cx:pt idx="2293">123868</cx:pt>
          <cx:pt idx="2294">127336</cx:pt>
          <cx:pt idx="2295">127336</cx:pt>
          <cx:pt idx="2296">113224</cx:pt>
          <cx:pt idx="2297">113224</cx:pt>
          <cx:pt idx="2298">79446</cx:pt>
          <cx:pt idx="2299">79446</cx:pt>
          <cx:pt idx="2300">79446</cx:pt>
          <cx:pt idx="2301">43919</cx:pt>
          <cx:pt idx="2302">43919</cx:pt>
          <cx:pt idx="2303">43919</cx:pt>
          <cx:pt idx="2304">43919</cx:pt>
          <cx:pt idx="2305">43919</cx:pt>
          <cx:pt idx="2306">43919</cx:pt>
          <cx:pt idx="2307">43919</cx:pt>
          <cx:pt idx="2308">32250</cx:pt>
          <cx:pt idx="2309">32250</cx:pt>
          <cx:pt idx="2310">42750</cx:pt>
          <cx:pt idx="2311">42750</cx:pt>
          <cx:pt idx="2312">79628</cx:pt>
          <cx:pt idx="2313">79628</cx:pt>
          <cx:pt idx="2314">79628</cx:pt>
          <cx:pt idx="2315">79628</cx:pt>
          <cx:pt idx="2316">79628</cx:pt>
          <cx:pt idx="2317">79628</cx:pt>
          <cx:pt idx="2318">79628</cx:pt>
          <cx:pt idx="2319">79628</cx:pt>
          <cx:pt idx="2320">79628</cx:pt>
          <cx:pt idx="2321">79628</cx:pt>
          <cx:pt idx="2322">79628</cx:pt>
          <cx:pt idx="2323">79628</cx:pt>
          <cx:pt idx="2324">79628</cx:pt>
          <cx:pt idx="2325">79628</cx:pt>
          <cx:pt idx="2326">79628</cx:pt>
          <cx:pt idx="2327">30948</cx:pt>
          <cx:pt idx="2328">30948</cx:pt>
          <cx:pt idx="2329">30948</cx:pt>
          <cx:pt idx="2330">30948</cx:pt>
          <cx:pt idx="2331">217708</cx:pt>
          <cx:pt idx="2332">217708</cx:pt>
          <cx:pt idx="2333">144922</cx:pt>
          <cx:pt idx="2334">144922</cx:pt>
          <cx:pt idx="2335">144922</cx:pt>
          <cx:pt idx="2336">144922</cx:pt>
          <cx:pt idx="2337">144922</cx:pt>
          <cx:pt idx="2338">144922</cx:pt>
          <cx:pt idx="2339">144922</cx:pt>
          <cx:pt idx="2340">114091</cx:pt>
          <cx:pt idx="2341">114091</cx:pt>
          <cx:pt idx="2342">114091</cx:pt>
          <cx:pt idx="2343">152120</cx:pt>
          <cx:pt idx="2344">152120</cx:pt>
          <cx:pt idx="2345">152120</cx:pt>
          <cx:pt idx="2346">152120</cx:pt>
          <cx:pt idx="2347">152120</cx:pt>
          <cx:pt idx="2348">152120</cx:pt>
          <cx:pt idx="2349">170987</cx:pt>
          <cx:pt idx="2350">191146</cx:pt>
          <cx:pt idx="2351">191146</cx:pt>
          <cx:pt idx="2352">191146</cx:pt>
          <cx:pt idx="2353">191146</cx:pt>
          <cx:pt idx="2354">191146</cx:pt>
          <cx:pt idx="2355">156486</cx:pt>
          <cx:pt idx="2356">156486</cx:pt>
          <cx:pt idx="2357">156486</cx:pt>
          <cx:pt idx="2358">156486</cx:pt>
          <cx:pt idx="2359">156486</cx:pt>
          <cx:pt idx="2360">156486</cx:pt>
          <cx:pt idx="2361">117045</cx:pt>
          <cx:pt idx="2362">117045</cx:pt>
          <cx:pt idx="2363">101627</cx:pt>
          <cx:pt idx="2364">123148</cx:pt>
          <cx:pt idx="2365">123148</cx:pt>
          <cx:pt idx="2366">97688</cx:pt>
          <cx:pt idx="2367">97688</cx:pt>
          <cx:pt idx="2368">179932</cx:pt>
          <cx:pt idx="2369">179932</cx:pt>
          <cx:pt idx="2370">179932</cx:pt>
          <cx:pt idx="2371">179932</cx:pt>
          <cx:pt idx="2372">91638</cx:pt>
          <cx:pt idx="2373">91761</cx:pt>
          <cx:pt idx="2374">91761</cx:pt>
          <cx:pt idx="2375">91761</cx:pt>
          <cx:pt idx="2376">91761</cx:pt>
          <cx:pt idx="2377">123868</cx:pt>
          <cx:pt idx="2378">123868</cx:pt>
          <cx:pt idx="2379">123868</cx:pt>
          <cx:pt idx="2380">72750</cx:pt>
          <cx:pt idx="2381">113224</cx:pt>
          <cx:pt idx="2382">79446</cx:pt>
          <cx:pt idx="2383">79446</cx:pt>
          <cx:pt idx="2384">79446</cx:pt>
          <cx:pt idx="2385">43919</cx:pt>
          <cx:pt idx="2386">43919</cx:pt>
          <cx:pt idx="2387">43919</cx:pt>
          <cx:pt idx="2388">43919</cx:pt>
          <cx:pt idx="2389">43919</cx:pt>
          <cx:pt idx="2390">43919</cx:pt>
          <cx:pt idx="2391">43919</cx:pt>
          <cx:pt idx="2392">43919</cx:pt>
          <cx:pt idx="2393">43919</cx:pt>
          <cx:pt idx="2394">43919</cx:pt>
          <cx:pt idx="2395">79628</cx:pt>
          <cx:pt idx="2396">79628</cx:pt>
          <cx:pt idx="2397">79628</cx:pt>
          <cx:pt idx="2398">79628</cx:pt>
          <cx:pt idx="2399">79628</cx:pt>
          <cx:pt idx="2400">79628</cx:pt>
          <cx:pt idx="2401">79628</cx:pt>
          <cx:pt idx="2402">79628</cx:pt>
          <cx:pt idx="2403">79628</cx:pt>
          <cx:pt idx="2404">79628</cx:pt>
          <cx:pt idx="2405">79628</cx:pt>
          <cx:pt idx="2406">59487</cx:pt>
          <cx:pt idx="2407">59487</cx:pt>
          <cx:pt idx="2408">59487</cx:pt>
          <cx:pt idx="2409">59487</cx:pt>
          <cx:pt idx="2410">59487</cx:pt>
          <cx:pt idx="2411">59487</cx:pt>
          <cx:pt idx="2412">59487</cx:pt>
          <cx:pt idx="2413">30948</cx:pt>
          <cx:pt idx="2414">217708</cx:pt>
          <cx:pt idx="2415">217708</cx:pt>
          <cx:pt idx="2416">144922</cx:pt>
          <cx:pt idx="2417">144922</cx:pt>
          <cx:pt idx="2418">144922</cx:pt>
          <cx:pt idx="2419">144922</cx:pt>
          <cx:pt idx="2420">144922</cx:pt>
          <cx:pt idx="2421">144922</cx:pt>
          <cx:pt idx="2422">144922</cx:pt>
          <cx:pt idx="2423">144922</cx:pt>
          <cx:pt idx="2424">144922</cx:pt>
          <cx:pt idx="2425">144922</cx:pt>
          <cx:pt idx="2426">152120</cx:pt>
          <cx:pt idx="2427">152120</cx:pt>
          <cx:pt idx="2428">152120</cx:pt>
          <cx:pt idx="2429">152120</cx:pt>
          <cx:pt idx="2430">152120</cx:pt>
          <cx:pt idx="2431">152120</cx:pt>
          <cx:pt idx="2432">126731</cx:pt>
          <cx:pt idx="2433">126731</cx:pt>
          <cx:pt idx="2434">126731</cx:pt>
          <cx:pt idx="2435">126731</cx:pt>
          <cx:pt idx="2436">126731</cx:pt>
          <cx:pt idx="2437">126731</cx:pt>
          <cx:pt idx="2438">126731</cx:pt>
          <cx:pt idx="2439">116303</cx:pt>
          <cx:pt idx="2440">156486</cx:pt>
          <cx:pt idx="2441">156486</cx:pt>
          <cx:pt idx="2442">156486</cx:pt>
          <cx:pt idx="2443">138804</cx:pt>
          <cx:pt idx="2444">138804</cx:pt>
          <cx:pt idx="2445">117045</cx:pt>
          <cx:pt idx="2446">101627</cx:pt>
          <cx:pt idx="2447">101627</cx:pt>
          <cx:pt idx="2448">101627</cx:pt>
          <cx:pt idx="2449">74980</cx:pt>
          <cx:pt idx="2450">97688</cx:pt>
          <cx:pt idx="2451">179932</cx:pt>
          <cx:pt idx="2452">179932</cx:pt>
          <cx:pt idx="2453">179932</cx:pt>
          <cx:pt idx="2454">179932</cx:pt>
          <cx:pt idx="2455">91638</cx:pt>
          <cx:pt idx="2456">91761</cx:pt>
          <cx:pt idx="2457">91761</cx:pt>
          <cx:pt idx="2458">91761</cx:pt>
          <cx:pt idx="2459">91761</cx:pt>
          <cx:pt idx="2460">123868</cx:pt>
          <cx:pt idx="2461">123868</cx:pt>
          <cx:pt idx="2462">123868</cx:pt>
          <cx:pt idx="2463">72750</cx:pt>
          <cx:pt idx="2464">72750</cx:pt>
          <cx:pt idx="2465">72750</cx:pt>
          <cx:pt idx="2466">72750</cx:pt>
          <cx:pt idx="2467">79446</cx:pt>
          <cx:pt idx="2468">79446</cx:pt>
          <cx:pt idx="2469">43919</cx:pt>
          <cx:pt idx="2470">43919</cx:pt>
          <cx:pt idx="2471">43919</cx:pt>
          <cx:pt idx="2472">43919</cx:pt>
          <cx:pt idx="2473">43919</cx:pt>
          <cx:pt idx="2474">43919</cx:pt>
          <cx:pt idx="2475">43919</cx:pt>
          <cx:pt idx="2476">43919</cx:pt>
          <cx:pt idx="2477">43919</cx:pt>
          <cx:pt idx="2478">79628</cx:pt>
          <cx:pt idx="2479">79628</cx:pt>
          <cx:pt idx="2480">79628</cx:pt>
          <cx:pt idx="2481">79628</cx:pt>
          <cx:pt idx="2482">79628</cx:pt>
          <cx:pt idx="2483">79628</cx:pt>
          <cx:pt idx="2484">79628</cx:pt>
          <cx:pt idx="2485">79628</cx:pt>
          <cx:pt idx="2486">79628</cx:pt>
          <cx:pt idx="2487">79628</cx:pt>
          <cx:pt idx="2488">79628</cx:pt>
          <cx:pt idx="2489">59487</cx:pt>
          <cx:pt idx="2490">59487</cx:pt>
          <cx:pt idx="2491">59487</cx:pt>
          <cx:pt idx="2492">59487</cx:pt>
          <cx:pt idx="2493">59487</cx:pt>
          <cx:pt idx="2494">59487</cx:pt>
          <cx:pt idx="2495">59487</cx:pt>
          <cx:pt idx="2496">217708</cx:pt>
          <cx:pt idx="2497">217708</cx:pt>
          <cx:pt idx="2498">217708</cx:pt>
          <cx:pt idx="2499">217708</cx:pt>
          <cx:pt idx="2500">144922</cx:pt>
          <cx:pt idx="2501">144922</cx:pt>
          <cx:pt idx="2502">144922</cx:pt>
          <cx:pt idx="2503">144922</cx:pt>
          <cx:pt idx="2504">144922</cx:pt>
          <cx:pt idx="2505">144922</cx:pt>
          <cx:pt idx="2506">144922</cx:pt>
          <cx:pt idx="2507">144922</cx:pt>
          <cx:pt idx="2508">144922</cx:pt>
          <cx:pt idx="2509">69292</cx:pt>
          <cx:pt idx="2510">152120</cx:pt>
          <cx:pt idx="2511">152120</cx:pt>
          <cx:pt idx="2512">152120</cx:pt>
          <cx:pt idx="2513">152120</cx:pt>
          <cx:pt idx="2514">126731</cx:pt>
          <cx:pt idx="2515">126731</cx:pt>
          <cx:pt idx="2516">126731</cx:pt>
          <cx:pt idx="2517">126731</cx:pt>
          <cx:pt idx="2518">126731</cx:pt>
          <cx:pt idx="2519">126731</cx:pt>
          <cx:pt idx="2520">126731</cx:pt>
          <cx:pt idx="2521">126731</cx:pt>
          <cx:pt idx="2522">126731</cx:pt>
          <cx:pt idx="2523">116303</cx:pt>
          <cx:pt idx="2524">116303</cx:pt>
          <cx:pt idx="2525">138804</cx:pt>
          <cx:pt idx="2526">138804</cx:pt>
          <cx:pt idx="2527">138804</cx:pt>
          <cx:pt idx="2528">117045</cx:pt>
          <cx:pt idx="2529">101627</cx:pt>
          <cx:pt idx="2530">101627</cx:pt>
          <cx:pt idx="2531">101627</cx:pt>
          <cx:pt idx="2532">74980</cx:pt>
          <cx:pt idx="2533">74980</cx:pt>
          <cx:pt idx="2534">100417</cx:pt>
          <cx:pt idx="2535">100417</cx:pt>
          <cx:pt idx="2536">100417</cx:pt>
          <cx:pt idx="2537">91638</cx:pt>
          <cx:pt idx="2538">91638</cx:pt>
          <cx:pt idx="2539">91761</cx:pt>
          <cx:pt idx="2540">91761</cx:pt>
          <cx:pt idx="2541">91761</cx:pt>
          <cx:pt idx="2542">91761</cx:pt>
          <cx:pt idx="2543">91761</cx:pt>
          <cx:pt idx="2544">123868</cx:pt>
          <cx:pt idx="2545">123868</cx:pt>
          <cx:pt idx="2546">72750</cx:pt>
          <cx:pt idx="2547">72750</cx:pt>
          <cx:pt idx="2548">72750</cx:pt>
          <cx:pt idx="2549">72750</cx:pt>
          <cx:pt idx="2550">21150</cx:pt>
          <cx:pt idx="2551">21150</cx:pt>
          <cx:pt idx="2552">73603</cx:pt>
          <cx:pt idx="2553">43919</cx:pt>
          <cx:pt idx="2554">43919</cx:pt>
          <cx:pt idx="2555">43919</cx:pt>
          <cx:pt idx="2556">43919</cx:pt>
          <cx:pt idx="2557">43919</cx:pt>
          <cx:pt idx="2558">43919</cx:pt>
          <cx:pt idx="2559">43919</cx:pt>
          <cx:pt idx="2560">43919</cx:pt>
          <cx:pt idx="2561">79628</cx:pt>
          <cx:pt idx="2562">79628</cx:pt>
          <cx:pt idx="2563">79628</cx:pt>
          <cx:pt idx="2564">79628</cx:pt>
          <cx:pt idx="2565">79628</cx:pt>
          <cx:pt idx="2566">79628</cx:pt>
          <cx:pt idx="2567">79628</cx:pt>
          <cx:pt idx="2568">79628</cx:pt>
          <cx:pt idx="2569">79628</cx:pt>
          <cx:pt idx="2570">59487</cx:pt>
          <cx:pt idx="2571">59487</cx:pt>
          <cx:pt idx="2572">59487</cx:pt>
          <cx:pt idx="2573">59487</cx:pt>
          <cx:pt idx="2574">59487</cx:pt>
          <cx:pt idx="2575">59487</cx:pt>
          <cx:pt idx="2576">59487</cx:pt>
          <cx:pt idx="2577">217708</cx:pt>
          <cx:pt idx="2578">217708</cx:pt>
          <cx:pt idx="2579">217708</cx:pt>
          <cx:pt idx="2580">217708</cx:pt>
          <cx:pt idx="2581">217708</cx:pt>
          <cx:pt idx="2582">217708</cx:pt>
          <cx:pt idx="2583">144922</cx:pt>
          <cx:pt idx="2584">144922</cx:pt>
          <cx:pt idx="2585">144922</cx:pt>
          <cx:pt idx="2586">144922</cx:pt>
          <cx:pt idx="2587">144922</cx:pt>
          <cx:pt idx="2588">144922</cx:pt>
          <cx:pt idx="2589">144922</cx:pt>
          <cx:pt idx="2590">144922</cx:pt>
          <cx:pt idx="2591">69292</cx:pt>
          <cx:pt idx="2592">69292</cx:pt>
          <cx:pt idx="2593">69292</cx:pt>
          <cx:pt idx="2594">69292</cx:pt>
          <cx:pt idx="2595">69292</cx:pt>
          <cx:pt idx="2596">126731</cx:pt>
          <cx:pt idx="2597">126731</cx:pt>
          <cx:pt idx="2598">126731</cx:pt>
          <cx:pt idx="2599">126731</cx:pt>
          <cx:pt idx="2600">126731</cx:pt>
          <cx:pt idx="2601">126731</cx:pt>
          <cx:pt idx="2602">126731</cx:pt>
          <cx:pt idx="2603">116303</cx:pt>
          <cx:pt idx="2604">116303</cx:pt>
          <cx:pt idx="2605">116303</cx:pt>
          <cx:pt idx="2606">116303</cx:pt>
          <cx:pt idx="2607">116303</cx:pt>
          <cx:pt idx="2608">105250</cx:pt>
          <cx:pt idx="2609">105250</cx:pt>
          <cx:pt idx="2610">105250</cx:pt>
          <cx:pt idx="2611">105250</cx:pt>
          <cx:pt idx="2612">101627</cx:pt>
          <cx:pt idx="2613">101627</cx:pt>
          <cx:pt idx="2614">74980</cx:pt>
          <cx:pt idx="2615">74980</cx:pt>
          <cx:pt idx="2616">100417</cx:pt>
          <cx:pt idx="2617">100417</cx:pt>
          <cx:pt idx="2618">100417</cx:pt>
          <cx:pt idx="2619">91638</cx:pt>
          <cx:pt idx="2620">91638</cx:pt>
          <cx:pt idx="2621">91761</cx:pt>
          <cx:pt idx="2622">91761</cx:pt>
          <cx:pt idx="2623">91761</cx:pt>
          <cx:pt idx="2624">91761</cx:pt>
          <cx:pt idx="2625">91761</cx:pt>
          <cx:pt idx="2626">123868</cx:pt>
          <cx:pt idx="2627">123868</cx:pt>
          <cx:pt idx="2628">72750</cx:pt>
          <cx:pt idx="2629">72750</cx:pt>
          <cx:pt idx="2630">21150</cx:pt>
          <cx:pt idx="2631">21150</cx:pt>
          <cx:pt idx="2632">21150</cx:pt>
          <cx:pt idx="2633">21150</cx:pt>
          <cx:pt idx="2634">21150</cx:pt>
          <cx:pt idx="2635">73603</cx:pt>
          <cx:pt idx="2636">73603</cx:pt>
          <cx:pt idx="2637">73603</cx:pt>
          <cx:pt idx="2638">43919</cx:pt>
          <cx:pt idx="2639">43919</cx:pt>
          <cx:pt idx="2640">43919</cx:pt>
          <cx:pt idx="2641">43919</cx:pt>
          <cx:pt idx="2642">43919</cx:pt>
          <cx:pt idx="2643">79628</cx:pt>
          <cx:pt idx="2644">79628</cx:pt>
          <cx:pt idx="2645">79628</cx:pt>
          <cx:pt idx="2646">79628</cx:pt>
          <cx:pt idx="2647">79628</cx:pt>
          <cx:pt idx="2648">79628</cx:pt>
          <cx:pt idx="2649">79628</cx:pt>
          <cx:pt idx="2650">79628</cx:pt>
          <cx:pt idx="2651">59487</cx:pt>
          <cx:pt idx="2652">59487</cx:pt>
          <cx:pt idx="2653">59487</cx:pt>
          <cx:pt idx="2654">59487</cx:pt>
          <cx:pt idx="2655">59487</cx:pt>
          <cx:pt idx="2656">59487</cx:pt>
          <cx:pt idx="2657">59487</cx:pt>
          <cx:pt idx="2658">217708</cx:pt>
          <cx:pt idx="2659">217708</cx:pt>
          <cx:pt idx="2660">217708</cx:pt>
          <cx:pt idx="2661">217708</cx:pt>
          <cx:pt idx="2662">217708</cx:pt>
          <cx:pt idx="2663">217708</cx:pt>
          <cx:pt idx="2664">217708</cx:pt>
          <cx:pt idx="2665">217708</cx:pt>
          <cx:pt idx="2666">217708</cx:pt>
          <cx:pt idx="2667">144922</cx:pt>
          <cx:pt idx="2668">144922</cx:pt>
          <cx:pt idx="2669">144922</cx:pt>
          <cx:pt idx="2670">144922</cx:pt>
          <cx:pt idx="2671">144922</cx:pt>
          <cx:pt idx="2672">144922</cx:pt>
          <cx:pt idx="2673">144922</cx:pt>
          <cx:pt idx="2674">69292</cx:pt>
          <cx:pt idx="2675">69292</cx:pt>
          <cx:pt idx="2676">69292</cx:pt>
          <cx:pt idx="2677">98750</cx:pt>
          <cx:pt idx="2678">69292</cx:pt>
          <cx:pt idx="2679">126731</cx:pt>
          <cx:pt idx="2680">126731</cx:pt>
          <cx:pt idx="2681">126731</cx:pt>
          <cx:pt idx="2682">126731</cx:pt>
          <cx:pt idx="2683">126731</cx:pt>
          <cx:pt idx="2684">126731</cx:pt>
          <cx:pt idx="2685">142750</cx:pt>
          <cx:pt idx="2686">116303</cx:pt>
          <cx:pt idx="2687">116303</cx:pt>
          <cx:pt idx="2688">116303</cx:pt>
          <cx:pt idx="2689">116303</cx:pt>
          <cx:pt idx="2690">105250</cx:pt>
          <cx:pt idx="2691">105250</cx:pt>
          <cx:pt idx="2692">105250</cx:pt>
          <cx:pt idx="2693">105250</cx:pt>
          <cx:pt idx="2694">105250</cx:pt>
          <cx:pt idx="2695">105250</cx:pt>
          <cx:pt idx="2696">101627</cx:pt>
          <cx:pt idx="2697">74980</cx:pt>
          <cx:pt idx="2698">74980</cx:pt>
          <cx:pt idx="2699">100417</cx:pt>
          <cx:pt idx="2700">100417</cx:pt>
          <cx:pt idx="2701">100417</cx:pt>
          <cx:pt idx="2702">91638</cx:pt>
          <cx:pt idx="2703">91638</cx:pt>
          <cx:pt idx="2704">91761</cx:pt>
          <cx:pt idx="2705">91761</cx:pt>
          <cx:pt idx="2706">91761</cx:pt>
          <cx:pt idx="2707">91761</cx:pt>
          <cx:pt idx="2708">91761</cx:pt>
          <cx:pt idx="2709">123868</cx:pt>
          <cx:pt idx="2710">123868</cx:pt>
          <cx:pt idx="2711">72750</cx:pt>
          <cx:pt idx="2712">72750</cx:pt>
          <cx:pt idx="2713">72750</cx:pt>
          <cx:pt idx="2714">82500</cx:pt>
          <cx:pt idx="2715">82500</cx:pt>
          <cx:pt idx="2716">82500</cx:pt>
          <cx:pt idx="2717">82500</cx:pt>
          <cx:pt idx="2718">73603</cx:pt>
          <cx:pt idx="2719">73603</cx:pt>
          <cx:pt idx="2720">73603</cx:pt>
          <cx:pt idx="2721">73603</cx:pt>
          <cx:pt idx="2722">97813</cx:pt>
          <cx:pt idx="2723">43919</cx:pt>
          <cx:pt idx="2724">43919</cx:pt>
          <cx:pt idx="2725">43919</cx:pt>
          <cx:pt idx="2726">79628</cx:pt>
          <cx:pt idx="2727">79628</cx:pt>
          <cx:pt idx="2728">79628</cx:pt>
          <cx:pt idx="2729">79628</cx:pt>
          <cx:pt idx="2730">79628</cx:pt>
          <cx:pt idx="2731">79628</cx:pt>
          <cx:pt idx="2732">79628</cx:pt>
          <cx:pt idx="2733">59487</cx:pt>
          <cx:pt idx="2734">59487</cx:pt>
          <cx:pt idx="2735">59487</cx:pt>
          <cx:pt idx="2736">59487</cx:pt>
          <cx:pt idx="2737">59487</cx:pt>
          <cx:pt idx="2738">59487</cx:pt>
          <cx:pt idx="2739">59487</cx:pt>
          <cx:pt idx="2740">217708</cx:pt>
          <cx:pt idx="2741">217708</cx:pt>
          <cx:pt idx="2742">217708</cx:pt>
          <cx:pt idx="2743">217708</cx:pt>
          <cx:pt idx="2744">217708</cx:pt>
          <cx:pt idx="2745">250000</cx:pt>
          <cx:pt idx="2746">217708</cx:pt>
          <cx:pt idx="2747">217708</cx:pt>
          <cx:pt idx="2748">217708</cx:pt>
          <cx:pt idx="2749">144922</cx:pt>
          <cx:pt idx="2750">144922</cx:pt>
          <cx:pt idx="2751">144922</cx:pt>
          <cx:pt idx="2752">144922</cx:pt>
          <cx:pt idx="2753">144922</cx:pt>
          <cx:pt idx="2754">144922</cx:pt>
          <cx:pt idx="2755">144922</cx:pt>
          <cx:pt idx="2756">144922</cx:pt>
          <cx:pt idx="2757">98750</cx:pt>
          <cx:pt idx="2758">98750</cx:pt>
          <cx:pt idx="2759">98750</cx:pt>
          <cx:pt idx="2760">98750</cx:pt>
          <cx:pt idx="2761">126731</cx:pt>
          <cx:pt idx="2762">126731</cx:pt>
          <cx:pt idx="2763">126731</cx:pt>
          <cx:pt idx="2764">142750</cx:pt>
          <cx:pt idx="2765">142750</cx:pt>
          <cx:pt idx="2766">142750</cx:pt>
          <cx:pt idx="2767">142750</cx:pt>
          <cx:pt idx="2768">142750</cx:pt>
          <cx:pt idx="2769">142750</cx:pt>
          <cx:pt idx="2770">116303</cx:pt>
          <cx:pt idx="2771">116303</cx:pt>
          <cx:pt idx="2772">105250</cx:pt>
          <cx:pt idx="2773">116303</cx:pt>
          <cx:pt idx="2774">116303</cx:pt>
          <cx:pt idx="2775">105250</cx:pt>
          <cx:pt idx="2776">93553</cx:pt>
          <cx:pt idx="2777">93553</cx:pt>
          <cx:pt idx="2778">93553</cx:pt>
          <cx:pt idx="2779">73889</cx:pt>
          <cx:pt idx="2780">73889</cx:pt>
          <cx:pt idx="2781">93523</cx:pt>
          <cx:pt idx="2782">93523</cx:pt>
          <cx:pt idx="2783">93523</cx:pt>
          <cx:pt idx="2784">109000</cx:pt>
          <cx:pt idx="2785">109000</cx:pt>
          <cx:pt idx="2786">101012</cx:pt>
          <cx:pt idx="2787">91761</cx:pt>
          <cx:pt idx="2788">91761</cx:pt>
          <cx:pt idx="2789">53750</cx:pt>
          <cx:pt idx="2790">53750</cx:pt>
          <cx:pt idx="2791">53750</cx:pt>
          <cx:pt idx="2792">53750</cx:pt>
          <cx:pt idx="2793">53750</cx:pt>
          <cx:pt idx="2794">82500</cx:pt>
          <cx:pt idx="2795">82500</cx:pt>
          <cx:pt idx="2796">82500</cx:pt>
          <cx:pt idx="2797">82500</cx:pt>
          <cx:pt idx="2798">82500</cx:pt>
          <cx:pt idx="2799">82500</cx:pt>
          <cx:pt idx="2800">97813</cx:pt>
          <cx:pt idx="2801">97813</cx:pt>
          <cx:pt idx="2802">73603</cx:pt>
          <cx:pt idx="2803">73603</cx:pt>
          <cx:pt idx="2804">97813</cx:pt>
          <cx:pt idx="2805">97813</cx:pt>
          <cx:pt idx="2806">97813</cx:pt>
          <cx:pt idx="2807">97813</cx:pt>
          <cx:pt idx="2808">79628</cx:pt>
          <cx:pt idx="2809">79628</cx:pt>
          <cx:pt idx="2810">79628</cx:pt>
          <cx:pt idx="2811">79628</cx:pt>
          <cx:pt idx="2812">79628</cx:pt>
          <cx:pt idx="2813">79628</cx:pt>
          <cx:pt idx="2814">79628</cx:pt>
          <cx:pt idx="2815">79628</cx:pt>
          <cx:pt idx="2816">59487</cx:pt>
          <cx:pt idx="2817">59487</cx:pt>
          <cx:pt idx="2818">59487</cx:pt>
          <cx:pt idx="2819">59487</cx:pt>
          <cx:pt idx="2820">217708</cx:pt>
          <cx:pt idx="2821">217708</cx:pt>
          <cx:pt idx="2822">217708</cx:pt>
          <cx:pt idx="2823">217708</cx:pt>
          <cx:pt idx="2824">217708</cx:pt>
          <cx:pt idx="2825">250000</cx:pt>
          <cx:pt idx="2826">250000</cx:pt>
          <cx:pt idx="2827">250000</cx:pt>
          <cx:pt idx="2828">217708</cx:pt>
          <cx:pt idx="2829">217708</cx:pt>
          <cx:pt idx="2830">144922</cx:pt>
          <cx:pt idx="2831">144922</cx:pt>
          <cx:pt idx="2832">144922</cx:pt>
          <cx:pt idx="2833">144922</cx:pt>
          <cx:pt idx="2834">144922</cx:pt>
          <cx:pt idx="2835">144922</cx:pt>
          <cx:pt idx="2836">144922</cx:pt>
          <cx:pt idx="2837">144922</cx:pt>
          <cx:pt idx="2838">98750</cx:pt>
          <cx:pt idx="2839">98750</cx:pt>
          <cx:pt idx="2840">98750</cx:pt>
          <cx:pt idx="2841">98750</cx:pt>
          <cx:pt idx="2842">126731</cx:pt>
          <cx:pt idx="2843">126731</cx:pt>
          <cx:pt idx="2844">126731</cx:pt>
          <cx:pt idx="2845">142750</cx:pt>
          <cx:pt idx="2846">142750</cx:pt>
          <cx:pt idx="2847">142750</cx:pt>
          <cx:pt idx="2848">142750</cx:pt>
          <cx:pt idx="2849">142750</cx:pt>
          <cx:pt idx="2850">142750</cx:pt>
          <cx:pt idx="2851">116303</cx:pt>
          <cx:pt idx="2852">116303</cx:pt>
          <cx:pt idx="2853">116303</cx:pt>
          <cx:pt idx="2854">116303</cx:pt>
          <cx:pt idx="2855">93553</cx:pt>
          <cx:pt idx="2856">93553</cx:pt>
          <cx:pt idx="2857">93553</cx:pt>
          <cx:pt idx="2858">93553</cx:pt>
          <cx:pt idx="2859">93553</cx:pt>
          <cx:pt idx="2860">73889</cx:pt>
          <cx:pt idx="2861">73889</cx:pt>
          <cx:pt idx="2862">93523</cx:pt>
          <cx:pt idx="2863">93523</cx:pt>
          <cx:pt idx="2864">109000</cx:pt>
          <cx:pt idx="2865">109000</cx:pt>
          <cx:pt idx="2866">109000</cx:pt>
          <cx:pt idx="2867">101012</cx:pt>
          <cx:pt idx="2868">101012</cx:pt>
          <cx:pt idx="2869">53750</cx:pt>
          <cx:pt idx="2870">53750</cx:pt>
          <cx:pt idx="2871">53750</cx:pt>
          <cx:pt idx="2872">53750</cx:pt>
          <cx:pt idx="2873">53750</cx:pt>
          <cx:pt idx="2874">53750</cx:pt>
          <cx:pt idx="2875">53750</cx:pt>
          <cx:pt idx="2876">82500</cx:pt>
          <cx:pt idx="2877">82500</cx:pt>
          <cx:pt idx="2878">82500</cx:pt>
          <cx:pt idx="2879">82500</cx:pt>
          <cx:pt idx="2880">82500</cx:pt>
          <cx:pt idx="2881">97813</cx:pt>
          <cx:pt idx="2882">97813</cx:pt>
          <cx:pt idx="2883">97813</cx:pt>
          <cx:pt idx="2884">97813</cx:pt>
          <cx:pt idx="2885">97813</cx:pt>
          <cx:pt idx="2886">97813</cx:pt>
          <cx:pt idx="2887">97813</cx:pt>
          <cx:pt idx="2888">97813</cx:pt>
          <cx:pt idx="2889">96953</cx:pt>
          <cx:pt idx="2890">96953</cx:pt>
          <cx:pt idx="2891">79628</cx:pt>
          <cx:pt idx="2892">79628</cx:pt>
          <cx:pt idx="2893">79628</cx:pt>
          <cx:pt idx="2894">79628</cx:pt>
          <cx:pt idx="2895">79628</cx:pt>
          <cx:pt idx="2896">79628</cx:pt>
          <cx:pt idx="2897">59487</cx:pt>
          <cx:pt idx="2898">59487</cx:pt>
          <cx:pt idx="2899">217708</cx:pt>
          <cx:pt idx="2900">217708</cx:pt>
          <cx:pt idx="2901">217708</cx:pt>
          <cx:pt idx="2902">217708</cx:pt>
          <cx:pt idx="2903">217708</cx:pt>
          <cx:pt idx="2904">250000</cx:pt>
          <cx:pt idx="2905">250000</cx:pt>
          <cx:pt idx="2906">250000</cx:pt>
          <cx:pt idx="2907">250000</cx:pt>
          <cx:pt idx="2908">250000</cx:pt>
          <cx:pt idx="2909">217708</cx:pt>
          <cx:pt idx="2910">217708</cx:pt>
          <cx:pt idx="2911">144922</cx:pt>
          <cx:pt idx="2912">144922</cx:pt>
          <cx:pt idx="2913">144922</cx:pt>
          <cx:pt idx="2914">144922</cx:pt>
          <cx:pt idx="2915">144922</cx:pt>
          <cx:pt idx="2916">144922</cx:pt>
          <cx:pt idx="2917">144922</cx:pt>
          <cx:pt idx="2918">98750</cx:pt>
          <cx:pt idx="2919">98750</cx:pt>
          <cx:pt idx="2920">98750</cx:pt>
          <cx:pt idx="2921">98750</cx:pt>
          <cx:pt idx="2922">126731</cx:pt>
          <cx:pt idx="2923">126731</cx:pt>
          <cx:pt idx="2924">177759</cx:pt>
          <cx:pt idx="2925">177759</cx:pt>
          <cx:pt idx="2926">177759</cx:pt>
          <cx:pt idx="2927">177759</cx:pt>
          <cx:pt idx="2928">177759</cx:pt>
          <cx:pt idx="2929">142750</cx:pt>
          <cx:pt idx="2930">107256</cx:pt>
          <cx:pt idx="2931">116303</cx:pt>
          <cx:pt idx="2932">116303</cx:pt>
          <cx:pt idx="2933">116303</cx:pt>
          <cx:pt idx="2934">93553</cx:pt>
          <cx:pt idx="2935">93553</cx:pt>
          <cx:pt idx="2936">93553</cx:pt>
          <cx:pt idx="2937">93553</cx:pt>
          <cx:pt idx="2938">93553</cx:pt>
          <cx:pt idx="2939">93553</cx:pt>
          <cx:pt idx="2940">73889</cx:pt>
          <cx:pt idx="2941">73889</cx:pt>
          <cx:pt idx="2942">95052</cx:pt>
          <cx:pt idx="2943">95052</cx:pt>
          <cx:pt idx="2944">109000</cx:pt>
          <cx:pt idx="2945">109000</cx:pt>
          <cx:pt idx="2946">101012</cx:pt>
          <cx:pt idx="2947">101012</cx:pt>
          <cx:pt idx="2948">101012</cx:pt>
          <cx:pt idx="2949">53750</cx:pt>
          <cx:pt idx="2950">53750</cx:pt>
          <cx:pt idx="2951">53750</cx:pt>
          <cx:pt idx="2952">53750</cx:pt>
          <cx:pt idx="2953">53750</cx:pt>
          <cx:pt idx="2954">53750</cx:pt>
          <cx:pt idx="2955">53750</cx:pt>
          <cx:pt idx="2956">53750</cx:pt>
          <cx:pt idx="2957">53750</cx:pt>
          <cx:pt idx="2958">82500</cx:pt>
          <cx:pt idx="2959">82500</cx:pt>
          <cx:pt idx="2960">82500</cx:pt>
          <cx:pt idx="2961">97813</cx:pt>
          <cx:pt idx="2962">97813</cx:pt>
          <cx:pt idx="2963">97813</cx:pt>
          <cx:pt idx="2964">97813</cx:pt>
          <cx:pt idx="2965">97813</cx:pt>
          <cx:pt idx="2966">97813</cx:pt>
          <cx:pt idx="2967">97813</cx:pt>
          <cx:pt idx="2968">96953</cx:pt>
          <cx:pt idx="2969">96953</cx:pt>
          <cx:pt idx="2970">96953</cx:pt>
          <cx:pt idx="2971">96953</cx:pt>
          <cx:pt idx="2972">96953</cx:pt>
          <cx:pt idx="2973">79628</cx:pt>
          <cx:pt idx="2974">79628</cx:pt>
          <cx:pt idx="2975">79628</cx:pt>
          <cx:pt idx="2976">79628</cx:pt>
          <cx:pt idx="2977">79628</cx:pt>
          <cx:pt idx="2978">79628</cx:pt>
          <cx:pt idx="2979">217708</cx:pt>
          <cx:pt idx="2980">217708</cx:pt>
          <cx:pt idx="2981">217708</cx:pt>
          <cx:pt idx="2982">217708</cx:pt>
          <cx:pt idx="2983">250000</cx:pt>
          <cx:pt idx="2984">250000</cx:pt>
          <cx:pt idx="2985">250000</cx:pt>
          <cx:pt idx="2986">250000</cx:pt>
          <cx:pt idx="2987">250000</cx:pt>
          <cx:pt idx="2988">250000</cx:pt>
          <cx:pt idx="2989">250000</cx:pt>
          <cx:pt idx="2990">250000</cx:pt>
          <cx:pt idx="2991">250000</cx:pt>
          <cx:pt idx="2992">250000</cx:pt>
          <cx:pt idx="2993">144922</cx:pt>
          <cx:pt idx="2994">144922</cx:pt>
          <cx:pt idx="2995">144922</cx:pt>
          <cx:pt idx="2996">144922</cx:pt>
          <cx:pt idx="2997">144922</cx:pt>
          <cx:pt idx="2998">102479</cx:pt>
          <cx:pt idx="2999">102479</cx:pt>
          <cx:pt idx="3000">102479</cx:pt>
          <cx:pt idx="3001">102479</cx:pt>
          <cx:pt idx="3002">177759</cx:pt>
          <cx:pt idx="3003">177759</cx:pt>
          <cx:pt idx="3004">177759</cx:pt>
          <cx:pt idx="3005">177759</cx:pt>
          <cx:pt idx="3006">177759</cx:pt>
          <cx:pt idx="3007">177759</cx:pt>
          <cx:pt idx="3008">177759</cx:pt>
          <cx:pt idx="3009">177759</cx:pt>
          <cx:pt idx="3010">107256</cx:pt>
          <cx:pt idx="3011">107256</cx:pt>
          <cx:pt idx="3012">116303</cx:pt>
          <cx:pt idx="3013">74161</cx:pt>
          <cx:pt idx="3014">74161</cx:pt>
          <cx:pt idx="3015">74161</cx:pt>
          <cx:pt idx="3016">74161</cx:pt>
          <cx:pt idx="3017">74161</cx:pt>
          <cx:pt idx="3018">74161</cx:pt>
          <cx:pt idx="3019">74161</cx:pt>
          <cx:pt idx="3020">56310</cx:pt>
          <cx:pt idx="3021">56310</cx:pt>
          <cx:pt idx="3022">95052</cx:pt>
          <cx:pt idx="3023">95052</cx:pt>
          <cx:pt idx="3024">95052</cx:pt>
          <cx:pt idx="3025">109000</cx:pt>
          <cx:pt idx="3026">101012</cx:pt>
          <cx:pt idx="3027">101012</cx:pt>
          <cx:pt idx="3028">53750</cx:pt>
          <cx:pt idx="3029">53750</cx:pt>
          <cx:pt idx="3030">53750</cx:pt>
          <cx:pt idx="3031">53750</cx:pt>
          <cx:pt idx="3032">53750</cx:pt>
          <cx:pt idx="3033">53750</cx:pt>
          <cx:pt idx="3034">44443</cx:pt>
          <cx:pt idx="3035">44443</cx:pt>
          <cx:pt idx="3036">44443</cx:pt>
          <cx:pt idx="3037">44443</cx:pt>
          <cx:pt idx="3038">97813</cx:pt>
          <cx:pt idx="3039">97813</cx:pt>
          <cx:pt idx="3040">97813</cx:pt>
          <cx:pt idx="3041">97813</cx:pt>
          <cx:pt idx="3042">97813</cx:pt>
          <cx:pt idx="3043">97813</cx:pt>
          <cx:pt idx="3044">97813</cx:pt>
          <cx:pt idx="3045">96953</cx:pt>
          <cx:pt idx="3046">96953</cx:pt>
          <cx:pt idx="3047">96953</cx:pt>
          <cx:pt idx="3048">96953</cx:pt>
          <cx:pt idx="3049">96953</cx:pt>
          <cx:pt idx="3050">96953</cx:pt>
          <cx:pt idx="3051">96953</cx:pt>
          <cx:pt idx="3052">79628</cx:pt>
          <cx:pt idx="3053">79628</cx:pt>
          <cx:pt idx="3054">79628</cx:pt>
          <cx:pt idx="3055">217708</cx:pt>
          <cx:pt idx="3056">217708</cx:pt>
          <cx:pt idx="3057">217708</cx:pt>
          <cx:pt idx="3058">250000</cx:pt>
          <cx:pt idx="3059">250000</cx:pt>
          <cx:pt idx="3060">250000</cx:pt>
          <cx:pt idx="3061">250000</cx:pt>
          <cx:pt idx="3062">250000</cx:pt>
          <cx:pt idx="3063">250000</cx:pt>
          <cx:pt idx="3064">250000</cx:pt>
          <cx:pt idx="3065">250000</cx:pt>
          <cx:pt idx="3066">250000</cx:pt>
          <cx:pt idx="3067">250000</cx:pt>
          <cx:pt idx="3068">250000</cx:pt>
          <cx:pt idx="3069">250000</cx:pt>
          <cx:pt idx="3070">144922</cx:pt>
          <cx:pt idx="3071">144922</cx:pt>
          <cx:pt idx="3072">144922</cx:pt>
          <cx:pt idx="3073">102479</cx:pt>
          <cx:pt idx="3074">102479</cx:pt>
          <cx:pt idx="3075">102479</cx:pt>
          <cx:pt idx="3076">102479</cx:pt>
          <cx:pt idx="3077">102479</cx:pt>
          <cx:pt idx="3078">177759</cx:pt>
          <cx:pt idx="3079">177759</cx:pt>
          <cx:pt idx="3080">177759</cx:pt>
          <cx:pt idx="3081">177759</cx:pt>
          <cx:pt idx="3082">177759</cx:pt>
          <cx:pt idx="3083">177759</cx:pt>
          <cx:pt idx="3084">177759</cx:pt>
          <cx:pt idx="3085">107256</cx:pt>
          <cx:pt idx="3086">107256</cx:pt>
          <cx:pt idx="3087">107256</cx:pt>
          <cx:pt idx="3088">107256</cx:pt>
          <cx:pt idx="3089">107256</cx:pt>
          <cx:pt idx="3090">184750</cx:pt>
          <cx:pt idx="3091">74161</cx:pt>
          <cx:pt idx="3092">74161</cx:pt>
          <cx:pt idx="3093">74161</cx:pt>
          <cx:pt idx="3094">74161</cx:pt>
          <cx:pt idx="3095">74161</cx:pt>
          <cx:pt idx="3096">56310</cx:pt>
          <cx:pt idx="3097">56310</cx:pt>
          <cx:pt idx="3098">95052</cx:pt>
          <cx:pt idx="3099">95052</cx:pt>
          <cx:pt idx="3100">95052</cx:pt>
          <cx:pt idx="3101">75101</cx:pt>
          <cx:pt idx="3102">101012</cx:pt>
          <cx:pt idx="3103">101012</cx:pt>
          <cx:pt idx="3104">101012</cx:pt>
          <cx:pt idx="3105">53750</cx:pt>
          <cx:pt idx="3106">53750</cx:pt>
          <cx:pt idx="3107">53750</cx:pt>
          <cx:pt idx="3108">53750</cx:pt>
          <cx:pt idx="3109">53750</cx:pt>
          <cx:pt idx="3110">53750</cx:pt>
          <cx:pt idx="3111">53750</cx:pt>
          <cx:pt idx="3112">53750</cx:pt>
          <cx:pt idx="3113">44443</cx:pt>
          <cx:pt idx="3114">44443</cx:pt>
          <cx:pt idx="3115">44443</cx:pt>
          <cx:pt idx="3116">83487</cx:pt>
          <cx:pt idx="3117">83487</cx:pt>
          <cx:pt idx="3118">83487</cx:pt>
          <cx:pt idx="3119">83487</cx:pt>
          <cx:pt idx="3120">118039</cx:pt>
          <cx:pt idx="3121">118039</cx:pt>
          <cx:pt idx="3122">118039</cx:pt>
          <cx:pt idx="3123">118039</cx:pt>
          <cx:pt idx="3124">96953</cx:pt>
          <cx:pt idx="3125">96953</cx:pt>
          <cx:pt idx="3126">96953</cx:pt>
          <cx:pt idx="3127">96953</cx:pt>
          <cx:pt idx="3128">96953</cx:pt>
          <cx:pt idx="3129">96953</cx:pt>
          <cx:pt idx="3130">96953</cx:pt>
          <cx:pt idx="3131">96953</cx:pt>
          <cx:pt idx="3132">217708</cx:pt>
          <cx:pt idx="3133">217708</cx:pt>
          <cx:pt idx="3134">250000</cx:pt>
          <cx:pt idx="3135">250000</cx:pt>
          <cx:pt idx="3136">250000</cx:pt>
          <cx:pt idx="3137">250000</cx:pt>
          <cx:pt idx="3138">250000</cx:pt>
          <cx:pt idx="3139">250000</cx:pt>
          <cx:pt idx="3140">250000</cx:pt>
          <cx:pt idx="3141">250000</cx:pt>
          <cx:pt idx="3142">250000</cx:pt>
          <cx:pt idx="3143">250000</cx:pt>
          <cx:pt idx="3144">250000</cx:pt>
          <cx:pt idx="3145">250000</cx:pt>
          <cx:pt idx="3146">250000</cx:pt>
          <cx:pt idx="3147">102479</cx:pt>
          <cx:pt idx="3148">102479</cx:pt>
          <cx:pt idx="3149">102479</cx:pt>
          <cx:pt idx="3150">102479</cx:pt>
          <cx:pt idx="3151">102479</cx:pt>
          <cx:pt idx="3152">102479</cx:pt>
          <cx:pt idx="3153">177759</cx:pt>
          <cx:pt idx="3154">177759</cx:pt>
          <cx:pt idx="3155">177759</cx:pt>
          <cx:pt idx="3156">177759</cx:pt>
          <cx:pt idx="3157">177759</cx:pt>
          <cx:pt idx="3158">177759</cx:pt>
          <cx:pt idx="3159">177759</cx:pt>
          <cx:pt idx="3160">107256</cx:pt>
          <cx:pt idx="3161">107256</cx:pt>
          <cx:pt idx="3162">107256</cx:pt>
          <cx:pt idx="3163">107256</cx:pt>
          <cx:pt idx="3164">184750</cx:pt>
          <cx:pt idx="3165">184750</cx:pt>
          <cx:pt idx="3166">184750</cx:pt>
          <cx:pt idx="3167">184750</cx:pt>
          <cx:pt idx="3168">184750</cx:pt>
          <cx:pt idx="3169">184750</cx:pt>
          <cx:pt idx="3170">184750</cx:pt>
          <cx:pt idx="3171">74161</cx:pt>
          <cx:pt idx="3172">75101</cx:pt>
          <cx:pt idx="3173">75101</cx:pt>
          <cx:pt idx="3174">75101</cx:pt>
          <cx:pt idx="3175">75101</cx:pt>
          <cx:pt idx="3176">75101</cx:pt>
          <cx:pt idx="3177">75101</cx:pt>
          <cx:pt idx="3178">102424</cx:pt>
          <cx:pt idx="3179">102424</cx:pt>
          <cx:pt idx="3180">102424</cx:pt>
          <cx:pt idx="3181">53750</cx:pt>
          <cx:pt idx="3182">53750</cx:pt>
          <cx:pt idx="3183">53750</cx:pt>
          <cx:pt idx="3184">53750</cx:pt>
          <cx:pt idx="3185">53750</cx:pt>
          <cx:pt idx="3186">53750</cx:pt>
          <cx:pt idx="3187">44443</cx:pt>
          <cx:pt idx="3188">44443</cx:pt>
          <cx:pt idx="3189">44443</cx:pt>
          <cx:pt idx="3190">44443</cx:pt>
          <cx:pt idx="3191">44443</cx:pt>
          <cx:pt idx="3192">83487</cx:pt>
          <cx:pt idx="3193">83487</cx:pt>
          <cx:pt idx="3194">83487</cx:pt>
          <cx:pt idx="3195">83487</cx:pt>
          <cx:pt idx="3196">118039</cx:pt>
          <cx:pt idx="3197">118039</cx:pt>
          <cx:pt idx="3198">118039</cx:pt>
          <cx:pt idx="3199">118039</cx:pt>
          <cx:pt idx="3200">96953</cx:pt>
          <cx:pt idx="3201">96953</cx:pt>
          <cx:pt idx="3202">96953</cx:pt>
          <cx:pt idx="3203">96953</cx:pt>
          <cx:pt idx="3204">96953</cx:pt>
          <cx:pt idx="3205">96953</cx:pt>
          <cx:pt idx="3206">96953</cx:pt>
          <cx:pt idx="3207">250000</cx:pt>
          <cx:pt idx="3208">250000</cx:pt>
          <cx:pt idx="3209">250000</cx:pt>
          <cx:pt idx="3210">250000</cx:pt>
          <cx:pt idx="3211">250000</cx:pt>
          <cx:pt idx="3212">250000</cx:pt>
          <cx:pt idx="3213">250000</cx:pt>
          <cx:pt idx="3214">250000</cx:pt>
          <cx:pt idx="3215">250000</cx:pt>
          <cx:pt idx="3216">250000</cx:pt>
          <cx:pt idx="3217">250000</cx:pt>
          <cx:pt idx="3218">250000</cx:pt>
          <cx:pt idx="3219">179762</cx:pt>
          <cx:pt idx="3220">179762</cx:pt>
          <cx:pt idx="3221">102479</cx:pt>
          <cx:pt idx="3222">102479</cx:pt>
          <cx:pt idx="3223">102479</cx:pt>
          <cx:pt idx="3224">102479</cx:pt>
          <cx:pt idx="3225">102479</cx:pt>
          <cx:pt idx="3226">177759</cx:pt>
          <cx:pt idx="3227">177759</cx:pt>
          <cx:pt idx="3228">177759</cx:pt>
          <cx:pt idx="3229">177759</cx:pt>
          <cx:pt idx="3230">177759</cx:pt>
          <cx:pt idx="3231">177759</cx:pt>
          <cx:pt idx="3232">177759</cx:pt>
          <cx:pt idx="3233">107256</cx:pt>
          <cx:pt idx="3234">107256</cx:pt>
          <cx:pt idx="3235">107256</cx:pt>
          <cx:pt idx="3236">107256</cx:pt>
          <cx:pt idx="3237">184750</cx:pt>
          <cx:pt idx="3238">184750</cx:pt>
          <cx:pt idx="3239">184750</cx:pt>
          <cx:pt idx="3240">184750</cx:pt>
          <cx:pt idx="3241">184750</cx:pt>
          <cx:pt idx="3242">184750</cx:pt>
          <cx:pt idx="3243">184750</cx:pt>
          <cx:pt idx="3244">184750</cx:pt>
          <cx:pt idx="3245">75101</cx:pt>
          <cx:pt idx="3246">75101</cx:pt>
          <cx:pt idx="3247">75101</cx:pt>
          <cx:pt idx="3248">75101</cx:pt>
          <cx:pt idx="3249">75101</cx:pt>
          <cx:pt idx="3250">75101</cx:pt>
          <cx:pt idx="3251">102424</cx:pt>
          <cx:pt idx="3252">102424</cx:pt>
          <cx:pt idx="3253">102424</cx:pt>
          <cx:pt idx="3254">133672</cx:pt>
          <cx:pt idx="3255">53750</cx:pt>
          <cx:pt idx="3256">53750</cx:pt>
          <cx:pt idx="3257">53750</cx:pt>
          <cx:pt idx="3258">53750</cx:pt>
          <cx:pt idx="3259">44443</cx:pt>
          <cx:pt idx="3260">44443</cx:pt>
          <cx:pt idx="3261">44443</cx:pt>
          <cx:pt idx="3262">44443</cx:pt>
          <cx:pt idx="3263">44443</cx:pt>
          <cx:pt idx="3264">44443</cx:pt>
          <cx:pt idx="3265">83487</cx:pt>
          <cx:pt idx="3266">83487</cx:pt>
          <cx:pt idx="3267">83487</cx:pt>
          <cx:pt idx="3268">83487</cx:pt>
          <cx:pt idx="3269">118039</cx:pt>
          <cx:pt idx="3270">118039</cx:pt>
          <cx:pt idx="3271">118039</cx:pt>
          <cx:pt idx="3272">118039</cx:pt>
          <cx:pt idx="3273">96953</cx:pt>
          <cx:pt idx="3274">96953</cx:pt>
          <cx:pt idx="3275">96953</cx:pt>
          <cx:pt idx="3276">96953</cx:pt>
          <cx:pt idx="3277">96953</cx:pt>
          <cx:pt idx="3278">96953</cx:pt>
          <cx:pt idx="3279">250000</cx:pt>
          <cx:pt idx="3280">250000</cx:pt>
          <cx:pt idx="3281">250000</cx:pt>
          <cx:pt idx="3282">250000</cx:pt>
          <cx:pt idx="3283">250000</cx:pt>
          <cx:pt idx="3284">250000</cx:pt>
          <cx:pt idx="3285">250000</cx:pt>
          <cx:pt idx="3286">250000</cx:pt>
          <cx:pt idx="3287">250000</cx:pt>
          <cx:pt idx="3288">250000</cx:pt>
          <cx:pt idx="3289">179762</cx:pt>
          <cx:pt idx="3290">179762</cx:pt>
          <cx:pt idx="3291">179762</cx:pt>
          <cx:pt idx="3292">179762</cx:pt>
          <cx:pt idx="3293">102479</cx:pt>
          <cx:pt idx="3294">102479</cx:pt>
          <cx:pt idx="3295">102479</cx:pt>
          <cx:pt idx="3296">177759</cx:pt>
          <cx:pt idx="3297">177759</cx:pt>
          <cx:pt idx="3298">177759</cx:pt>
          <cx:pt idx="3299">177759</cx:pt>
          <cx:pt idx="3300">126250</cx:pt>
          <cx:pt idx="3301">126250</cx:pt>
          <cx:pt idx="3302">126250</cx:pt>
          <cx:pt idx="3303">107256</cx:pt>
          <cx:pt idx="3304">107256</cx:pt>
          <cx:pt idx="3305">107256</cx:pt>
          <cx:pt idx="3306">107256</cx:pt>
          <cx:pt idx="3307">107256</cx:pt>
          <cx:pt idx="3308">107256</cx:pt>
          <cx:pt idx="3309">184750</cx:pt>
          <cx:pt idx="3310">184750</cx:pt>
          <cx:pt idx="3311">184750</cx:pt>
          <cx:pt idx="3312">184750</cx:pt>
          <cx:pt idx="3313">184750</cx:pt>
          <cx:pt idx="3314">184750</cx:pt>
          <cx:pt idx="3315">184750</cx:pt>
          <cx:pt idx="3316">75101</cx:pt>
          <cx:pt idx="3317">75101</cx:pt>
          <cx:pt idx="3318">75101</cx:pt>
          <cx:pt idx="3319">75101</cx:pt>
          <cx:pt idx="3320">75101</cx:pt>
          <cx:pt idx="3321">102424</cx:pt>
          <cx:pt idx="3322">102424</cx:pt>
          <cx:pt idx="3323">102424</cx:pt>
          <cx:pt idx="3324">102424</cx:pt>
          <cx:pt idx="3325">133672</cx:pt>
          <cx:pt idx="3326">133672</cx:pt>
          <cx:pt idx="3327">53750</cx:pt>
          <cx:pt idx="3328">53750</cx:pt>
          <cx:pt idx="3329">53750</cx:pt>
          <cx:pt idx="3330">44443</cx:pt>
          <cx:pt idx="3331">44443</cx:pt>
          <cx:pt idx="3332">44443</cx:pt>
          <cx:pt idx="3333">44443</cx:pt>
          <cx:pt idx="3334">44443</cx:pt>
          <cx:pt idx="3335">83487</cx:pt>
          <cx:pt idx="3336">83487</cx:pt>
          <cx:pt idx="3337">83487</cx:pt>
          <cx:pt idx="3338">83487</cx:pt>
          <cx:pt idx="3339">83487</cx:pt>
          <cx:pt idx="3340">118039</cx:pt>
          <cx:pt idx="3341">118039</cx:pt>
          <cx:pt idx="3342">118039</cx:pt>
          <cx:pt idx="3343">118039</cx:pt>
          <cx:pt idx="3344">96953</cx:pt>
          <cx:pt idx="3345">96953</cx:pt>
          <cx:pt idx="3346">96953</cx:pt>
          <cx:pt idx="3347">96953</cx:pt>
          <cx:pt idx="3348">250000</cx:pt>
          <cx:pt idx="3349">250000</cx:pt>
          <cx:pt idx="3350">250000</cx:pt>
          <cx:pt idx="3351">250000</cx:pt>
          <cx:pt idx="3352">250000</cx:pt>
          <cx:pt idx="3353">250000</cx:pt>
          <cx:pt idx="3354">250000</cx:pt>
          <cx:pt idx="3355">179762</cx:pt>
          <cx:pt idx="3356">179762</cx:pt>
          <cx:pt idx="3357">179762</cx:pt>
          <cx:pt idx="3358">179762</cx:pt>
          <cx:pt idx="3359">179762</cx:pt>
          <cx:pt idx="3360">179762</cx:pt>
          <cx:pt idx="3361">179762</cx:pt>
          <cx:pt idx="3362">102479</cx:pt>
          <cx:pt idx="3363">102479</cx:pt>
          <cx:pt idx="3364">126250</cx:pt>
          <cx:pt idx="3365">126250</cx:pt>
          <cx:pt idx="3366">126250</cx:pt>
          <cx:pt idx="3367">126250</cx:pt>
          <cx:pt idx="3368">126250</cx:pt>
          <cx:pt idx="3369">126250</cx:pt>
          <cx:pt idx="3370">126250</cx:pt>
          <cx:pt idx="3371">107256</cx:pt>
          <cx:pt idx="3372">107256</cx:pt>
          <cx:pt idx="3373">107256</cx:pt>
          <cx:pt idx="3374">107256</cx:pt>
          <cx:pt idx="3375">107256</cx:pt>
          <cx:pt idx="3376">107256</cx:pt>
          <cx:pt idx="3377">184750</cx:pt>
          <cx:pt idx="3378">184750</cx:pt>
          <cx:pt idx="3379">184750</cx:pt>
          <cx:pt idx="3380">184750</cx:pt>
          <cx:pt idx="3381">184750</cx:pt>
          <cx:pt idx="3382">184750</cx:pt>
          <cx:pt idx="3383">184750</cx:pt>
          <cx:pt idx="3384">79000</cx:pt>
          <cx:pt idx="3385">79000</cx:pt>
          <cx:pt idx="3386">79000</cx:pt>
          <cx:pt idx="3387">79000</cx:pt>
          <cx:pt idx="3388">79000</cx:pt>
          <cx:pt idx="3389">102424</cx:pt>
          <cx:pt idx="3390">102424</cx:pt>
          <cx:pt idx="3391">102424</cx:pt>
          <cx:pt idx="3392">133672</cx:pt>
          <cx:pt idx="3393">133672</cx:pt>
          <cx:pt idx="3394">133672</cx:pt>
          <cx:pt idx="3395">133672</cx:pt>
          <cx:pt idx="3396">53750</cx:pt>
          <cx:pt idx="3397">44443</cx:pt>
          <cx:pt idx="3398">44443</cx:pt>
          <cx:pt idx="3399">44443</cx:pt>
          <cx:pt idx="3400">44443</cx:pt>
          <cx:pt idx="3401">44443</cx:pt>
          <cx:pt idx="3402">44443</cx:pt>
          <cx:pt idx="3403">83487</cx:pt>
          <cx:pt idx="3404">83487</cx:pt>
          <cx:pt idx="3405">83487</cx:pt>
          <cx:pt idx="3406">83487</cx:pt>
          <cx:pt idx="3407">83487</cx:pt>
          <cx:pt idx="3408">118039</cx:pt>
          <cx:pt idx="3409">118039</cx:pt>
          <cx:pt idx="3410">118039</cx:pt>
          <cx:pt idx="3411">118039</cx:pt>
          <cx:pt idx="3412">96953</cx:pt>
          <cx:pt idx="3413">96953</cx:pt>
          <cx:pt idx="3414">96953</cx:pt>
          <cx:pt idx="3415">250000</cx:pt>
          <cx:pt idx="3416">250000</cx:pt>
          <cx:pt idx="3417">250000</cx:pt>
          <cx:pt idx="3418">250000</cx:pt>
          <cx:pt idx="3419">250000</cx:pt>
          <cx:pt idx="3420">179762</cx:pt>
          <cx:pt idx="3421">179762</cx:pt>
          <cx:pt idx="3422">179762</cx:pt>
          <cx:pt idx="3423">179762</cx:pt>
          <cx:pt idx="3424">179762</cx:pt>
          <cx:pt idx="3425">179762</cx:pt>
          <cx:pt idx="3426">179762</cx:pt>
          <cx:pt idx="3427">179762</cx:pt>
          <cx:pt idx="3428">179762</cx:pt>
          <cx:pt idx="3429">126250</cx:pt>
          <cx:pt idx="3430">126250</cx:pt>
          <cx:pt idx="3431">126250</cx:pt>
          <cx:pt idx="3432">126250</cx:pt>
          <cx:pt idx="3433">126250</cx:pt>
          <cx:pt idx="3434">126250</cx:pt>
          <cx:pt idx="3435">126250</cx:pt>
          <cx:pt idx="3436">107256</cx:pt>
          <cx:pt idx="3437">107256</cx:pt>
          <cx:pt idx="3438">107256</cx:pt>
          <cx:pt idx="3439">107256</cx:pt>
          <cx:pt idx="3440">107256</cx:pt>
          <cx:pt idx="3441">107256</cx:pt>
          <cx:pt idx="3442">107256</cx:pt>
          <cx:pt idx="3443">127000</cx:pt>
          <cx:pt idx="3444">184750</cx:pt>
          <cx:pt idx="3445">184750</cx:pt>
          <cx:pt idx="3446">184750</cx:pt>
          <cx:pt idx="3447">184750</cx:pt>
          <cx:pt idx="3448">184750</cx:pt>
          <cx:pt idx="3449">184750</cx:pt>
          <cx:pt idx="3450">79000</cx:pt>
          <cx:pt idx="3451">79000</cx:pt>
          <cx:pt idx="3452">79000</cx:pt>
          <cx:pt idx="3453">79000</cx:pt>
          <cx:pt idx="3454">79000</cx:pt>
          <cx:pt idx="3455">102424</cx:pt>
          <cx:pt idx="3456">102424</cx:pt>
          <cx:pt idx="3457">102424</cx:pt>
          <cx:pt idx="3458">102424</cx:pt>
          <cx:pt idx="3459">133672</cx:pt>
          <cx:pt idx="3460">133672</cx:pt>
          <cx:pt idx="3461">63750</cx:pt>
          <cx:pt idx="3462">63750</cx:pt>
          <cx:pt idx="3463">63750</cx:pt>
          <cx:pt idx="3464">44443</cx:pt>
          <cx:pt idx="3465">44443</cx:pt>
          <cx:pt idx="3466">44443</cx:pt>
          <cx:pt idx="3467">44443</cx:pt>
          <cx:pt idx="3468">83487</cx:pt>
          <cx:pt idx="3469">83487</cx:pt>
          <cx:pt idx="3470">83487</cx:pt>
          <cx:pt idx="3471">83487</cx:pt>
          <cx:pt idx="3472">83487</cx:pt>
          <cx:pt idx="3473">83487</cx:pt>
          <cx:pt idx="3474">118039</cx:pt>
          <cx:pt idx="3475">118039</cx:pt>
          <cx:pt idx="3476">118039</cx:pt>
          <cx:pt idx="3477">118039</cx:pt>
          <cx:pt idx="3478">118039</cx:pt>
          <cx:pt idx="3479">96953</cx:pt>
          <cx:pt idx="3480">250000</cx:pt>
          <cx:pt idx="3481">250000</cx:pt>
          <cx:pt idx="3482">179762</cx:pt>
          <cx:pt idx="3483">179762</cx:pt>
          <cx:pt idx="3484">179762</cx:pt>
          <cx:pt idx="3485">179762</cx:pt>
          <cx:pt idx="3486">179762</cx:pt>
          <cx:pt idx="3487">179762</cx:pt>
          <cx:pt idx="3488">179762</cx:pt>
          <cx:pt idx="3489">179762</cx:pt>
          <cx:pt idx="3490">179762</cx:pt>
          <cx:pt idx="3491">147727</cx:pt>
          <cx:pt idx="3492">126250</cx:pt>
          <cx:pt idx="3493">126250</cx:pt>
          <cx:pt idx="3494">126250</cx:pt>
          <cx:pt idx="3495">126250</cx:pt>
          <cx:pt idx="3496">126250</cx:pt>
          <cx:pt idx="3497">126250</cx:pt>
          <cx:pt idx="3498">107256</cx:pt>
          <cx:pt idx="3499">107256</cx:pt>
          <cx:pt idx="3500">107256</cx:pt>
          <cx:pt idx="3501">107256</cx:pt>
          <cx:pt idx="3502">107256</cx:pt>
          <cx:pt idx="3503">107256</cx:pt>
          <cx:pt idx="3504">107256</cx:pt>
          <cx:pt idx="3505">127000</cx:pt>
          <cx:pt idx="3506">127000</cx:pt>
          <cx:pt idx="3507">127000</cx:pt>
          <cx:pt idx="3508">127000</cx:pt>
          <cx:pt idx="3509">184750</cx:pt>
          <cx:pt idx="3510">184750</cx:pt>
          <cx:pt idx="3511">184750</cx:pt>
          <cx:pt idx="3512">184750</cx:pt>
          <cx:pt idx="3513">79000</cx:pt>
          <cx:pt idx="3514">79000</cx:pt>
          <cx:pt idx="3515">79000</cx:pt>
          <cx:pt idx="3516">95469</cx:pt>
          <cx:pt idx="3517">95469</cx:pt>
          <cx:pt idx="3518">69643</cx:pt>
          <cx:pt idx="3519">69643</cx:pt>
          <cx:pt idx="3520">69643</cx:pt>
          <cx:pt idx="3521">63750</cx:pt>
          <cx:pt idx="3522">63750</cx:pt>
          <cx:pt idx="3523">63750</cx:pt>
          <cx:pt idx="3524">63750</cx:pt>
          <cx:pt idx="3525">63750</cx:pt>
          <cx:pt idx="3526">63750</cx:pt>
          <cx:pt idx="3527">44443</cx:pt>
          <cx:pt idx="3528">44443</cx:pt>
          <cx:pt idx="3529">44443</cx:pt>
          <cx:pt idx="3530">44443</cx:pt>
          <cx:pt idx="3531">68750</cx:pt>
          <cx:pt idx="3532">68750</cx:pt>
          <cx:pt idx="3533">68750</cx:pt>
          <cx:pt idx="3534">68750</cx:pt>
          <cx:pt idx="3535">68750</cx:pt>
          <cx:pt idx="3536">68750</cx:pt>
          <cx:pt idx="3537">118039</cx:pt>
          <cx:pt idx="3538">118039</cx:pt>
          <cx:pt idx="3539">118039</cx:pt>
          <cx:pt idx="3540">118039</cx:pt>
          <cx:pt idx="3541">118039</cx:pt>
          <cx:pt idx="3542">179762</cx:pt>
          <cx:pt idx="3543">179762</cx:pt>
          <cx:pt idx="3544">179762</cx:pt>
          <cx:pt idx="3545">179762</cx:pt>
          <cx:pt idx="3546">179762</cx:pt>
          <cx:pt idx="3547">179762</cx:pt>
          <cx:pt idx="3548">179762</cx:pt>
          <cx:pt idx="3549">179762</cx:pt>
          <cx:pt idx="3550">179762</cx:pt>
          <cx:pt idx="3551">179762</cx:pt>
          <cx:pt idx="3552">147727</cx:pt>
          <cx:pt idx="3553">147727</cx:pt>
          <cx:pt idx="3554">126250</cx:pt>
          <cx:pt idx="3555">126250</cx:pt>
          <cx:pt idx="3556">126250</cx:pt>
          <cx:pt idx="3557">126250</cx:pt>
          <cx:pt idx="3558">126250</cx:pt>
          <cx:pt idx="3559">127000</cx:pt>
          <cx:pt idx="3560">127000</cx:pt>
          <cx:pt idx="3561">127000</cx:pt>
          <cx:pt idx="3562">127000</cx:pt>
          <cx:pt idx="3563">127000</cx:pt>
          <cx:pt idx="3564">127000</cx:pt>
          <cx:pt idx="3565">127000</cx:pt>
          <cx:pt idx="3566">127000</cx:pt>
          <cx:pt idx="3567">127000</cx:pt>
          <cx:pt idx="3568">127000</cx:pt>
          <cx:pt idx="3569">184750</cx:pt>
          <cx:pt idx="3570">184750</cx:pt>
          <cx:pt idx="3571">184750</cx:pt>
          <cx:pt idx="3572">184750</cx:pt>
          <cx:pt idx="3573">184750</cx:pt>
          <cx:pt idx="3574">95469</cx:pt>
          <cx:pt idx="3575">95469</cx:pt>
          <cx:pt idx="3576">95469</cx:pt>
          <cx:pt idx="3577">95469</cx:pt>
          <cx:pt idx="3578">95469</cx:pt>
          <cx:pt idx="3579">69643</cx:pt>
          <cx:pt idx="3580">69643</cx:pt>
          <cx:pt idx="3581">69643</cx:pt>
          <cx:pt idx="3582">63750</cx:pt>
          <cx:pt idx="3583">63750</cx:pt>
          <cx:pt idx="3584">63750</cx:pt>
          <cx:pt idx="3585">63750</cx:pt>
          <cx:pt idx="3586">63750</cx:pt>
          <cx:pt idx="3587">63750</cx:pt>
          <cx:pt idx="3588">44443</cx:pt>
          <cx:pt idx="3589">44443</cx:pt>
          <cx:pt idx="3590">60638</cx:pt>
          <cx:pt idx="3591">60638</cx:pt>
          <cx:pt idx="3592">68750</cx:pt>
          <cx:pt idx="3593">68750</cx:pt>
          <cx:pt idx="3594">68750</cx:pt>
          <cx:pt idx="3595">68750</cx:pt>
          <cx:pt idx="3596">68750</cx:pt>
          <cx:pt idx="3597">118039</cx:pt>
          <cx:pt idx="3598">118039</cx:pt>
          <cx:pt idx="3599">118039</cx:pt>
          <cx:pt idx="3600">118039</cx:pt>
          <cx:pt idx="3601">179762</cx:pt>
          <cx:pt idx="3602">179762</cx:pt>
          <cx:pt idx="3603">179762</cx:pt>
          <cx:pt idx="3604">179762</cx:pt>
          <cx:pt idx="3605">179762</cx:pt>
          <cx:pt idx="3606">179762</cx:pt>
          <cx:pt idx="3607">179762</cx:pt>
          <cx:pt idx="3608">179762</cx:pt>
          <cx:pt idx="3609">179762</cx:pt>
          <cx:pt idx="3610">147727</cx:pt>
          <cx:pt idx="3611">147727</cx:pt>
          <cx:pt idx="3612">147727</cx:pt>
          <cx:pt idx="3613">126250</cx:pt>
          <cx:pt idx="3614">126250</cx:pt>
          <cx:pt idx="3615">126250</cx:pt>
          <cx:pt idx="3616">127000</cx:pt>
          <cx:pt idx="3617">127000</cx:pt>
          <cx:pt idx="3618">127000</cx:pt>
          <cx:pt idx="3619">127000</cx:pt>
          <cx:pt idx="3620">127000</cx:pt>
          <cx:pt idx="3621">127000</cx:pt>
          <cx:pt idx="3622">127000</cx:pt>
          <cx:pt idx="3623">127000</cx:pt>
          <cx:pt idx="3624">127000</cx:pt>
          <cx:pt idx="3625">127000</cx:pt>
          <cx:pt idx="3626">127000</cx:pt>
          <cx:pt idx="3627">127000</cx:pt>
          <cx:pt idx="3628">184750</cx:pt>
          <cx:pt idx="3629">184750</cx:pt>
          <cx:pt idx="3630">184750</cx:pt>
          <cx:pt idx="3631">184750</cx:pt>
          <cx:pt idx="3632">95469</cx:pt>
          <cx:pt idx="3633">95469</cx:pt>
          <cx:pt idx="3634">95469</cx:pt>
          <cx:pt idx="3635">95469</cx:pt>
          <cx:pt idx="3636">95469</cx:pt>
          <cx:pt idx="3637">69643</cx:pt>
          <cx:pt idx="3638">69643</cx:pt>
          <cx:pt idx="3639">69643</cx:pt>
          <cx:pt idx="3640">63750</cx:pt>
          <cx:pt idx="3641">63750</cx:pt>
          <cx:pt idx="3642">63750</cx:pt>
          <cx:pt idx="3643">63750</cx:pt>
          <cx:pt idx="3644">63750</cx:pt>
          <cx:pt idx="3645">63750</cx:pt>
          <cx:pt idx="3646">44443</cx:pt>
          <cx:pt idx="3647">44443</cx:pt>
          <cx:pt idx="3648">60638</cx:pt>
          <cx:pt idx="3649">60638</cx:pt>
          <cx:pt idx="3650">68750</cx:pt>
          <cx:pt idx="3651">68750</cx:pt>
          <cx:pt idx="3652">68750</cx:pt>
          <cx:pt idx="3653">68750</cx:pt>
          <cx:pt idx="3654">68750</cx:pt>
          <cx:pt idx="3655">118039</cx:pt>
          <cx:pt idx="3656">118039</cx:pt>
          <cx:pt idx="3657">118039</cx:pt>
          <cx:pt idx="3658">179762</cx:pt>
          <cx:pt idx="3659">179762</cx:pt>
          <cx:pt idx="3660">179762</cx:pt>
          <cx:pt idx="3661">179762</cx:pt>
          <cx:pt idx="3662">179762</cx:pt>
          <cx:pt idx="3663">179762</cx:pt>
          <cx:pt idx="3664">147727</cx:pt>
          <cx:pt idx="3665">147727</cx:pt>
          <cx:pt idx="3666">147727</cx:pt>
          <cx:pt idx="3667">147727</cx:pt>
          <cx:pt idx="3668">147727</cx:pt>
          <cx:pt idx="3669">147727</cx:pt>
          <cx:pt idx="3670">126250</cx:pt>
          <cx:pt idx="3671">127000</cx:pt>
          <cx:pt idx="3672">127000</cx:pt>
          <cx:pt idx="3673">127000</cx:pt>
          <cx:pt idx="3674">127000</cx:pt>
          <cx:pt idx="3675">127000</cx:pt>
          <cx:pt idx="3676">127000</cx:pt>
          <cx:pt idx="3677">127000</cx:pt>
          <cx:pt idx="3678">127000</cx:pt>
          <cx:pt idx="3679">127000</cx:pt>
          <cx:pt idx="3680">127000</cx:pt>
          <cx:pt idx="3681">127000</cx:pt>
          <cx:pt idx="3682">127000</cx:pt>
          <cx:pt idx="3683">127000</cx:pt>
          <cx:pt idx="3684">184750</cx:pt>
          <cx:pt idx="3685">184750</cx:pt>
          <cx:pt idx="3686">184750</cx:pt>
          <cx:pt idx="3687">95469</cx:pt>
          <cx:pt idx="3688">95469</cx:pt>
          <cx:pt idx="3689">95469</cx:pt>
          <cx:pt idx="3690">95469</cx:pt>
          <cx:pt idx="3691">62139</cx:pt>
          <cx:pt idx="3692">62139</cx:pt>
          <cx:pt idx="3693">62139</cx:pt>
          <cx:pt idx="3694">62139</cx:pt>
          <cx:pt idx="3695">83167</cx:pt>
          <cx:pt idx="3696">83167</cx:pt>
          <cx:pt idx="3697">83167</cx:pt>
          <cx:pt idx="3698">83167</cx:pt>
          <cx:pt idx="3699">83167</cx:pt>
          <cx:pt idx="3700">83167</cx:pt>
          <cx:pt idx="3701">60638</cx:pt>
          <cx:pt idx="3702">60638</cx:pt>
          <cx:pt idx="3703">60638</cx:pt>
          <cx:pt idx="3704">60638</cx:pt>
          <cx:pt idx="3705">60638</cx:pt>
          <cx:pt idx="3706">60638</cx:pt>
          <cx:pt idx="3707">60638</cx:pt>
          <cx:pt idx="3708">60638</cx:pt>
          <cx:pt idx="3709">60638</cx:pt>
          <cx:pt idx="3710">60638</cx:pt>
          <cx:pt idx="3711">60638</cx:pt>
          <cx:pt idx="3712">179762</cx:pt>
          <cx:pt idx="3713">179762</cx:pt>
          <cx:pt idx="3714">179762</cx:pt>
          <cx:pt idx="3715">179762</cx:pt>
          <cx:pt idx="3716">179762</cx:pt>
          <cx:pt idx="3717">147727</cx:pt>
          <cx:pt idx="3718">147727</cx:pt>
          <cx:pt idx="3719">147727</cx:pt>
          <cx:pt idx="3720">147727</cx:pt>
          <cx:pt idx="3721">147727</cx:pt>
          <cx:pt idx="3722">147727</cx:pt>
          <cx:pt idx="3723">113991</cx:pt>
          <cx:pt idx="3724">127000</cx:pt>
          <cx:pt idx="3725">127000</cx:pt>
          <cx:pt idx="3726">127000</cx:pt>
          <cx:pt idx="3727">127000</cx:pt>
          <cx:pt idx="3728">127000</cx:pt>
          <cx:pt idx="3729">127000</cx:pt>
          <cx:pt idx="3730">127000</cx:pt>
          <cx:pt idx="3731">127000</cx:pt>
          <cx:pt idx="3732">127000</cx:pt>
          <cx:pt idx="3733">127000</cx:pt>
          <cx:pt idx="3734">127000</cx:pt>
          <cx:pt idx="3735">127000</cx:pt>
          <cx:pt idx="3736">127000</cx:pt>
          <cx:pt idx="3737">184750</cx:pt>
          <cx:pt idx="3738">184750</cx:pt>
          <cx:pt idx="3739">184750</cx:pt>
          <cx:pt idx="3740">63424</cx:pt>
          <cx:pt idx="3741">95469</cx:pt>
          <cx:pt idx="3742">95469</cx:pt>
          <cx:pt idx="3743">95469</cx:pt>
          <cx:pt idx="3744">62139</cx:pt>
          <cx:pt idx="3745">62139</cx:pt>
          <cx:pt idx="3746">62139</cx:pt>
          <cx:pt idx="3747">62139</cx:pt>
          <cx:pt idx="3748">83167</cx:pt>
          <cx:pt idx="3749">83167</cx:pt>
          <cx:pt idx="3750">83167</cx:pt>
          <cx:pt idx="3751">83167</cx:pt>
          <cx:pt idx="3752">83167</cx:pt>
          <cx:pt idx="3753">83167</cx:pt>
          <cx:pt idx="3754">81169</cx:pt>
          <cx:pt idx="3755">81169</cx:pt>
          <cx:pt idx="3756">60638</cx:pt>
          <cx:pt idx="3757">60638</cx:pt>
          <cx:pt idx="3758">60638</cx:pt>
          <cx:pt idx="3759">60638</cx:pt>
          <cx:pt idx="3760">60638</cx:pt>
          <cx:pt idx="3761">60638</cx:pt>
          <cx:pt idx="3762">60638</cx:pt>
          <cx:pt idx="3763">179762</cx:pt>
          <cx:pt idx="3764">179762</cx:pt>
          <cx:pt idx="3765">179762</cx:pt>
          <cx:pt idx="3766">147727</cx:pt>
          <cx:pt idx="3767">147727</cx:pt>
          <cx:pt idx="3768">147727</cx:pt>
          <cx:pt idx="3769">147727</cx:pt>
          <cx:pt idx="3770">147727</cx:pt>
          <cx:pt idx="3771">147727</cx:pt>
          <cx:pt idx="3772">147727</cx:pt>
          <cx:pt idx="3773">113991</cx:pt>
          <cx:pt idx="3774">127000</cx:pt>
          <cx:pt idx="3775">127000</cx:pt>
          <cx:pt idx="3776">127000</cx:pt>
          <cx:pt idx="3777">127000</cx:pt>
          <cx:pt idx="3778">113991</cx:pt>
          <cx:pt idx="3779">113991</cx:pt>
          <cx:pt idx="3780">127000</cx:pt>
          <cx:pt idx="3781">127000</cx:pt>
          <cx:pt idx="3782">127000</cx:pt>
          <cx:pt idx="3783">127000</cx:pt>
          <cx:pt idx="3784">127000</cx:pt>
          <cx:pt idx="3785">127000</cx:pt>
          <cx:pt idx="3786">127000</cx:pt>
          <cx:pt idx="3787">184750</cx:pt>
          <cx:pt idx="3788">63424</cx:pt>
          <cx:pt idx="3789">63424</cx:pt>
          <cx:pt idx="3790">63424</cx:pt>
          <cx:pt idx="3791">63424</cx:pt>
          <cx:pt idx="3792">95469</cx:pt>
          <cx:pt idx="3793">95469</cx:pt>
          <cx:pt idx="3794">62139</cx:pt>
          <cx:pt idx="3795">62139</cx:pt>
          <cx:pt idx="3796">62139</cx:pt>
          <cx:pt idx="3797">62139</cx:pt>
          <cx:pt idx="3798">83167</cx:pt>
          <cx:pt idx="3799">83167</cx:pt>
          <cx:pt idx="3800">83167</cx:pt>
          <cx:pt idx="3801">83167</cx:pt>
          <cx:pt idx="3802">83167</cx:pt>
          <cx:pt idx="3803">83167</cx:pt>
          <cx:pt idx="3804">81169</cx:pt>
          <cx:pt idx="3805">81169</cx:pt>
          <cx:pt idx="3806">81169</cx:pt>
          <cx:pt idx="3807">73750</cx:pt>
          <cx:pt idx="3808">73750</cx:pt>
          <cx:pt idx="3809">73750</cx:pt>
          <cx:pt idx="3810">73750</cx:pt>
          <cx:pt idx="3811">73750</cx:pt>
          <cx:pt idx="3812">179762</cx:pt>
          <cx:pt idx="3813">147727</cx:pt>
          <cx:pt idx="3814">147727</cx:pt>
          <cx:pt idx="3815">147727</cx:pt>
          <cx:pt idx="3816">147727</cx:pt>
          <cx:pt idx="3817">147727</cx:pt>
          <cx:pt idx="3818">147727</cx:pt>
          <cx:pt idx="3819">113991</cx:pt>
          <cx:pt idx="3820">113991</cx:pt>
          <cx:pt idx="3821">113991</cx:pt>
          <cx:pt idx="3822">113991</cx:pt>
          <cx:pt idx="3823">113991</cx:pt>
          <cx:pt idx="3824">113991</cx:pt>
          <cx:pt idx="3825">113991</cx:pt>
          <cx:pt idx="3826">113991</cx:pt>
          <cx:pt idx="3827">127000</cx:pt>
          <cx:pt idx="3828">127000</cx:pt>
          <cx:pt idx="3829">127000</cx:pt>
          <cx:pt idx="3830">127000</cx:pt>
          <cx:pt idx="3831">127000</cx:pt>
          <cx:pt idx="3832">127000</cx:pt>
          <cx:pt idx="3833">127000</cx:pt>
          <cx:pt idx="3834">127000</cx:pt>
          <cx:pt idx="3835">184750</cx:pt>
          <cx:pt idx="3836">63424</cx:pt>
          <cx:pt idx="3837">63424</cx:pt>
          <cx:pt idx="3838">63424</cx:pt>
          <cx:pt idx="3839">63424</cx:pt>
          <cx:pt idx="3840">95469</cx:pt>
          <cx:pt idx="3841">62139</cx:pt>
          <cx:pt idx="3842">62139</cx:pt>
          <cx:pt idx="3843">86927</cx:pt>
          <cx:pt idx="3844">86927</cx:pt>
          <cx:pt idx="3845">84615</cx:pt>
          <cx:pt idx="3846">84615</cx:pt>
          <cx:pt idx="3847">84615</cx:pt>
          <cx:pt idx="3848">84615</cx:pt>
          <cx:pt idx="3849">83167</cx:pt>
          <cx:pt idx="3850">83167</cx:pt>
          <cx:pt idx="3851">81169</cx:pt>
          <cx:pt idx="3852">81169</cx:pt>
          <cx:pt idx="3853">81169</cx:pt>
          <cx:pt idx="3854">81169</cx:pt>
          <cx:pt idx="3855">73750</cx:pt>
          <cx:pt idx="3856">73750</cx:pt>
          <cx:pt idx="3857">73750</cx:pt>
          <cx:pt idx="3858">147727</cx:pt>
          <cx:pt idx="3859">147727</cx:pt>
          <cx:pt idx="3860">147727</cx:pt>
          <cx:pt idx="3861">147727</cx:pt>
          <cx:pt idx="3862">147727</cx:pt>
          <cx:pt idx="3863">122419</cx:pt>
          <cx:pt idx="3864">122419</cx:pt>
          <cx:pt idx="3865">122419</cx:pt>
          <cx:pt idx="3866">122419</cx:pt>
          <cx:pt idx="3867">113991</cx:pt>
          <cx:pt idx="3868">113991</cx:pt>
          <cx:pt idx="3869">113991</cx:pt>
          <cx:pt idx="3870">113991</cx:pt>
          <cx:pt idx="3871">113991</cx:pt>
          <cx:pt idx="3872">202431</cx:pt>
          <cx:pt idx="3873">202431</cx:pt>
          <cx:pt idx="3874">127000</cx:pt>
          <cx:pt idx="3875">202431</cx:pt>
          <cx:pt idx="3876">202431</cx:pt>
          <cx:pt idx="3877">202431</cx:pt>
          <cx:pt idx="3878">52606</cx:pt>
          <cx:pt idx="3879">63424</cx:pt>
          <cx:pt idx="3880">63424</cx:pt>
          <cx:pt idx="3881">63424</cx:pt>
          <cx:pt idx="3882">63424</cx:pt>
          <cx:pt idx="3883">63424</cx:pt>
          <cx:pt idx="3884">63424</cx:pt>
          <cx:pt idx="3885">38564</cx:pt>
          <cx:pt idx="3886">86927</cx:pt>
          <cx:pt idx="3887">86927</cx:pt>
          <cx:pt idx="3888">86927</cx:pt>
          <cx:pt idx="3889">86927</cx:pt>
          <cx:pt idx="3890">84615</cx:pt>
          <cx:pt idx="3891">84615</cx:pt>
          <cx:pt idx="3892">84615</cx:pt>
          <cx:pt idx="3893">84615</cx:pt>
          <cx:pt idx="3894">84615</cx:pt>
          <cx:pt idx="3895">81169</cx:pt>
          <cx:pt idx="3896">81169</cx:pt>
          <cx:pt idx="3897">81169</cx:pt>
          <cx:pt idx="3898">81169</cx:pt>
          <cx:pt idx="3899">81169</cx:pt>
          <cx:pt idx="3900">81169</cx:pt>
          <cx:pt idx="3901">81169</cx:pt>
          <cx:pt idx="3902">147727</cx:pt>
          <cx:pt idx="3903">147727</cx:pt>
          <cx:pt idx="3904">147727</cx:pt>
          <cx:pt idx="3905">147727</cx:pt>
          <cx:pt idx="3906">122419</cx:pt>
          <cx:pt idx="3907">122419</cx:pt>
          <cx:pt idx="3908">122419</cx:pt>
          <cx:pt idx="3909">122419</cx:pt>
          <cx:pt idx="3910">122419</cx:pt>
          <cx:pt idx="3911">113991</cx:pt>
          <cx:pt idx="3912">113991</cx:pt>
          <cx:pt idx="3913">113991</cx:pt>
          <cx:pt idx="3914">113991</cx:pt>
          <cx:pt idx="3915">202431</cx:pt>
          <cx:pt idx="3916">202431</cx:pt>
          <cx:pt idx="3917">202431</cx:pt>
          <cx:pt idx="3918">202431</cx:pt>
          <cx:pt idx="3919">202431</cx:pt>
          <cx:pt idx="3920">52606</cx:pt>
          <cx:pt idx="3921">52606</cx:pt>
          <cx:pt idx="3922">52606</cx:pt>
          <cx:pt idx="3923">52606</cx:pt>
          <cx:pt idx="3924">52606</cx:pt>
          <cx:pt idx="3925">52606</cx:pt>
          <cx:pt idx="3926">52606</cx:pt>
          <cx:pt idx="3927">38564</cx:pt>
          <cx:pt idx="3928">38564</cx:pt>
          <cx:pt idx="3929">86927</cx:pt>
          <cx:pt idx="3930">86927</cx:pt>
          <cx:pt idx="3931">86927</cx:pt>
          <cx:pt idx="3932">86927</cx:pt>
          <cx:pt idx="3933">84615</cx:pt>
          <cx:pt idx="3934">84615</cx:pt>
          <cx:pt idx="3935">84615</cx:pt>
          <cx:pt idx="3936">84615</cx:pt>
          <cx:pt idx="3937">84615</cx:pt>
          <cx:pt idx="3938">81169</cx:pt>
          <cx:pt idx="3939">81169</cx:pt>
          <cx:pt idx="3940">81169</cx:pt>
          <cx:pt idx="3941">81169</cx:pt>
          <cx:pt idx="3942">81169</cx:pt>
          <cx:pt idx="3943">147727</cx:pt>
          <cx:pt idx="3944">147727</cx:pt>
          <cx:pt idx="3945">122419</cx:pt>
          <cx:pt idx="3946">122419</cx:pt>
          <cx:pt idx="3947">122419</cx:pt>
          <cx:pt idx="3948">122419</cx:pt>
          <cx:pt idx="3949">122419</cx:pt>
          <cx:pt idx="3950">122419</cx:pt>
          <cx:pt idx="3951">122419</cx:pt>
          <cx:pt idx="3952">113991</cx:pt>
          <cx:pt idx="3953">113991</cx:pt>
          <cx:pt idx="3954">202431</cx:pt>
          <cx:pt idx="3955">202431</cx:pt>
          <cx:pt idx="3956">202431</cx:pt>
          <cx:pt idx="3957">202431</cx:pt>
          <cx:pt idx="3958">202431</cx:pt>
          <cx:pt idx="3959">202431</cx:pt>
          <cx:pt idx="3960">52606</cx:pt>
          <cx:pt idx="3961">52606</cx:pt>
          <cx:pt idx="3962">52606</cx:pt>
          <cx:pt idx="3963">52606</cx:pt>
          <cx:pt idx="3964">52606</cx:pt>
          <cx:pt idx="3965">52606</cx:pt>
          <cx:pt idx="3966">52606</cx:pt>
          <cx:pt idx="3967">38564</cx:pt>
          <cx:pt idx="3968">38564</cx:pt>
          <cx:pt idx="3969">86927</cx:pt>
          <cx:pt idx="3970">86927</cx:pt>
          <cx:pt idx="3971">86927</cx:pt>
          <cx:pt idx="3972">86927</cx:pt>
          <cx:pt idx="3973">84615</cx:pt>
          <cx:pt idx="3974">84615</cx:pt>
          <cx:pt idx="3975">84615</cx:pt>
          <cx:pt idx="3976">84615</cx:pt>
          <cx:pt idx="3977">84924</cx:pt>
          <cx:pt idx="3978">84924</cx:pt>
          <cx:pt idx="3979">81169</cx:pt>
          <cx:pt idx="3980">81169</cx:pt>
          <cx:pt idx="3981">81169</cx:pt>
          <cx:pt idx="3982">122419</cx:pt>
          <cx:pt idx="3983">122419</cx:pt>
          <cx:pt idx="3984">122419</cx:pt>
          <cx:pt idx="3985">122419</cx:pt>
          <cx:pt idx="3986">202431</cx:pt>
          <cx:pt idx="3987">202431</cx:pt>
          <cx:pt idx="3988">202431</cx:pt>
          <cx:pt idx="3989">202431</cx:pt>
          <cx:pt idx="3990">202431</cx:pt>
          <cx:pt idx="3991">202431</cx:pt>
          <cx:pt idx="3992">202431</cx:pt>
          <cx:pt idx="3993">202431</cx:pt>
          <cx:pt idx="3994">202431</cx:pt>
          <cx:pt idx="3995">202431</cx:pt>
          <cx:pt idx="3996">202431</cx:pt>
          <cx:pt idx="3997">52606</cx:pt>
          <cx:pt idx="3998">52606</cx:pt>
          <cx:pt idx="3999">52606</cx:pt>
          <cx:pt idx="4000">52606</cx:pt>
          <cx:pt idx="4001">52606</cx:pt>
          <cx:pt idx="4002">52606</cx:pt>
          <cx:pt idx="4003">52606</cx:pt>
          <cx:pt idx="4004">38564</cx:pt>
          <cx:pt idx="4005">38564</cx:pt>
          <cx:pt idx="4006">86927</cx:pt>
          <cx:pt idx="4007">86927</cx:pt>
          <cx:pt idx="4008">86927</cx:pt>
          <cx:pt idx="4009">86927</cx:pt>
          <cx:pt idx="4010">84615</cx:pt>
          <cx:pt idx="4011">84615</cx:pt>
          <cx:pt idx="4012">84615</cx:pt>
          <cx:pt idx="4013">84615</cx:pt>
          <cx:pt idx="4014">84924</cx:pt>
          <cx:pt idx="4015">84924</cx:pt>
          <cx:pt idx="4016">81169</cx:pt>
          <cx:pt idx="4017">81169</cx:pt>
          <cx:pt idx="4018">122419</cx:pt>
          <cx:pt idx="4019">122419</cx:pt>
          <cx:pt idx="4020">202431</cx:pt>
          <cx:pt idx="4021">202431</cx:pt>
          <cx:pt idx="4022">202431</cx:pt>
          <cx:pt idx="4023">202431</cx:pt>
          <cx:pt idx="4024">202431</cx:pt>
          <cx:pt idx="4025">202431</cx:pt>
          <cx:pt idx="4026">202431</cx:pt>
          <cx:pt idx="4027">202431</cx:pt>
          <cx:pt idx="4028">202431</cx:pt>
          <cx:pt idx="4029">202431</cx:pt>
          <cx:pt idx="4030">202431</cx:pt>
          <cx:pt idx="4031">202431</cx:pt>
          <cx:pt idx="4032">202431</cx:pt>
          <cx:pt idx="4033">52606</cx:pt>
          <cx:pt idx="4034">52606</cx:pt>
          <cx:pt idx="4035">52606</cx:pt>
          <cx:pt idx="4036">52606</cx:pt>
          <cx:pt idx="4037">52606</cx:pt>
          <cx:pt idx="4038">52606</cx:pt>
          <cx:pt idx="4039">38564</cx:pt>
          <cx:pt idx="4040">38564</cx:pt>
          <cx:pt idx="4041">38564</cx:pt>
          <cx:pt idx="4042">86927</cx:pt>
          <cx:pt idx="4043">86927</cx:pt>
          <cx:pt idx="4044">86927</cx:pt>
          <cx:pt idx="4045">84615</cx:pt>
          <cx:pt idx="4046">84615</cx:pt>
          <cx:pt idx="4047">84615</cx:pt>
          <cx:pt idx="4048">84924</cx:pt>
          <cx:pt idx="4049">84924</cx:pt>
          <cx:pt idx="4050">84924</cx:pt>
          <cx:pt idx="4051">202431</cx:pt>
          <cx:pt idx="4052">202431</cx:pt>
          <cx:pt idx="4053">202431</cx:pt>
          <cx:pt idx="4054">202431</cx:pt>
          <cx:pt idx="4055">202431</cx:pt>
          <cx:pt idx="4056">202431</cx:pt>
          <cx:pt idx="4057">202431</cx:pt>
          <cx:pt idx="4058">202431</cx:pt>
          <cx:pt idx="4059">202431</cx:pt>
          <cx:pt idx="4060">202431</cx:pt>
          <cx:pt idx="4061">202431</cx:pt>
          <cx:pt idx="4062">202431</cx:pt>
          <cx:pt idx="4063">202431</cx:pt>
          <cx:pt idx="4064">202431</cx:pt>
          <cx:pt idx="4065">202431</cx:pt>
          <cx:pt idx="4066">202431</cx:pt>
          <cx:pt idx="4067">52606</cx:pt>
          <cx:pt idx="4068">52606</cx:pt>
          <cx:pt idx="4069">52606</cx:pt>
          <cx:pt idx="4070">52606</cx:pt>
          <cx:pt idx="4071">38564</cx:pt>
          <cx:pt idx="4072">38564</cx:pt>
          <cx:pt idx="4073">38564</cx:pt>
          <cx:pt idx="4074">91758</cx:pt>
          <cx:pt idx="4075">84924</cx:pt>
          <cx:pt idx="4076">84924</cx:pt>
          <cx:pt idx="4077">84924</cx:pt>
          <cx:pt idx="4078">84924</cx:pt>
          <cx:pt idx="4079">84924</cx:pt>
          <cx:pt idx="4080">84924</cx:pt>
          <cx:pt idx="4081">84924</cx:pt>
          <cx:pt idx="4082">202431</cx:pt>
          <cx:pt idx="4083">202431</cx:pt>
          <cx:pt idx="4084">202431</cx:pt>
          <cx:pt idx="4085">202431</cx:pt>
          <cx:pt idx="4086">202431</cx:pt>
          <cx:pt idx="4087">202431</cx:pt>
          <cx:pt idx="4088">202431</cx:pt>
          <cx:pt idx="4089">202431</cx:pt>
          <cx:pt idx="4090">202431</cx:pt>
          <cx:pt idx="4091">202431</cx:pt>
          <cx:pt idx="4092">202431</cx:pt>
          <cx:pt idx="4093">202431</cx:pt>
          <cx:pt idx="4094">202431</cx:pt>
          <cx:pt idx="4095">202431</cx:pt>
          <cx:pt idx="4096">169044</cx:pt>
          <cx:pt idx="4097">169044</cx:pt>
          <cx:pt idx="4098">91758</cx:pt>
          <cx:pt idx="4099">91758</cx:pt>
          <cx:pt idx="4100">91758</cx:pt>
          <cx:pt idx="4101">91758</cx:pt>
          <cx:pt idx="4102">91758</cx:pt>
          <cx:pt idx="4103">91758</cx:pt>
          <cx:pt idx="4104">91758</cx:pt>
          <cx:pt idx="4105">84924</cx:pt>
          <cx:pt idx="4106">84924</cx:pt>
          <cx:pt idx="4107">84924</cx:pt>
          <cx:pt idx="4108">84924</cx:pt>
          <cx:pt idx="4109">84924</cx:pt>
          <cx:pt idx="4110">202431</cx:pt>
          <cx:pt idx="4111">202431</cx:pt>
          <cx:pt idx="4112">202431</cx:pt>
          <cx:pt idx="4113">202431</cx:pt>
          <cx:pt idx="4114">202431</cx:pt>
          <cx:pt idx="4115">202431</cx:pt>
          <cx:pt idx="4116">202431</cx:pt>
          <cx:pt idx="4117">202431</cx:pt>
          <cx:pt idx="4118">202431</cx:pt>
          <cx:pt idx="4119">202431</cx:pt>
          <cx:pt idx="4120">202431</cx:pt>
          <cx:pt idx="4121">202431</cx:pt>
          <cx:pt idx="4122">202431</cx:pt>
          <cx:pt idx="4123">169044</cx:pt>
          <cx:pt idx="4124">169044</cx:pt>
          <cx:pt idx="4125">91758</cx:pt>
          <cx:pt idx="4126">91758</cx:pt>
          <cx:pt idx="4127">91758</cx:pt>
          <cx:pt idx="4128">91758</cx:pt>
          <cx:pt idx="4129">91758</cx:pt>
          <cx:pt idx="4130">91758</cx:pt>
          <cx:pt idx="4131">91758</cx:pt>
          <cx:pt idx="4132">91758</cx:pt>
          <cx:pt idx="4133">84924</cx:pt>
          <cx:pt idx="4134">84924</cx:pt>
          <cx:pt idx="4135">84924</cx:pt>
          <cx:pt idx="4136">202431</cx:pt>
          <cx:pt idx="4137">202431</cx:pt>
          <cx:pt idx="4138">202431</cx:pt>
          <cx:pt idx="4139">202431</cx:pt>
          <cx:pt idx="4140">202431</cx:pt>
          <cx:pt idx="4141">202431</cx:pt>
          <cx:pt idx="4142">202431</cx:pt>
          <cx:pt idx="4143">202431</cx:pt>
          <cx:pt idx="4144">202431</cx:pt>
          <cx:pt idx="4145">202431</cx:pt>
          <cx:pt idx="4146">202431</cx:pt>
          <cx:pt idx="4147">169044</cx:pt>
          <cx:pt idx="4148">169044</cx:pt>
          <cx:pt idx="4149">169044</cx:pt>
          <cx:pt idx="4150">169044</cx:pt>
          <cx:pt idx="4151">169044</cx:pt>
          <cx:pt idx="4152">91758</cx:pt>
          <cx:pt idx="4153">91758</cx:pt>
          <cx:pt idx="4154">91758</cx:pt>
          <cx:pt idx="4155">91758</cx:pt>
          <cx:pt idx="4156">91758</cx:pt>
          <cx:pt idx="4157">91758</cx:pt>
          <cx:pt idx="4158">84924</cx:pt>
          <cx:pt idx="4159">202431</cx:pt>
          <cx:pt idx="4160">202431</cx:pt>
          <cx:pt idx="4161">202431</cx:pt>
          <cx:pt idx="4162">202431</cx:pt>
          <cx:pt idx="4163">202431</cx:pt>
          <cx:pt idx="4164">202431</cx:pt>
          <cx:pt idx="4165">202431</cx:pt>
          <cx:pt idx="4166">202431</cx:pt>
          <cx:pt idx="4167">202431</cx:pt>
          <cx:pt idx="4168">169044</cx:pt>
          <cx:pt idx="4169">169044</cx:pt>
          <cx:pt idx="4170">169044</cx:pt>
          <cx:pt idx="4171">169044</cx:pt>
          <cx:pt idx="4172">169044</cx:pt>
          <cx:pt idx="4173">169044</cx:pt>
          <cx:pt idx="4174">169044</cx:pt>
          <cx:pt idx="4175">169044</cx:pt>
          <cx:pt idx="4176">169044</cx:pt>
          <cx:pt idx="4177">91758</cx:pt>
          <cx:pt idx="4178">91758</cx:pt>
          <cx:pt idx="4179">91758</cx:pt>
          <cx:pt idx="4180">202431</cx:pt>
          <cx:pt idx="4181">202431</cx:pt>
          <cx:pt idx="4182">202431</cx:pt>
          <cx:pt idx="4183">202431</cx:pt>
          <cx:pt idx="4184">202431</cx:pt>
          <cx:pt idx="4185">202431</cx:pt>
          <cx:pt idx="4186">202431</cx:pt>
          <cx:pt idx="4187">202431</cx:pt>
          <cx:pt idx="4188">202431</cx:pt>
          <cx:pt idx="4189">169044</cx:pt>
          <cx:pt idx="4190">169044</cx:pt>
          <cx:pt idx="4191">169044</cx:pt>
          <cx:pt idx="4192">169044</cx:pt>
          <cx:pt idx="4193">169044</cx:pt>
          <cx:pt idx="4194">169044</cx:pt>
          <cx:pt idx="4195">169044</cx:pt>
          <cx:pt idx="4196">91758</cx:pt>
          <cx:pt idx="4197">91758</cx:pt>
          <cx:pt idx="4198">202431</cx:pt>
          <cx:pt idx="4199">202431</cx:pt>
          <cx:pt idx="4200">202431</cx:pt>
          <cx:pt idx="4201">202431</cx:pt>
          <cx:pt idx="4202">202431</cx:pt>
          <cx:pt idx="4203">202431</cx:pt>
          <cx:pt idx="4204">202431</cx:pt>
          <cx:pt idx="4205">169044</cx:pt>
          <cx:pt idx="4206">169044</cx:pt>
          <cx:pt idx="4207">169044</cx:pt>
          <cx:pt idx="4208">169044</cx:pt>
          <cx:pt idx="4209">169044</cx:pt>
          <cx:pt idx="4210">169044</cx:pt>
          <cx:pt idx="4211">169044</cx:pt>
          <cx:pt idx="4212">169044</cx:pt>
          <cx:pt idx="4213">202431</cx:pt>
          <cx:pt idx="4214">202431</cx:pt>
          <cx:pt idx="4215">202431</cx:pt>
          <cx:pt idx="4216">169044</cx:pt>
          <cx:pt idx="4217">169044</cx:pt>
          <cx:pt idx="4218">169044</cx:pt>
          <cx:pt idx="4219">169044</cx:pt>
          <cx:pt idx="4220">169044</cx:pt>
          <cx:pt idx="4221">169044</cx:pt>
          <cx:pt idx="4222">169044</cx:pt>
          <cx:pt idx="4223">169044</cx:pt>
          <cx:pt idx="4224">169044</cx:pt>
          <cx:pt idx="4225">169044</cx:pt>
          <cx:pt idx="4226">169044</cx:pt>
          <cx:pt idx="4227">169044</cx:pt>
          <cx:pt idx="4228">169044</cx:pt>
          <cx:pt idx="4229">169044</cx:pt>
          <cx:pt idx="4230">169044</cx:pt>
          <cx:pt idx="4231">169044</cx:pt>
          <cx:pt idx="4232">169044</cx:pt>
          <cx:pt idx="4233">169044</cx:pt>
          <cx:pt idx="4234">169044</cx:pt>
          <cx:pt idx="4235">169044</cx:pt>
          <cx:pt idx="4236">169044</cx:pt>
          <cx:pt idx="4237">169044</cx:pt>
          <cx:pt idx="4238">169044</cx:pt>
          <cx:pt idx="4239">169044</cx:pt>
          <cx:pt idx="4240">169044</cx:pt>
          <cx:pt idx="4241">169044</cx:pt>
          <cx:pt idx="4242">169044</cx:pt>
          <cx:pt idx="4243">169044</cx:pt>
          <cx:pt idx="4244">169044</cx:pt>
          <cx:pt idx="4245">169044</cx:pt>
          <cx:pt idx="4246">169044</cx:pt>
          <cx:pt idx="4247">169044</cx:pt>
          <cx:pt idx="4248">169044</cx:pt>
          <cx:pt idx="4249">169044</cx:pt>
          <cx:pt idx="4250">169044</cx:pt>
          <cx:pt idx="4251">169044</cx:pt>
        </cx:lvl>
      </cx:numDim>
    </cx:data>
  </cx:chartData>
  <cx:chart>
    <cx:title pos="t" align="ctr" overlay="0">
      <cx:tx>
        <cx:txData>
          <cx:v>Washington, D.C. Images Income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Washington, D.C. Images Income Distribution</a:t>
          </a:r>
        </a:p>
      </cx:txPr>
    </cx:title>
    <cx:plotArea>
      <cx:plotAreaRegion>
        <cx:series layoutId="clusteredColumn" uniqueId="{4886ECEC-E9B0-4ABE-AE3B-4B90E35D8DE1}">
          <cx:dataPt idx="1">
            <cx:spPr>
              <a:solidFill>
                <a:srgbClr val="FFC000"/>
              </a:solidFill>
            </cx:spPr>
          </cx:dataPt>
          <cx:dataPt idx="6">
            <cx:spPr>
              <a:solidFill>
                <a:srgbClr val="FFC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labels!$B$1:$B$4252</cx:f>
        <cx:lvl ptCount="4252" formatCode="General">
          <cx:pt idx="0">41660</cx:pt>
          <cx:pt idx="1">41660</cx:pt>
          <cx:pt idx="2">41660</cx:pt>
          <cx:pt idx="3">41660</cx:pt>
          <cx:pt idx="4">41660</cx:pt>
          <cx:pt idx="5">41660</cx:pt>
          <cx:pt idx="6">41660</cx:pt>
          <cx:pt idx="7">41660</cx:pt>
          <cx:pt idx="8">41660</cx:pt>
          <cx:pt idx="9">41660</cx:pt>
          <cx:pt idx="10">41660</cx:pt>
          <cx:pt idx="11">41660</cx:pt>
          <cx:pt idx="12">41660</cx:pt>
          <cx:pt idx="13">41660</cx:pt>
          <cx:pt idx="14">41660</cx:pt>
          <cx:pt idx="15">41660</cx:pt>
          <cx:pt idx="16">41660</cx:pt>
          <cx:pt idx="17">41660</cx:pt>
          <cx:pt idx="18">41660</cx:pt>
          <cx:pt idx="19">41660</cx:pt>
          <cx:pt idx="20">41660</cx:pt>
          <cx:pt idx="21">41660</cx:pt>
          <cx:pt idx="22">41660</cx:pt>
          <cx:pt idx="23">41660</cx:pt>
          <cx:pt idx="24">41660</cx:pt>
          <cx:pt idx="25">41660</cx:pt>
          <cx:pt idx="26">41660</cx:pt>
          <cx:pt idx="27">41660</cx:pt>
          <cx:pt idx="28">41660</cx:pt>
          <cx:pt idx="29">41660</cx:pt>
          <cx:pt idx="30">41660</cx:pt>
          <cx:pt idx="31">41660</cx:pt>
          <cx:pt idx="32">41660</cx:pt>
          <cx:pt idx="33">41660</cx:pt>
          <cx:pt idx="34">41660</cx:pt>
          <cx:pt idx="35">41660</cx:pt>
          <cx:pt idx="36">41660</cx:pt>
          <cx:pt idx="37">41660</cx:pt>
          <cx:pt idx="38">41660</cx:pt>
          <cx:pt idx="39">41660</cx:pt>
          <cx:pt idx="40">41660</cx:pt>
          <cx:pt idx="41">41660</cx:pt>
          <cx:pt idx="42">41660</cx:pt>
          <cx:pt idx="43">41660</cx:pt>
          <cx:pt idx="44">41660</cx:pt>
          <cx:pt idx="45">41660</cx:pt>
          <cx:pt idx="46">41660</cx:pt>
          <cx:pt idx="47">41660</cx:pt>
          <cx:pt idx="48">41660</cx:pt>
          <cx:pt idx="49">41660</cx:pt>
          <cx:pt idx="50">41660</cx:pt>
          <cx:pt idx="51">41660</cx:pt>
          <cx:pt idx="52">41660</cx:pt>
          <cx:pt idx="53">41660</cx:pt>
          <cx:pt idx="54">41660</cx:pt>
          <cx:pt idx="55">41660</cx:pt>
          <cx:pt idx="56">41660</cx:pt>
          <cx:pt idx="57">41660</cx:pt>
          <cx:pt idx="58">41660</cx:pt>
          <cx:pt idx="59">41660</cx:pt>
          <cx:pt idx="60">41660</cx:pt>
          <cx:pt idx="61">41660</cx:pt>
          <cx:pt idx="62">41660</cx:pt>
          <cx:pt idx="63">41660</cx:pt>
          <cx:pt idx="64">41660</cx:pt>
          <cx:pt idx="65">41660</cx:pt>
          <cx:pt idx="66">41660</cx:pt>
          <cx:pt idx="67">41660</cx:pt>
          <cx:pt idx="68">41660</cx:pt>
          <cx:pt idx="69">41660</cx:pt>
          <cx:pt idx="70">41660</cx:pt>
          <cx:pt idx="71">41660</cx:pt>
          <cx:pt idx="72">41660</cx:pt>
          <cx:pt idx="73">41660</cx:pt>
          <cx:pt idx="74">41660</cx:pt>
          <cx:pt idx="75">41660</cx:pt>
          <cx:pt idx="76">41660</cx:pt>
          <cx:pt idx="77">41660</cx:pt>
          <cx:pt idx="78">41660</cx:pt>
          <cx:pt idx="79">41660</cx:pt>
          <cx:pt idx="80">41660</cx:pt>
          <cx:pt idx="81">41660</cx:pt>
          <cx:pt idx="82">41660</cx:pt>
          <cx:pt idx="83">41660</cx:pt>
          <cx:pt idx="84">41660</cx:pt>
          <cx:pt idx="85">41660</cx:pt>
          <cx:pt idx="86">41660</cx:pt>
          <cx:pt idx="87">41660</cx:pt>
          <cx:pt idx="88">41660</cx:pt>
          <cx:pt idx="89">41660</cx:pt>
          <cx:pt idx="90">41660</cx:pt>
          <cx:pt idx="91">41660</cx:pt>
          <cx:pt idx="92">41660</cx:pt>
          <cx:pt idx="93">41660</cx:pt>
          <cx:pt idx="94">41660</cx:pt>
          <cx:pt idx="95">41660</cx:pt>
          <cx:pt idx="96">41660</cx:pt>
          <cx:pt idx="97">41660</cx:pt>
          <cx:pt idx="98">41660</cx:pt>
          <cx:pt idx="99">41660</cx:pt>
          <cx:pt idx="100">41660</cx:pt>
          <cx:pt idx="101">41660</cx:pt>
          <cx:pt idx="102">41660</cx:pt>
          <cx:pt idx="103">41660</cx:pt>
          <cx:pt idx="104">41660</cx:pt>
          <cx:pt idx="105">41660</cx:pt>
          <cx:pt idx="106">41660</cx:pt>
          <cx:pt idx="107">41660</cx:pt>
          <cx:pt idx="108">41660</cx:pt>
          <cx:pt idx="109">41660</cx:pt>
          <cx:pt idx="110">88015</cx:pt>
          <cx:pt idx="111">88015</cx:pt>
          <cx:pt idx="112">88015</cx:pt>
          <cx:pt idx="113">88015</cx:pt>
          <cx:pt idx="114">88015</cx:pt>
          <cx:pt idx="115">88015</cx:pt>
          <cx:pt idx="116">88015</cx:pt>
          <cx:pt idx="117">88015</cx:pt>
          <cx:pt idx="118">88015</cx:pt>
          <cx:pt idx="119">88015</cx:pt>
          <cx:pt idx="120">88015</cx:pt>
          <cx:pt idx="121">41660</cx:pt>
          <cx:pt idx="122">41660</cx:pt>
          <cx:pt idx="123">41660</cx:pt>
          <cx:pt idx="124">41660</cx:pt>
          <cx:pt idx="125">41660</cx:pt>
          <cx:pt idx="126">41660</cx:pt>
          <cx:pt idx="127">41660</cx:pt>
          <cx:pt idx="128">41660</cx:pt>
          <cx:pt idx="129">31432</cx:pt>
          <cx:pt idx="130">88015</cx:pt>
          <cx:pt idx="131">88015</cx:pt>
          <cx:pt idx="132">88015</cx:pt>
          <cx:pt idx="133">88015</cx:pt>
          <cx:pt idx="134">88015</cx:pt>
          <cx:pt idx="135">88015</cx:pt>
          <cx:pt idx="136">88015</cx:pt>
          <cx:pt idx="137">88015</cx:pt>
          <cx:pt idx="138">88015</cx:pt>
          <cx:pt idx="139">88015</cx:pt>
          <cx:pt idx="140">88015</cx:pt>
          <cx:pt idx="141">88015</cx:pt>
          <cx:pt idx="142">41660</cx:pt>
          <cx:pt idx="143">49457</cx:pt>
          <cx:pt idx="144">49457</cx:pt>
          <cx:pt idx="145">49457</cx:pt>
          <cx:pt idx="146">41660</cx:pt>
          <cx:pt idx="147">30822</cx:pt>
          <cx:pt idx="148">30822</cx:pt>
          <cx:pt idx="149">31432</cx:pt>
          <cx:pt idx="150">31432</cx:pt>
          <cx:pt idx="151">88015</cx:pt>
          <cx:pt idx="152">88015</cx:pt>
          <cx:pt idx="153">88015</cx:pt>
          <cx:pt idx="154">88015</cx:pt>
          <cx:pt idx="155">88015</cx:pt>
          <cx:pt idx="156">88015</cx:pt>
          <cx:pt idx="157">88015</cx:pt>
          <cx:pt idx="158">88015</cx:pt>
          <cx:pt idx="159">88015</cx:pt>
          <cx:pt idx="160">88015</cx:pt>
          <cx:pt idx="161">88015</cx:pt>
          <cx:pt idx="162">49457</cx:pt>
          <cx:pt idx="163">49457</cx:pt>
          <cx:pt idx="164">49457</cx:pt>
          <cx:pt idx="165">49457</cx:pt>
          <cx:pt idx="166">49457</cx:pt>
          <cx:pt idx="167">30822</cx:pt>
          <cx:pt idx="168">30822</cx:pt>
          <cx:pt idx="169">31432</cx:pt>
          <cx:pt idx="170">31432</cx:pt>
          <cx:pt idx="171">31432</cx:pt>
          <cx:pt idx="172">88015</cx:pt>
          <cx:pt idx="173">88015</cx:pt>
          <cx:pt idx="174">88015</cx:pt>
          <cx:pt idx="175">88015</cx:pt>
          <cx:pt idx="176">88015</cx:pt>
          <cx:pt idx="177">88015</cx:pt>
          <cx:pt idx="178">88015</cx:pt>
          <cx:pt idx="179">88015</cx:pt>
          <cx:pt idx="180">88015</cx:pt>
          <cx:pt idx="181">88015</cx:pt>
          <cx:pt idx="182">88015</cx:pt>
          <cx:pt idx="183">49457</cx:pt>
          <cx:pt idx="184">49457</cx:pt>
          <cx:pt idx="185">49457</cx:pt>
          <cx:pt idx="186">49457</cx:pt>
          <cx:pt idx="187">30822</cx:pt>
          <cx:pt idx="188">30822</cx:pt>
          <cx:pt idx="189">30822</cx:pt>
          <cx:pt idx="190">31432</cx:pt>
          <cx:pt idx="191">31432</cx:pt>
          <cx:pt idx="192">31432</cx:pt>
          <cx:pt idx="193">31432</cx:pt>
          <cx:pt idx="194">31432</cx:pt>
          <cx:pt idx="195">88015</cx:pt>
          <cx:pt idx="196">88015</cx:pt>
          <cx:pt idx="197">88015</cx:pt>
          <cx:pt idx="198">88015</cx:pt>
          <cx:pt idx="199">88015</cx:pt>
          <cx:pt idx="200">88015</cx:pt>
          <cx:pt idx="201">88015</cx:pt>
          <cx:pt idx="202">88015</cx:pt>
          <cx:pt idx="203">88015</cx:pt>
          <cx:pt idx="204">88015</cx:pt>
          <cx:pt idx="205">88015</cx:pt>
          <cx:pt idx="206">49457</cx:pt>
          <cx:pt idx="207">49457</cx:pt>
          <cx:pt idx="208">49457</cx:pt>
          <cx:pt idx="209">49457</cx:pt>
          <cx:pt idx="210">30822</cx:pt>
          <cx:pt idx="211">30822</cx:pt>
          <cx:pt idx="212">30822</cx:pt>
          <cx:pt idx="213">31432</cx:pt>
          <cx:pt idx="214">19342</cx:pt>
          <cx:pt idx="215">19342</cx:pt>
          <cx:pt idx="216">19342</cx:pt>
          <cx:pt idx="217">39750</cx:pt>
          <cx:pt idx="218">39750</cx:pt>
          <cx:pt idx="219">88015</cx:pt>
          <cx:pt idx="220">88015</cx:pt>
          <cx:pt idx="221">88015</cx:pt>
          <cx:pt idx="222">88015</cx:pt>
          <cx:pt idx="223">88015</cx:pt>
          <cx:pt idx="224">88015</cx:pt>
          <cx:pt idx="225">88015</cx:pt>
          <cx:pt idx="226">88015</cx:pt>
          <cx:pt idx="227">88015</cx:pt>
          <cx:pt idx="228">88015</cx:pt>
          <cx:pt idx="229">88015</cx:pt>
          <cx:pt idx="230">88015</cx:pt>
          <cx:pt idx="231">49457</cx:pt>
          <cx:pt idx="232">49457</cx:pt>
          <cx:pt idx="233">49457</cx:pt>
          <cx:pt idx="234">31667</cx:pt>
          <cx:pt idx="235">31667</cx:pt>
          <cx:pt idx="236">21088</cx:pt>
          <cx:pt idx="237">21088</cx:pt>
          <cx:pt idx="238">19342</cx:pt>
          <cx:pt idx="239">19342</cx:pt>
          <cx:pt idx="240">19342</cx:pt>
          <cx:pt idx="241">19342</cx:pt>
          <cx:pt idx="242">39750</cx:pt>
          <cx:pt idx="243">39750</cx:pt>
          <cx:pt idx="244">88015</cx:pt>
          <cx:pt idx="245">88015</cx:pt>
          <cx:pt idx="246">88015</cx:pt>
          <cx:pt idx="247">88015</cx:pt>
          <cx:pt idx="248">88015</cx:pt>
          <cx:pt idx="249">88015</cx:pt>
          <cx:pt idx="250">88015</cx:pt>
          <cx:pt idx="251">88015</cx:pt>
          <cx:pt idx="252">88015</cx:pt>
          <cx:pt idx="253">88015</cx:pt>
          <cx:pt idx="254">88015</cx:pt>
          <cx:pt idx="255">88015</cx:pt>
          <cx:pt idx="256">88015</cx:pt>
          <cx:pt idx="257">88015</cx:pt>
          <cx:pt idx="258">88015</cx:pt>
          <cx:pt idx="259">49457</cx:pt>
          <cx:pt idx="260">49457</cx:pt>
          <cx:pt idx="261">49457</cx:pt>
          <cx:pt idx="262">31667</cx:pt>
          <cx:pt idx="263">31667</cx:pt>
          <cx:pt idx="264">31667</cx:pt>
          <cx:pt idx="265">21088</cx:pt>
          <cx:pt idx="266">21088</cx:pt>
          <cx:pt idx="267">21088</cx:pt>
          <cx:pt idx="268">21088</cx:pt>
          <cx:pt idx="269">21088</cx:pt>
          <cx:pt idx="270">21088</cx:pt>
          <cx:pt idx="271">39750</cx:pt>
          <cx:pt idx="272">39750</cx:pt>
          <cx:pt idx="273">39750</cx:pt>
          <cx:pt idx="274">88015</cx:pt>
          <cx:pt idx="275">88015</cx:pt>
          <cx:pt idx="276">88015</cx:pt>
          <cx:pt idx="277">88015</cx:pt>
          <cx:pt idx="278">88015</cx:pt>
          <cx:pt idx="279">88015</cx:pt>
          <cx:pt idx="280">88015</cx:pt>
          <cx:pt idx="281">88015</cx:pt>
          <cx:pt idx="282">88015</cx:pt>
          <cx:pt idx="283">88015</cx:pt>
          <cx:pt idx="284">88015</cx:pt>
          <cx:pt idx="285">88015</cx:pt>
          <cx:pt idx="286">88015</cx:pt>
          <cx:pt idx="287">88015</cx:pt>
          <cx:pt idx="288">88015</cx:pt>
          <cx:pt idx="289">88015</cx:pt>
          <cx:pt idx="290">49457</cx:pt>
          <cx:pt idx="291">49457</cx:pt>
          <cx:pt idx="292">31667</cx:pt>
          <cx:pt idx="293">31667</cx:pt>
          <cx:pt idx="294">31667</cx:pt>
          <cx:pt idx="295">31667</cx:pt>
          <cx:pt idx="296">39417</cx:pt>
          <cx:pt idx="297">21088</cx:pt>
          <cx:pt idx="298">21088</cx:pt>
          <cx:pt idx="299">21088</cx:pt>
          <cx:pt idx="300">39750</cx:pt>
          <cx:pt idx="301">39750</cx:pt>
          <cx:pt idx="302">39750</cx:pt>
          <cx:pt idx="303">31514</cx:pt>
          <cx:pt idx="304">31514</cx:pt>
          <cx:pt idx="305">88015</cx:pt>
          <cx:pt idx="306">88015</cx:pt>
          <cx:pt idx="307">88015</cx:pt>
          <cx:pt idx="308">88015</cx:pt>
          <cx:pt idx="309">88015</cx:pt>
          <cx:pt idx="310">88015</cx:pt>
          <cx:pt idx="311">88015</cx:pt>
          <cx:pt idx="312">88015</cx:pt>
          <cx:pt idx="313">88015</cx:pt>
          <cx:pt idx="314">88015</cx:pt>
          <cx:pt idx="315">88015</cx:pt>
          <cx:pt idx="316">88015</cx:pt>
          <cx:pt idx="317">88015</cx:pt>
          <cx:pt idx="318">88015</cx:pt>
          <cx:pt idx="319">88015</cx:pt>
          <cx:pt idx="320">88015</cx:pt>
          <cx:pt idx="321">88015</cx:pt>
          <cx:pt idx="322">49457</cx:pt>
          <cx:pt idx="323">38037</cx:pt>
          <cx:pt idx="324">31667</cx:pt>
          <cx:pt idx="325">31667</cx:pt>
          <cx:pt idx="326">31667</cx:pt>
          <cx:pt idx="327">39417</cx:pt>
          <cx:pt idx="328">39417</cx:pt>
          <cx:pt idx="329">39417</cx:pt>
          <cx:pt idx="330">31514</cx:pt>
          <cx:pt idx="331">39750</cx:pt>
          <cx:pt idx="332">39750</cx:pt>
          <cx:pt idx="333">31514</cx:pt>
          <cx:pt idx="334">31514</cx:pt>
          <cx:pt idx="335">31514</cx:pt>
          <cx:pt idx="336">31514</cx:pt>
          <cx:pt idx="337">88015</cx:pt>
          <cx:pt idx="338">88015</cx:pt>
          <cx:pt idx="339">88015</cx:pt>
          <cx:pt idx="340">88015</cx:pt>
          <cx:pt idx="341">88015</cx:pt>
          <cx:pt idx="342">88015</cx:pt>
          <cx:pt idx="343">88015</cx:pt>
          <cx:pt idx="344">88015</cx:pt>
          <cx:pt idx="345">88015</cx:pt>
          <cx:pt idx="346">88015</cx:pt>
          <cx:pt idx="347">88015</cx:pt>
          <cx:pt idx="348">88015</cx:pt>
          <cx:pt idx="349">88015</cx:pt>
          <cx:pt idx="350">88015</cx:pt>
          <cx:pt idx="351">88015</cx:pt>
          <cx:pt idx="352">88015</cx:pt>
          <cx:pt idx="353">38037</cx:pt>
          <cx:pt idx="354">38037</cx:pt>
          <cx:pt idx="355">31667</cx:pt>
          <cx:pt idx="356">31667</cx:pt>
          <cx:pt idx="357">39417</cx:pt>
          <cx:pt idx="358">39417</cx:pt>
          <cx:pt idx="359">39417</cx:pt>
          <cx:pt idx="360">31514</cx:pt>
          <cx:pt idx="361">31514</cx:pt>
          <cx:pt idx="362">31514</cx:pt>
          <cx:pt idx="363">31514</cx:pt>
          <cx:pt idx="364">31514</cx:pt>
          <cx:pt idx="365">31514</cx:pt>
          <cx:pt idx="366">31514</cx:pt>
          <cx:pt idx="367">31514</cx:pt>
          <cx:pt idx="368">88015</cx:pt>
          <cx:pt idx="369">88015</cx:pt>
          <cx:pt idx="370">88015</cx:pt>
          <cx:pt idx="371">88015</cx:pt>
          <cx:pt idx="372">88015</cx:pt>
          <cx:pt idx="373">88015</cx:pt>
          <cx:pt idx="374">88015</cx:pt>
          <cx:pt idx="375">88015</cx:pt>
          <cx:pt idx="376">88015</cx:pt>
          <cx:pt idx="377">88015</cx:pt>
          <cx:pt idx="378">88015</cx:pt>
          <cx:pt idx="379">88015</cx:pt>
          <cx:pt idx="380">88015</cx:pt>
          <cx:pt idx="381">38037</cx:pt>
          <cx:pt idx="382">38037</cx:pt>
          <cx:pt idx="383">38037</cx:pt>
          <cx:pt idx="384">31667</cx:pt>
          <cx:pt idx="385">39417</cx:pt>
          <cx:pt idx="386">39417</cx:pt>
          <cx:pt idx="387">39417</cx:pt>
          <cx:pt idx="388">31514</cx:pt>
          <cx:pt idx="389">31514</cx:pt>
          <cx:pt idx="390">31514</cx:pt>
          <cx:pt idx="391">31514</cx:pt>
          <cx:pt idx="392">31514</cx:pt>
          <cx:pt idx="393">31514</cx:pt>
          <cx:pt idx="394">31514</cx:pt>
          <cx:pt idx="395">31514</cx:pt>
          <cx:pt idx="396">31514</cx:pt>
          <cx:pt idx="397">31514</cx:pt>
          <cx:pt idx="398">88015</cx:pt>
          <cx:pt idx="399">88015</cx:pt>
          <cx:pt idx="400">88015</cx:pt>
          <cx:pt idx="401">88015</cx:pt>
          <cx:pt idx="402">88015</cx:pt>
          <cx:pt idx="403">88015</cx:pt>
          <cx:pt idx="404">88015</cx:pt>
          <cx:pt idx="405">88015</cx:pt>
          <cx:pt idx="406">88015</cx:pt>
          <cx:pt idx="407">88015</cx:pt>
          <cx:pt idx="408">88015</cx:pt>
          <cx:pt idx="409">88015</cx:pt>
          <cx:pt idx="410">88015</cx:pt>
          <cx:pt idx="411">38037</cx:pt>
          <cx:pt idx="412">38037</cx:pt>
          <cx:pt idx="413">38037</cx:pt>
          <cx:pt idx="414">38037</cx:pt>
          <cx:pt idx="415">38037</cx:pt>
          <cx:pt idx="416">38037</cx:pt>
          <cx:pt idx="417">31514</cx:pt>
          <cx:pt idx="418">31514</cx:pt>
          <cx:pt idx="419">31514</cx:pt>
          <cx:pt idx="420">31514</cx:pt>
          <cx:pt idx="421">31514</cx:pt>
          <cx:pt idx="422">31514</cx:pt>
          <cx:pt idx="423">31514</cx:pt>
          <cx:pt idx="424">37153</cx:pt>
          <cx:pt idx="425">37153</cx:pt>
          <cx:pt idx="426">37153</cx:pt>
          <cx:pt idx="427">37153</cx:pt>
          <cx:pt idx="428">88015</cx:pt>
          <cx:pt idx="429">88015</cx:pt>
          <cx:pt idx="430">88015</cx:pt>
          <cx:pt idx="431">88015</cx:pt>
          <cx:pt idx="432">88015</cx:pt>
          <cx:pt idx="433">88015</cx:pt>
          <cx:pt idx="434">88015</cx:pt>
          <cx:pt idx="435">88015</cx:pt>
          <cx:pt idx="436">88015</cx:pt>
          <cx:pt idx="437">88015</cx:pt>
          <cx:pt idx="438">88015</cx:pt>
          <cx:pt idx="439">88015</cx:pt>
          <cx:pt idx="440">38037</cx:pt>
          <cx:pt idx="441">38037</cx:pt>
          <cx:pt idx="442">38037</cx:pt>
          <cx:pt idx="443">38037</cx:pt>
          <cx:pt idx="444">38037</cx:pt>
          <cx:pt idx="445">38037</cx:pt>
          <cx:pt idx="446">38037</cx:pt>
          <cx:pt idx="447">38037</cx:pt>
          <cx:pt idx="448">38037</cx:pt>
          <cx:pt idx="449">38037</cx:pt>
          <cx:pt idx="450">52100</cx:pt>
          <cx:pt idx="451">52100</cx:pt>
          <cx:pt idx="452">31514</cx:pt>
          <cx:pt idx="453">31514</cx:pt>
          <cx:pt idx="454">37153</cx:pt>
          <cx:pt idx="455">37153</cx:pt>
          <cx:pt idx="456">37153</cx:pt>
          <cx:pt idx="457">37153</cx:pt>
          <cx:pt idx="458">37153</cx:pt>
          <cx:pt idx="459">88015</cx:pt>
          <cx:pt idx="460">88015</cx:pt>
          <cx:pt idx="461">88015</cx:pt>
          <cx:pt idx="462">88015</cx:pt>
          <cx:pt idx="463">88015</cx:pt>
          <cx:pt idx="464">88015</cx:pt>
          <cx:pt idx="465">88015</cx:pt>
          <cx:pt idx="466">88015</cx:pt>
          <cx:pt idx="467">88015</cx:pt>
          <cx:pt idx="468">88015</cx:pt>
          <cx:pt idx="469">88015</cx:pt>
          <cx:pt idx="470">88015</cx:pt>
          <cx:pt idx="471">38037</cx:pt>
          <cx:pt idx="472">38037</cx:pt>
          <cx:pt idx="473">38037</cx:pt>
          <cx:pt idx="474">38037</cx:pt>
          <cx:pt idx="475">38037</cx:pt>
          <cx:pt idx="476">38037</cx:pt>
          <cx:pt idx="477">38037</cx:pt>
          <cx:pt idx="478">38037</cx:pt>
          <cx:pt idx="479">38037</cx:pt>
          <cx:pt idx="480">38037</cx:pt>
          <cx:pt idx="481">38037</cx:pt>
          <cx:pt idx="482">52100</cx:pt>
          <cx:pt idx="483">52100</cx:pt>
          <cx:pt idx="484">52100</cx:pt>
          <cx:pt idx="485">52100</cx:pt>
          <cx:pt idx="486">26419</cx:pt>
          <cx:pt idx="487">26419</cx:pt>
          <cx:pt idx="488">26419</cx:pt>
          <cx:pt idx="489">37153</cx:pt>
          <cx:pt idx="490">37153</cx:pt>
          <cx:pt idx="491">88015</cx:pt>
          <cx:pt idx="492">88015</cx:pt>
          <cx:pt idx="493">88015</cx:pt>
          <cx:pt idx="494">88015</cx:pt>
          <cx:pt idx="495">88015</cx:pt>
          <cx:pt idx="496">88015</cx:pt>
          <cx:pt idx="497">88015</cx:pt>
          <cx:pt idx="498">88015</cx:pt>
          <cx:pt idx="499">88015</cx:pt>
          <cx:pt idx="500">88015</cx:pt>
          <cx:pt idx="501">88015</cx:pt>
          <cx:pt idx="502">88015</cx:pt>
          <cx:pt idx="503">38037</cx:pt>
          <cx:pt idx="504">38037</cx:pt>
          <cx:pt idx="505">38037</cx:pt>
          <cx:pt idx="506">38037</cx:pt>
          <cx:pt idx="507">38037</cx:pt>
          <cx:pt idx="508">38037</cx:pt>
          <cx:pt idx="509">38037</cx:pt>
          <cx:pt idx="510">38037</cx:pt>
          <cx:pt idx="511">38037</cx:pt>
          <cx:pt idx="512">38037</cx:pt>
          <cx:pt idx="513">38037</cx:pt>
          <cx:pt idx="514">52100</cx:pt>
          <cx:pt idx="515">52100</cx:pt>
          <cx:pt idx="516">52100</cx:pt>
          <cx:pt idx="517">52100</cx:pt>
          <cx:pt idx="518">52100</cx:pt>
          <cx:pt idx="519">26419</cx:pt>
          <cx:pt idx="520">26419</cx:pt>
          <cx:pt idx="521">26419</cx:pt>
          <cx:pt idx="522">22879</cx:pt>
          <cx:pt idx="523">22879</cx:pt>
          <cx:pt idx="524">22879</cx:pt>
          <cx:pt idx="525">88015</cx:pt>
          <cx:pt idx="526">88015</cx:pt>
          <cx:pt idx="527">88015</cx:pt>
          <cx:pt idx="528">88015</cx:pt>
          <cx:pt idx="529">88015</cx:pt>
          <cx:pt idx="530">88015</cx:pt>
          <cx:pt idx="531">88015</cx:pt>
          <cx:pt idx="532">88015</cx:pt>
          <cx:pt idx="533">88015</cx:pt>
          <cx:pt idx="534">88015</cx:pt>
          <cx:pt idx="535">88015</cx:pt>
          <cx:pt idx="536">38037</cx:pt>
          <cx:pt idx="537">38037</cx:pt>
          <cx:pt idx="538">38037</cx:pt>
          <cx:pt idx="539">38037</cx:pt>
          <cx:pt idx="540">38037</cx:pt>
          <cx:pt idx="541">38037</cx:pt>
          <cx:pt idx="542">38037</cx:pt>
          <cx:pt idx="543">38037</cx:pt>
          <cx:pt idx="544">38037</cx:pt>
          <cx:pt idx="545">38037</cx:pt>
          <cx:pt idx="546">52100</cx:pt>
          <cx:pt idx="547">52100</cx:pt>
          <cx:pt idx="548">52100</cx:pt>
          <cx:pt idx="549">52100</cx:pt>
          <cx:pt idx="550">52100</cx:pt>
          <cx:pt idx="551">52100</cx:pt>
          <cx:pt idx="552">52100</cx:pt>
          <cx:pt idx="553">52100</cx:pt>
          <cx:pt idx="554">22879</cx:pt>
          <cx:pt idx="555">22879</cx:pt>
          <cx:pt idx="556">27004</cx:pt>
          <cx:pt idx="557">22879</cx:pt>
          <cx:pt idx="558">27004</cx:pt>
          <cx:pt idx="559">88015</cx:pt>
          <cx:pt idx="560">88015</cx:pt>
          <cx:pt idx="561">88015</cx:pt>
          <cx:pt idx="562">88015</cx:pt>
          <cx:pt idx="563">88015</cx:pt>
          <cx:pt idx="564">88015</cx:pt>
          <cx:pt idx="565">88015</cx:pt>
          <cx:pt idx="566">88015</cx:pt>
          <cx:pt idx="567">88015</cx:pt>
          <cx:pt idx="568">88015</cx:pt>
          <cx:pt idx="569">38037</cx:pt>
          <cx:pt idx="570">38037</cx:pt>
          <cx:pt idx="571">38037</cx:pt>
          <cx:pt idx="572">38037</cx:pt>
          <cx:pt idx="573">38037</cx:pt>
          <cx:pt idx="574">38037</cx:pt>
          <cx:pt idx="575">38037</cx:pt>
          <cx:pt idx="576">23542</cx:pt>
          <cx:pt idx="577">23542</cx:pt>
          <cx:pt idx="578">23542</cx:pt>
          <cx:pt idx="579">23542</cx:pt>
          <cx:pt idx="580">40079</cx:pt>
          <cx:pt idx="581">52100</cx:pt>
          <cx:pt idx="582">52100</cx:pt>
          <cx:pt idx="583">52100</cx:pt>
          <cx:pt idx="584">22879</cx:pt>
          <cx:pt idx="585">22879</cx:pt>
          <cx:pt idx="586">22879</cx:pt>
          <cx:pt idx="587">27004</cx:pt>
          <cx:pt idx="588">27004</cx:pt>
          <cx:pt idx="589">27004</cx:pt>
          <cx:pt idx="590">47645</cx:pt>
          <cx:pt idx="591">47645</cx:pt>
          <cx:pt idx="592">88015</cx:pt>
          <cx:pt idx="593">88015</cx:pt>
          <cx:pt idx="594">88015</cx:pt>
          <cx:pt idx="595">88015</cx:pt>
          <cx:pt idx="596">88015</cx:pt>
          <cx:pt idx="597">88015</cx:pt>
          <cx:pt idx="598">88015</cx:pt>
          <cx:pt idx="599">88015</cx:pt>
          <cx:pt idx="600">38037</cx:pt>
          <cx:pt idx="601">38037</cx:pt>
          <cx:pt idx="602">38037</cx:pt>
          <cx:pt idx="603">38037</cx:pt>
          <cx:pt idx="604">38037</cx:pt>
          <cx:pt idx="605">38037</cx:pt>
          <cx:pt idx="606">23542</cx:pt>
          <cx:pt idx="607">23542</cx:pt>
          <cx:pt idx="608">23542</cx:pt>
          <cx:pt idx="609">23542</cx:pt>
          <cx:pt idx="610">40079</cx:pt>
          <cx:pt idx="611">40079</cx:pt>
          <cx:pt idx="612">40079</cx:pt>
          <cx:pt idx="613">40079</cx:pt>
          <cx:pt idx="614">40079</cx:pt>
          <cx:pt idx="615">22879</cx:pt>
          <cx:pt idx="616">27004</cx:pt>
          <cx:pt idx="617">22879</cx:pt>
          <cx:pt idx="618">27004</cx:pt>
          <cx:pt idx="619">27004</cx:pt>
          <cx:pt idx="620">47645</cx:pt>
          <cx:pt idx="621">47645</cx:pt>
          <cx:pt idx="622">47645</cx:pt>
          <cx:pt idx="623">47645</cx:pt>
          <cx:pt idx="624">47645</cx:pt>
          <cx:pt idx="625">88015</cx:pt>
          <cx:pt idx="626">88015</cx:pt>
          <cx:pt idx="627">88015</cx:pt>
          <cx:pt idx="628">88015</cx:pt>
          <cx:pt idx="629">88015</cx:pt>
          <cx:pt idx="630">88015</cx:pt>
          <cx:pt idx="631">88015</cx:pt>
          <cx:pt idx="632">88015</cx:pt>
          <cx:pt idx="633">38037</cx:pt>
          <cx:pt idx="634">38037</cx:pt>
          <cx:pt idx="635">38037</cx:pt>
          <cx:pt idx="636">13750</cx:pt>
          <cx:pt idx="637">13750</cx:pt>
          <cx:pt idx="638">23542</cx:pt>
          <cx:pt idx="639">23542</cx:pt>
          <cx:pt idx="640">23542</cx:pt>
          <cx:pt idx="641">23542</cx:pt>
          <cx:pt idx="642">40079</cx:pt>
          <cx:pt idx="643">17147</cx:pt>
          <cx:pt idx="644">17147</cx:pt>
          <cx:pt idx="645">17147</cx:pt>
          <cx:pt idx="646">17147</cx:pt>
          <cx:pt idx="647">17147</cx:pt>
          <cx:pt idx="648">27004</cx:pt>
          <cx:pt idx="649">27004</cx:pt>
          <cx:pt idx="650">27004</cx:pt>
          <cx:pt idx="651">47645</cx:pt>
          <cx:pt idx="652">47645</cx:pt>
          <cx:pt idx="653">47645</cx:pt>
          <cx:pt idx="654">47645</cx:pt>
          <cx:pt idx="655">47645</cx:pt>
          <cx:pt idx="656">47645</cx:pt>
          <cx:pt idx="657">47645</cx:pt>
          <cx:pt idx="658">84375</cx:pt>
          <cx:pt idx="659">84375</cx:pt>
          <cx:pt idx="660">88015</cx:pt>
          <cx:pt idx="661">88015</cx:pt>
          <cx:pt idx="662">88015</cx:pt>
          <cx:pt idx="663">88015</cx:pt>
          <cx:pt idx="664">88015</cx:pt>
          <cx:pt idx="665">88015</cx:pt>
          <cx:pt idx="666">38037</cx:pt>
          <cx:pt idx="667">38037</cx:pt>
          <cx:pt idx="668">13750</cx:pt>
          <cx:pt idx="669">13750</cx:pt>
          <cx:pt idx="670">13750</cx:pt>
          <cx:pt idx="671">40079</cx:pt>
          <cx:pt idx="672">40079</cx:pt>
          <cx:pt idx="673">40079</cx:pt>
          <cx:pt idx="674">40079</cx:pt>
          <cx:pt idx="675">17147</cx:pt>
          <cx:pt idx="676">17147</cx:pt>
          <cx:pt idx="677">17147</cx:pt>
          <cx:pt idx="678">17147</cx:pt>
          <cx:pt idx="679">17147</cx:pt>
          <cx:pt idx="680">17147</cx:pt>
          <cx:pt idx="681">27004</cx:pt>
          <cx:pt idx="682">27004</cx:pt>
          <cx:pt idx="683">27004</cx:pt>
          <cx:pt idx="684">47645</cx:pt>
          <cx:pt idx="685">47645</cx:pt>
          <cx:pt idx="686">47645</cx:pt>
          <cx:pt idx="687">47645</cx:pt>
          <cx:pt idx="688">47645</cx:pt>
          <cx:pt idx="689">47645</cx:pt>
          <cx:pt idx="690">47645</cx:pt>
          <cx:pt idx="691">47645</cx:pt>
          <cx:pt idx="692">84375</cx:pt>
          <cx:pt idx="693">84375</cx:pt>
          <cx:pt idx="694">84375</cx:pt>
          <cx:pt idx="695">30991</cx:pt>
          <cx:pt idx="696">88015</cx:pt>
          <cx:pt idx="697">88015</cx:pt>
          <cx:pt idx="698">88015</cx:pt>
          <cx:pt idx="699">88015</cx:pt>
          <cx:pt idx="700">88015</cx:pt>
          <cx:pt idx="701">13750</cx:pt>
          <cx:pt idx="702">13750</cx:pt>
          <cx:pt idx="703">13750</cx:pt>
          <cx:pt idx="704">13750</cx:pt>
          <cx:pt idx="705">40079</cx:pt>
          <cx:pt idx="706">40079</cx:pt>
          <cx:pt idx="707">27206</cx:pt>
          <cx:pt idx="708">27206</cx:pt>
          <cx:pt idx="709">27206</cx:pt>
          <cx:pt idx="710">27206</cx:pt>
          <cx:pt idx="711">17147</cx:pt>
          <cx:pt idx="712">17147</cx:pt>
          <cx:pt idx="713">17147</cx:pt>
          <cx:pt idx="714">17147</cx:pt>
          <cx:pt idx="715">27004</cx:pt>
          <cx:pt idx="716">27004</cx:pt>
          <cx:pt idx="717">40239</cx:pt>
          <cx:pt idx="718">64193</cx:pt>
          <cx:pt idx="719">64193</cx:pt>
          <cx:pt idx="720">64193</cx:pt>
          <cx:pt idx="721">47645</cx:pt>
          <cx:pt idx="722">47645</cx:pt>
          <cx:pt idx="723">47645</cx:pt>
          <cx:pt idx="724">47645</cx:pt>
          <cx:pt idx="725">47645</cx:pt>
          <cx:pt idx="726">47645</cx:pt>
          <cx:pt idx="727">84375</cx:pt>
          <cx:pt idx="728">84375</cx:pt>
          <cx:pt idx="729">84375</cx:pt>
          <cx:pt idx="730">30991</cx:pt>
          <cx:pt idx="731">30991</cx:pt>
          <cx:pt idx="732">30991</cx:pt>
          <cx:pt idx="733">88015</cx:pt>
          <cx:pt idx="734">88015</cx:pt>
          <cx:pt idx="735">88015</cx:pt>
          <cx:pt idx="736">13750</cx:pt>
          <cx:pt idx="737">13750</cx:pt>
          <cx:pt idx="738">13750</cx:pt>
          <cx:pt idx="739">13750</cx:pt>
          <cx:pt idx="740">13750</cx:pt>
          <cx:pt idx="741">13750</cx:pt>
          <cx:pt idx="742">27206</cx:pt>
          <cx:pt idx="743">27206</cx:pt>
          <cx:pt idx="744">27206</cx:pt>
          <cx:pt idx="745">27206</cx:pt>
          <cx:pt idx="746">17147</cx:pt>
          <cx:pt idx="747">17147</cx:pt>
          <cx:pt idx="748">17147</cx:pt>
          <cx:pt idx="749">17147</cx:pt>
          <cx:pt idx="750">40239</cx:pt>
          <cx:pt idx="751">40239</cx:pt>
          <cx:pt idx="752">64193</cx:pt>
          <cx:pt idx="753">64193</cx:pt>
          <cx:pt idx="754">64193</cx:pt>
          <cx:pt idx="755">64193</cx:pt>
          <cx:pt idx="756">64193</cx:pt>
          <cx:pt idx="757">64193</cx:pt>
          <cx:pt idx="758">64193</cx:pt>
          <cx:pt idx="759">47645</cx:pt>
          <cx:pt idx="760">47645</cx:pt>
          <cx:pt idx="761">47645</cx:pt>
          <cx:pt idx="762">47645</cx:pt>
          <cx:pt idx="763">47645</cx:pt>
          <cx:pt idx="764">84375</cx:pt>
          <cx:pt idx="765">84375</cx:pt>
          <cx:pt idx="766">84375</cx:pt>
          <cx:pt idx="767">30991</cx:pt>
          <cx:pt idx="768">30991</cx:pt>
          <cx:pt idx="769">30991</cx:pt>
          <cx:pt idx="770">88015</cx:pt>
          <cx:pt idx="771">88015</cx:pt>
          <cx:pt idx="772">88015</cx:pt>
          <cx:pt idx="773">13750</cx:pt>
          <cx:pt idx="774">13750</cx:pt>
          <cx:pt idx="775">13750</cx:pt>
          <cx:pt idx="776">13750</cx:pt>
          <cx:pt idx="777">13750</cx:pt>
          <cx:pt idx="778">27206</cx:pt>
          <cx:pt idx="779">27206</cx:pt>
          <cx:pt idx="780">27206</cx:pt>
          <cx:pt idx="781">27206</cx:pt>
          <cx:pt idx="782">17147</cx:pt>
          <cx:pt idx="783">17147</cx:pt>
          <cx:pt idx="784">17147</cx:pt>
          <cx:pt idx="785">40239</cx:pt>
          <cx:pt idx="786">40239</cx:pt>
          <cx:pt idx="787">40239</cx:pt>
          <cx:pt idx="788">40239</cx:pt>
          <cx:pt idx="789">64193</cx:pt>
          <cx:pt idx="790">64193</cx:pt>
          <cx:pt idx="791">64193</cx:pt>
          <cx:pt idx="792">64193</cx:pt>
          <cx:pt idx="793">64193</cx:pt>
          <cx:pt idx="794">64193</cx:pt>
          <cx:pt idx="795">64193</cx:pt>
          <cx:pt idx="796">64193</cx:pt>
          <cx:pt idx="797">64193</cx:pt>
          <cx:pt idx="798">64193</cx:pt>
          <cx:pt idx="799">57377</cx:pt>
          <cx:pt idx="800">57377</cx:pt>
          <cx:pt idx="801">57377</cx:pt>
          <cx:pt idx="802">84375</cx:pt>
          <cx:pt idx="803">84375</cx:pt>
          <cx:pt idx="804">84375</cx:pt>
          <cx:pt idx="805">30991</cx:pt>
          <cx:pt idx="806">30991</cx:pt>
          <cx:pt idx="807">30991</cx:pt>
          <cx:pt idx="808">30991</cx:pt>
          <cx:pt idx="809">88015</cx:pt>
          <cx:pt idx="810">88015</cx:pt>
          <cx:pt idx="811">13750</cx:pt>
          <cx:pt idx="812">13750</cx:pt>
          <cx:pt idx="813">13750</cx:pt>
          <cx:pt idx="814">13750</cx:pt>
          <cx:pt idx="815">13750</cx:pt>
          <cx:pt idx="816">13750</cx:pt>
          <cx:pt idx="817">27206</cx:pt>
          <cx:pt idx="818">36195</cx:pt>
          <cx:pt idx="819">36195</cx:pt>
          <cx:pt idx="820">36195</cx:pt>
          <cx:pt idx="821">40239</cx:pt>
          <cx:pt idx="822">40239</cx:pt>
          <cx:pt idx="823">40239</cx:pt>
          <cx:pt idx="824">40239</cx:pt>
          <cx:pt idx="825">40239</cx:pt>
          <cx:pt idx="826">40239</cx:pt>
          <cx:pt idx="827">64193</cx:pt>
          <cx:pt idx="828">64193</cx:pt>
          <cx:pt idx="829">64193</cx:pt>
          <cx:pt idx="830">64193</cx:pt>
          <cx:pt idx="831">64193</cx:pt>
          <cx:pt idx="832">64193</cx:pt>
          <cx:pt idx="833">64193</cx:pt>
          <cx:pt idx="834">96518</cx:pt>
          <cx:pt idx="835">96518</cx:pt>
          <cx:pt idx="836">96518</cx:pt>
          <cx:pt idx="837">57377</cx:pt>
          <cx:pt idx="838">57377</cx:pt>
          <cx:pt idx="839">57377</cx:pt>
          <cx:pt idx="840">57377</cx:pt>
          <cx:pt idx="841">84375</cx:pt>
          <cx:pt idx="842">84375</cx:pt>
          <cx:pt idx="843">84375</cx:pt>
          <cx:pt idx="844">30991</cx:pt>
          <cx:pt idx="845">30991</cx:pt>
          <cx:pt idx="846">30991</cx:pt>
          <cx:pt idx="847">115667</cx:pt>
          <cx:pt idx="848">115667</cx:pt>
          <cx:pt idx="849">13750</cx:pt>
          <cx:pt idx="850">13750</cx:pt>
          <cx:pt idx="851">13750</cx:pt>
          <cx:pt idx="852">13750</cx:pt>
          <cx:pt idx="853">13750</cx:pt>
          <cx:pt idx="854">13750</cx:pt>
          <cx:pt idx="855">13750</cx:pt>
          <cx:pt idx="856">13750</cx:pt>
          <cx:pt idx="857">36195</cx:pt>
          <cx:pt idx="858">36195</cx:pt>
          <cx:pt idx="859">36195</cx:pt>
          <cx:pt idx="860">36195</cx:pt>
          <cx:pt idx="861">36195</cx:pt>
          <cx:pt idx="862">36195</cx:pt>
          <cx:pt idx="863">36195</cx:pt>
          <cx:pt idx="864">36195</cx:pt>
          <cx:pt idx="865">36195</cx:pt>
          <cx:pt idx="866">64193</cx:pt>
          <cx:pt idx="867">64193</cx:pt>
          <cx:pt idx="868">64193</cx:pt>
          <cx:pt idx="869">64193</cx:pt>
          <cx:pt idx="870">64193</cx:pt>
          <cx:pt idx="871">96518</cx:pt>
          <cx:pt idx="872">96518</cx:pt>
          <cx:pt idx="873">96518</cx:pt>
          <cx:pt idx="874">96518</cx:pt>
          <cx:pt idx="875">96518</cx:pt>
          <cx:pt idx="876">96518</cx:pt>
          <cx:pt idx="877">57377</cx:pt>
          <cx:pt idx="878">57377</cx:pt>
          <cx:pt idx="879">57377</cx:pt>
          <cx:pt idx="880">57377</cx:pt>
          <cx:pt idx="881">57377</cx:pt>
          <cx:pt idx="882">84375</cx:pt>
          <cx:pt idx="883">84375</cx:pt>
          <cx:pt idx="884">84375</cx:pt>
          <cx:pt idx="885">30991</cx:pt>
          <cx:pt idx="886">30991</cx:pt>
          <cx:pt idx="887">30991</cx:pt>
          <cx:pt idx="888">115667</cx:pt>
          <cx:pt idx="889">115667</cx:pt>
          <cx:pt idx="890">115667</cx:pt>
          <cx:pt idx="891">115667</cx:pt>
          <cx:pt idx="892">115667</cx:pt>
          <cx:pt idx="893">115667</cx:pt>
          <cx:pt idx="894">115667</cx:pt>
          <cx:pt idx="895">115667</cx:pt>
          <cx:pt idx="896">115667</cx:pt>
          <cx:pt idx="897">36195</cx:pt>
          <cx:pt idx="898">36195</cx:pt>
          <cx:pt idx="899">36195</cx:pt>
          <cx:pt idx="900">36195</cx:pt>
          <cx:pt idx="901">36195</cx:pt>
          <cx:pt idx="902">36195</cx:pt>
          <cx:pt idx="903">36195</cx:pt>
          <cx:pt idx="904">36195</cx:pt>
          <cx:pt idx="905">36195</cx:pt>
          <cx:pt idx="906">36195</cx:pt>
          <cx:pt idx="907">64193</cx:pt>
          <cx:pt idx="908">64193</cx:pt>
          <cx:pt idx="909">29717</cx:pt>
          <cx:pt idx="910">96518</cx:pt>
          <cx:pt idx="911">96518</cx:pt>
          <cx:pt idx="912">96518</cx:pt>
          <cx:pt idx="913">96518</cx:pt>
          <cx:pt idx="914">96518</cx:pt>
          <cx:pt idx="915">96518</cx:pt>
          <cx:pt idx="916">96518</cx:pt>
          <cx:pt idx="917">96518</cx:pt>
          <cx:pt idx="918">57377</cx:pt>
          <cx:pt idx="919">57377</cx:pt>
          <cx:pt idx="920">57377</cx:pt>
          <cx:pt idx="921">57377</cx:pt>
          <cx:pt idx="922">57377</cx:pt>
          <cx:pt idx="923">57377</cx:pt>
          <cx:pt idx="924">84375</cx:pt>
          <cx:pt idx="925">84375</cx:pt>
          <cx:pt idx="926">84375</cx:pt>
          <cx:pt idx="927">84375</cx:pt>
          <cx:pt idx="928">30991</cx:pt>
          <cx:pt idx="929">30991</cx:pt>
          <cx:pt idx="930">30991</cx:pt>
          <cx:pt idx="931">115667</cx:pt>
          <cx:pt idx="932">115667</cx:pt>
          <cx:pt idx="933">115667</cx:pt>
          <cx:pt idx="934">115667</cx:pt>
          <cx:pt idx="935">115667</cx:pt>
          <cx:pt idx="936">115667</cx:pt>
          <cx:pt idx="937">115667</cx:pt>
          <cx:pt idx="938">115667</cx:pt>
          <cx:pt idx="939">115667</cx:pt>
          <cx:pt idx="940">70000</cx:pt>
          <cx:pt idx="941">70000</cx:pt>
          <cx:pt idx="942">36195</cx:pt>
          <cx:pt idx="943">36195</cx:pt>
          <cx:pt idx="944">36195</cx:pt>
          <cx:pt idx="945">36195</cx:pt>
          <cx:pt idx="946">36195</cx:pt>
          <cx:pt idx="947">36195</cx:pt>
          <cx:pt idx="948">36195</cx:pt>
          <cx:pt idx="949">36195</cx:pt>
          <cx:pt idx="950">29717</cx:pt>
          <cx:pt idx="951">29717</cx:pt>
          <cx:pt idx="952">29717</cx:pt>
          <cx:pt idx="953">96518</cx:pt>
          <cx:pt idx="954">96518</cx:pt>
          <cx:pt idx="955">96518</cx:pt>
          <cx:pt idx="956">96518</cx:pt>
          <cx:pt idx="957">96518</cx:pt>
          <cx:pt idx="958">96518</cx:pt>
          <cx:pt idx="959">96518</cx:pt>
          <cx:pt idx="960">96518</cx:pt>
          <cx:pt idx="961">57377</cx:pt>
          <cx:pt idx="962">57377</cx:pt>
          <cx:pt idx="963">57377</cx:pt>
          <cx:pt idx="964">57377</cx:pt>
          <cx:pt idx="965">57377</cx:pt>
          <cx:pt idx="966">57377</cx:pt>
          <cx:pt idx="967">40168</cx:pt>
          <cx:pt idx="968">84375</cx:pt>
          <cx:pt idx="969">84375</cx:pt>
          <cx:pt idx="970">84375</cx:pt>
          <cx:pt idx="971">84375</cx:pt>
          <cx:pt idx="972">30991</cx:pt>
          <cx:pt idx="973">30991</cx:pt>
          <cx:pt idx="974">30991</cx:pt>
          <cx:pt idx="975">115667</cx:pt>
          <cx:pt idx="976">115667</cx:pt>
          <cx:pt idx="977">115667</cx:pt>
          <cx:pt idx="978">115667</cx:pt>
          <cx:pt idx="979">115667</cx:pt>
          <cx:pt idx="980">115667</cx:pt>
          <cx:pt idx="981">115667</cx:pt>
          <cx:pt idx="982">115667</cx:pt>
          <cx:pt idx="983">70000</cx:pt>
          <cx:pt idx="984">70000</cx:pt>
          <cx:pt idx="985">70000</cx:pt>
          <cx:pt idx="986">70000</cx:pt>
          <cx:pt idx="987">70000</cx:pt>
          <cx:pt idx="988">36195</cx:pt>
          <cx:pt idx="989">36195</cx:pt>
          <cx:pt idx="990">36195</cx:pt>
          <cx:pt idx="991">36195</cx:pt>
          <cx:pt idx="992">29717</cx:pt>
          <cx:pt idx="993">29717</cx:pt>
          <cx:pt idx="994">29717</cx:pt>
          <cx:pt idx="995">29717</cx:pt>
          <cx:pt idx="996">29717</cx:pt>
          <cx:pt idx="997">96518</cx:pt>
          <cx:pt idx="998">96518</cx:pt>
          <cx:pt idx="999">96518</cx:pt>
          <cx:pt idx="1000">96518</cx:pt>
          <cx:pt idx="1001">96518</cx:pt>
          <cx:pt idx="1002">96518</cx:pt>
          <cx:pt idx="1003">96518</cx:pt>
          <cx:pt idx="1004">96518</cx:pt>
          <cx:pt idx="1005">57377</cx:pt>
          <cx:pt idx="1006">57377</cx:pt>
          <cx:pt idx="1007">57377</cx:pt>
          <cx:pt idx="1008">57377</cx:pt>
          <cx:pt idx="1009">40168</cx:pt>
          <cx:pt idx="1010">40168</cx:pt>
          <cx:pt idx="1011">40168</cx:pt>
          <cx:pt idx="1012">40168</cx:pt>
          <cx:pt idx="1013">109844</cx:pt>
          <cx:pt idx="1014">109844</cx:pt>
          <cx:pt idx="1015">109844</cx:pt>
          <cx:pt idx="1016">109844</cx:pt>
          <cx:pt idx="1017">109844</cx:pt>
          <cx:pt idx="1018">109844</cx:pt>
          <cx:pt idx="1019">79063</cx:pt>
          <cx:pt idx="1020">79063</cx:pt>
          <cx:pt idx="1021">79063</cx:pt>
          <cx:pt idx="1022">115667</cx:pt>
          <cx:pt idx="1023">115667</cx:pt>
          <cx:pt idx="1024">115667</cx:pt>
          <cx:pt idx="1025">115667</cx:pt>
          <cx:pt idx="1026">115667</cx:pt>
          <cx:pt idx="1027">115667</cx:pt>
          <cx:pt idx="1028">115667</cx:pt>
          <cx:pt idx="1029">115667</cx:pt>
          <cx:pt idx="1030">70000</cx:pt>
          <cx:pt idx="1031">70000</cx:pt>
          <cx:pt idx="1032">70000</cx:pt>
          <cx:pt idx="1033">70000</cx:pt>
          <cx:pt idx="1034">70000</cx:pt>
          <cx:pt idx="1035">70000</cx:pt>
          <cx:pt idx="1036">158750</cx:pt>
          <cx:pt idx="1037">158750</cx:pt>
          <cx:pt idx="1038">29717</cx:pt>
          <cx:pt idx="1039">29717</cx:pt>
          <cx:pt idx="1040">29717</cx:pt>
          <cx:pt idx="1041">29717</cx:pt>
          <cx:pt idx="1042">29717</cx:pt>
          <cx:pt idx="1043">29717</cx:pt>
          <cx:pt idx="1044">29717</cx:pt>
          <cx:pt idx="1045">96518</cx:pt>
          <cx:pt idx="1046">96518</cx:pt>
          <cx:pt idx="1047">96518</cx:pt>
          <cx:pt idx="1048">96518</cx:pt>
          <cx:pt idx="1049">96518</cx:pt>
          <cx:pt idx="1050">96518</cx:pt>
          <cx:pt idx="1051">96518</cx:pt>
          <cx:pt idx="1052">57377</cx:pt>
          <cx:pt idx="1053">57377</cx:pt>
          <cx:pt idx="1054">40168</cx:pt>
          <cx:pt idx="1055">40168</cx:pt>
          <cx:pt idx="1056">40168</cx:pt>
          <cx:pt idx="1057">40168</cx:pt>
          <cx:pt idx="1058">40168</cx:pt>
          <cx:pt idx="1059">40168</cx:pt>
          <cx:pt idx="1060">40168</cx:pt>
          <cx:pt idx="1061">40168</cx:pt>
          <cx:pt idx="1062">109844</cx:pt>
          <cx:pt idx="1063">109844</cx:pt>
          <cx:pt idx="1064">109844</cx:pt>
          <cx:pt idx="1065">109844</cx:pt>
          <cx:pt idx="1066">109844</cx:pt>
          <cx:pt idx="1067">79063</cx:pt>
          <cx:pt idx="1068">79063</cx:pt>
          <cx:pt idx="1069">79063</cx:pt>
          <cx:pt idx="1070">79063</cx:pt>
          <cx:pt idx="1071">79063</cx:pt>
          <cx:pt idx="1072">115667</cx:pt>
          <cx:pt idx="1073">115667</cx:pt>
          <cx:pt idx="1074">115667</cx:pt>
          <cx:pt idx="1075">115667</cx:pt>
          <cx:pt idx="1076">115667</cx:pt>
          <cx:pt idx="1077">143875</cx:pt>
          <cx:pt idx="1078">143875</cx:pt>
          <cx:pt idx="1079">143875</cx:pt>
          <cx:pt idx="1080">70000</cx:pt>
          <cx:pt idx="1081">70000</cx:pt>
          <cx:pt idx="1082">70000</cx:pt>
          <cx:pt idx="1083">70000</cx:pt>
          <cx:pt idx="1084">166000</cx:pt>
          <cx:pt idx="1085">166000</cx:pt>
          <cx:pt idx="1086">158750</cx:pt>
          <cx:pt idx="1087">158750</cx:pt>
          <cx:pt idx="1088">158750</cx:pt>
          <cx:pt idx="1089">158750</cx:pt>
          <cx:pt idx="1090">29717</cx:pt>
          <cx:pt idx="1091">29717</cx:pt>
          <cx:pt idx="1092">29717</cx:pt>
          <cx:pt idx="1093">29717</cx:pt>
          <cx:pt idx="1094">29717</cx:pt>
          <cx:pt idx="1095">29717</cx:pt>
          <cx:pt idx="1096">96518</cx:pt>
          <cx:pt idx="1097">96518</cx:pt>
          <cx:pt idx="1098">96518</cx:pt>
          <cx:pt idx="1099">96518</cx:pt>
          <cx:pt idx="1100">96518</cx:pt>
          <cx:pt idx="1101">96518</cx:pt>
          <cx:pt idx="1102">57377</cx:pt>
          <cx:pt idx="1103">57377</cx:pt>
          <cx:pt idx="1104">40168</cx:pt>
          <cx:pt idx="1105">40168</cx:pt>
          <cx:pt idx="1106">40168</cx:pt>
          <cx:pt idx="1107">40168</cx:pt>
          <cx:pt idx="1108">40168</cx:pt>
          <cx:pt idx="1109">40168</cx:pt>
          <cx:pt idx="1110">40168</cx:pt>
          <cx:pt idx="1111">40168</cx:pt>
          <cx:pt idx="1112">40168</cx:pt>
          <cx:pt idx="1113">109844</cx:pt>
          <cx:pt idx="1114">109844</cx:pt>
          <cx:pt idx="1115">109844</cx:pt>
          <cx:pt idx="1116">109844</cx:pt>
          <cx:pt idx="1117">109844</cx:pt>
          <cx:pt idx="1118">109844</cx:pt>
          <cx:pt idx="1119">79063</cx:pt>
          <cx:pt idx="1120">79063</cx:pt>
          <cx:pt idx="1121">79063</cx:pt>
          <cx:pt idx="1122">79063</cx:pt>
          <cx:pt idx="1123">79063</cx:pt>
          <cx:pt idx="1124">126964</cx:pt>
          <cx:pt idx="1125">126964</cx:pt>
          <cx:pt idx="1126">126964</cx:pt>
          <cx:pt idx="1127">143875</cx:pt>
          <cx:pt idx="1128">143875</cx:pt>
          <cx:pt idx="1129">143875</cx:pt>
          <cx:pt idx="1130">143875</cx:pt>
          <cx:pt idx="1131">143875</cx:pt>
          <cx:pt idx="1132">70000</cx:pt>
          <cx:pt idx="1133">70000</cx:pt>
          <cx:pt idx="1134">163125</cx:pt>
          <cx:pt idx="1135">163125</cx:pt>
          <cx:pt idx="1136">166000</cx:pt>
          <cx:pt idx="1137">166000</cx:pt>
          <cx:pt idx="1138">158750</cx:pt>
          <cx:pt idx="1139">158750</cx:pt>
          <cx:pt idx="1140">158750</cx:pt>
          <cx:pt idx="1141">158750</cx:pt>
          <cx:pt idx="1142">158750</cx:pt>
          <cx:pt idx="1143">34167</cx:pt>
          <cx:pt idx="1144">34167</cx:pt>
          <cx:pt idx="1145">34167</cx:pt>
          <cx:pt idx="1146">29717</cx:pt>
          <cx:pt idx="1147">29717</cx:pt>
          <cx:pt idx="1148">29717</cx:pt>
          <cx:pt idx="1149">96518</cx:pt>
          <cx:pt idx="1150">96518</cx:pt>
          <cx:pt idx="1151">96518</cx:pt>
          <cx:pt idx="1152">96518</cx:pt>
          <cx:pt idx="1153">96518</cx:pt>
          <cx:pt idx="1154">96518</cx:pt>
          <cx:pt idx="1155">27879</cx:pt>
          <cx:pt idx="1156">31506</cx:pt>
          <cx:pt idx="1157">31506</cx:pt>
          <cx:pt idx="1158">31506</cx:pt>
          <cx:pt idx="1159">31506</cx:pt>
          <cx:pt idx="1160">31506</cx:pt>
          <cx:pt idx="1161">31506</cx:pt>
          <cx:pt idx="1162">32306</cx:pt>
          <cx:pt idx="1163">32306</cx:pt>
          <cx:pt idx="1164">45094</cx:pt>
          <cx:pt idx="1165">45094</cx:pt>
          <cx:pt idx="1166">109844</cx:pt>
          <cx:pt idx="1167">109844</cx:pt>
          <cx:pt idx="1168">109844</cx:pt>
          <cx:pt idx="1169">109844</cx:pt>
          <cx:pt idx="1170">109844</cx:pt>
          <cx:pt idx="1171">109844</cx:pt>
          <cx:pt idx="1172">109844</cx:pt>
          <cx:pt idx="1173">79063</cx:pt>
          <cx:pt idx="1174">79063</cx:pt>
          <cx:pt idx="1175">79063</cx:pt>
          <cx:pt idx="1176">79063</cx:pt>
          <cx:pt idx="1177">79063</cx:pt>
          <cx:pt idx="1178">126964</cx:pt>
          <cx:pt idx="1179">126964</cx:pt>
          <cx:pt idx="1180">126964</cx:pt>
          <cx:pt idx="1181">126964</cx:pt>
          <cx:pt idx="1182">126964</cx:pt>
          <cx:pt idx="1183">126964</cx:pt>
          <cx:pt idx="1184">143875</cx:pt>
          <cx:pt idx="1185">143875</cx:pt>
          <cx:pt idx="1186">163125</cx:pt>
          <cx:pt idx="1187">163125</cx:pt>
          <cx:pt idx="1188">163125</cx:pt>
          <cx:pt idx="1189">163125</cx:pt>
          <cx:pt idx="1190">166000</cx:pt>
          <cx:pt idx="1191">166000</cx:pt>
          <cx:pt idx="1192">166000</cx:pt>
          <cx:pt idx="1193">158750</cx:pt>
          <cx:pt idx="1194">158750</cx:pt>
          <cx:pt idx="1195">158750</cx:pt>
          <cx:pt idx="1196">158750</cx:pt>
          <cx:pt idx="1197">158750</cx:pt>
          <cx:pt idx="1198">34167</cx:pt>
          <cx:pt idx="1199">34167</cx:pt>
          <cx:pt idx="1200">34167</cx:pt>
          <cx:pt idx="1201">34167</cx:pt>
          <cx:pt idx="1202">34167</cx:pt>
          <cx:pt idx="1203">96518</cx:pt>
          <cx:pt idx="1204">96518</cx:pt>
          <cx:pt idx="1205">96518</cx:pt>
          <cx:pt idx="1206">27879</cx:pt>
          <cx:pt idx="1207">27879</cx:pt>
          <cx:pt idx="1208">27879</cx:pt>
          <cx:pt idx="1209">27879</cx:pt>
          <cx:pt idx="1210">27879</cx:pt>
          <cx:pt idx="1211">31506</cx:pt>
          <cx:pt idx="1212">31506</cx:pt>
          <cx:pt idx="1213">31506</cx:pt>
          <cx:pt idx="1214">31506</cx:pt>
          <cx:pt idx="1215">32306</cx:pt>
          <cx:pt idx="1216">32306</cx:pt>
          <cx:pt idx="1217">32306</cx:pt>
          <cx:pt idx="1218">45094</cx:pt>
          <cx:pt idx="1219">45094</cx:pt>
          <cx:pt idx="1220">45094</cx:pt>
          <cx:pt idx="1221">45094</cx:pt>
          <cx:pt idx="1222">109844</cx:pt>
          <cx:pt idx="1223">109844</cx:pt>
          <cx:pt idx="1224">109844</cx:pt>
          <cx:pt idx="1225">109844</cx:pt>
          <cx:pt idx="1226">109844</cx:pt>
          <cx:pt idx="1227">109844</cx:pt>
          <cx:pt idx="1228">109844</cx:pt>
          <cx:pt idx="1229">79063</cx:pt>
          <cx:pt idx="1230">79063</cx:pt>
          <cx:pt idx="1231">79063</cx:pt>
          <cx:pt idx="1232">126964</cx:pt>
          <cx:pt idx="1233">126964</cx:pt>
          <cx:pt idx="1234">126964</cx:pt>
          <cx:pt idx="1235">126964</cx:pt>
          <cx:pt idx="1236">132396</cx:pt>
          <cx:pt idx="1237">132396</cx:pt>
          <cx:pt idx="1238">142813</cx:pt>
          <cx:pt idx="1239">142813</cx:pt>
          <cx:pt idx="1240">163125</cx:pt>
          <cx:pt idx="1241">163125</cx:pt>
          <cx:pt idx="1242">163125</cx:pt>
          <cx:pt idx="1243">166000</cx:pt>
          <cx:pt idx="1244">166000</cx:pt>
          <cx:pt idx="1245">100880</cx:pt>
          <cx:pt idx="1246">100880</cx:pt>
          <cx:pt idx="1247">158750</cx:pt>
          <cx:pt idx="1248">158750</cx:pt>
          <cx:pt idx="1249">158750</cx:pt>
          <cx:pt idx="1250">158750</cx:pt>
          <cx:pt idx="1251">158750</cx:pt>
          <cx:pt idx="1252">34167</cx:pt>
          <cx:pt idx="1253">34167</cx:pt>
          <cx:pt idx="1254">34167</cx:pt>
          <cx:pt idx="1255">34167</cx:pt>
          <cx:pt idx="1256">34167</cx:pt>
          <cx:pt idx="1257">27879</cx:pt>
          <cx:pt idx="1258">27879</cx:pt>
          <cx:pt idx="1259">27879</cx:pt>
          <cx:pt idx="1260">27879</cx:pt>
          <cx:pt idx="1261">27879</cx:pt>
          <cx:pt idx="1262">27879</cx:pt>
          <cx:pt idx="1263">27879</cx:pt>
          <cx:pt idx="1264">27879</cx:pt>
          <cx:pt idx="1265">31506</cx:pt>
          <cx:pt idx="1266">31506</cx:pt>
          <cx:pt idx="1267">32306</cx:pt>
          <cx:pt idx="1268">32306</cx:pt>
          <cx:pt idx="1269">32306</cx:pt>
          <cx:pt idx="1270">32306</cx:pt>
          <cx:pt idx="1271">45094</cx:pt>
          <cx:pt idx="1272">45094</cx:pt>
          <cx:pt idx="1273">45094</cx:pt>
          <cx:pt idx="1274">45094</cx:pt>
          <cx:pt idx="1275">45094</cx:pt>
          <cx:pt idx="1276">132396</cx:pt>
          <cx:pt idx="1277">132396</cx:pt>
          <cx:pt idx="1278">132396</cx:pt>
          <cx:pt idx="1279">132396</cx:pt>
          <cx:pt idx="1280">132396</cx:pt>
          <cx:pt idx="1281">142813</cx:pt>
          <cx:pt idx="1282">142813</cx:pt>
          <cx:pt idx="1283">142813</cx:pt>
          <cx:pt idx="1284">142813</cx:pt>
          <cx:pt idx="1285">142813</cx:pt>
          <cx:pt idx="1286">100880</cx:pt>
          <cx:pt idx="1287">100880</cx:pt>
          <cx:pt idx="1288">100880</cx:pt>
          <cx:pt idx="1289">100880</cx:pt>
          <cx:pt idx="1290">158750</cx:pt>
          <cx:pt idx="1291">158750</cx:pt>
          <cx:pt idx="1292">158750</cx:pt>
          <cx:pt idx="1293">158750</cx:pt>
          <cx:pt idx="1294">158750</cx:pt>
          <cx:pt idx="1295">158750</cx:pt>
          <cx:pt idx="1296">34167</cx:pt>
          <cx:pt idx="1297">34167</cx:pt>
          <cx:pt idx="1298">34167</cx:pt>
          <cx:pt idx="1299">34167</cx:pt>
          <cx:pt idx="1300">34167</cx:pt>
          <cx:pt idx="1301">27879</cx:pt>
          <cx:pt idx="1302">27879</cx:pt>
          <cx:pt idx="1303">27879</cx:pt>
          <cx:pt idx="1304">27879</cx:pt>
          <cx:pt idx="1305">27879</cx:pt>
          <cx:pt idx="1306">27879</cx:pt>
          <cx:pt idx="1307">27879</cx:pt>
          <cx:pt idx="1308">45074</cx:pt>
          <cx:pt idx="1309">45074</cx:pt>
          <cx:pt idx="1310">45074</cx:pt>
          <cx:pt idx="1311">45074</cx:pt>
          <cx:pt idx="1312">32306</cx:pt>
          <cx:pt idx="1313">32306</cx:pt>
          <cx:pt idx="1314">45094</cx:pt>
          <cx:pt idx="1315">51023</cx:pt>
          <cx:pt idx="1316">51023</cx:pt>
          <cx:pt idx="1317">51023</cx:pt>
          <cx:pt idx="1318">51023</cx:pt>
          <cx:pt idx="1319">51023</cx:pt>
          <cx:pt idx="1320">132396</cx:pt>
          <cx:pt idx="1321">132396</cx:pt>
          <cx:pt idx="1322">132396</cx:pt>
          <cx:pt idx="1323">132396</cx:pt>
          <cx:pt idx="1324">132396</cx:pt>
          <cx:pt idx="1325">142813</cx:pt>
          <cx:pt idx="1326">114659</cx:pt>
          <cx:pt idx="1327">114659</cx:pt>
          <cx:pt idx="1328">142813</cx:pt>
          <cx:pt idx="1329">142813</cx:pt>
          <cx:pt idx="1330">100880</cx:pt>
          <cx:pt idx="1331">100880</cx:pt>
          <cx:pt idx="1332">100880</cx:pt>
          <cx:pt idx="1333">100880</cx:pt>
          <cx:pt idx="1334">158750</cx:pt>
          <cx:pt idx="1335">158750</cx:pt>
          <cx:pt idx="1336">158750</cx:pt>
          <cx:pt idx="1337">158750</cx:pt>
          <cx:pt idx="1338">158750</cx:pt>
          <cx:pt idx="1339">158750</cx:pt>
          <cx:pt idx="1340">34167</cx:pt>
          <cx:pt idx="1341">34167</cx:pt>
          <cx:pt idx="1342">34167</cx:pt>
          <cx:pt idx="1343">34167</cx:pt>
          <cx:pt idx="1344">34167</cx:pt>
          <cx:pt idx="1345">34167</cx:pt>
          <cx:pt idx="1346">27879</cx:pt>
          <cx:pt idx="1347">27879</cx:pt>
          <cx:pt idx="1348">27879</cx:pt>
          <cx:pt idx="1349">27879</cx:pt>
          <cx:pt idx="1350">27879</cx:pt>
          <cx:pt idx="1351">27879</cx:pt>
          <cx:pt idx="1352">27879</cx:pt>
          <cx:pt idx="1353">45074</cx:pt>
          <cx:pt idx="1354">45074</cx:pt>
          <cx:pt idx="1355">45074</cx:pt>
          <cx:pt idx="1356">32306</cx:pt>
          <cx:pt idx="1357">51023</cx:pt>
          <cx:pt idx="1358">51023</cx:pt>
          <cx:pt idx="1359">51023</cx:pt>
          <cx:pt idx="1360">51023</cx:pt>
          <cx:pt idx="1361">51023</cx:pt>
          <cx:pt idx="1362">51023</cx:pt>
          <cx:pt idx="1363">51023</cx:pt>
          <cx:pt idx="1364">51023</cx:pt>
          <cx:pt idx="1365">130969</cx:pt>
          <cx:pt idx="1366">130969</cx:pt>
          <cx:pt idx="1367">130969</cx:pt>
          <cx:pt idx="1368">130969</cx:pt>
          <cx:pt idx="1369">130969</cx:pt>
          <cx:pt idx="1370">130969</cx:pt>
          <cx:pt idx="1371">148333</cx:pt>
          <cx:pt idx="1372">148333</cx:pt>
          <cx:pt idx="1373">114659</cx:pt>
          <cx:pt idx="1374">114659</cx:pt>
          <cx:pt idx="1375">114659</cx:pt>
          <cx:pt idx="1376">114659</cx:pt>
          <cx:pt idx="1377">114659</cx:pt>
          <cx:pt idx="1378">114659</cx:pt>
          <cx:pt idx="1379">114659</cx:pt>
          <cx:pt idx="1380">114659</cx:pt>
          <cx:pt idx="1381">158750</cx:pt>
          <cx:pt idx="1382">158750</cx:pt>
          <cx:pt idx="1383">158750</cx:pt>
          <cx:pt idx="1384">158750</cx:pt>
          <cx:pt idx="1385">158750</cx:pt>
          <cx:pt idx="1386">158750</cx:pt>
          <cx:pt idx="1387">62773</cx:pt>
          <cx:pt idx="1388">62773</cx:pt>
          <cx:pt idx="1389">62773</cx:pt>
          <cx:pt idx="1390">62773</cx:pt>
          <cx:pt idx="1391">46353</cx:pt>
          <cx:pt idx="1392">46353</cx:pt>
          <cx:pt idx="1393">46353</cx:pt>
          <cx:pt idx="1394">46353</cx:pt>
          <cx:pt idx="1395">46353</cx:pt>
          <cx:pt idx="1396">46353</cx:pt>
          <cx:pt idx="1397">46353</cx:pt>
          <cx:pt idx="1398">46353</cx:pt>
          <cx:pt idx="1399">40933</cx:pt>
          <cx:pt idx="1400">40933</cx:pt>
          <cx:pt idx="1401">53426</cx:pt>
          <cx:pt idx="1402">53426</cx:pt>
          <cx:pt idx="1403">53426</cx:pt>
          <cx:pt idx="1404">33568</cx:pt>
          <cx:pt idx="1405">33568</cx:pt>
          <cx:pt idx="1406">33568</cx:pt>
          <cx:pt idx="1407">33568</cx:pt>
          <cx:pt idx="1408">33568</cx:pt>
          <cx:pt idx="1409">33568</cx:pt>
          <cx:pt idx="1410">33568</cx:pt>
          <cx:pt idx="1411">33568</cx:pt>
          <cx:pt idx="1412">33568</cx:pt>
          <cx:pt idx="1413">191146</cx:pt>
          <cx:pt idx="1414">191146</cx:pt>
          <cx:pt idx="1415">191146</cx:pt>
          <cx:pt idx="1416">45278</cx:pt>
          <cx:pt idx="1417">45278</cx:pt>
          <cx:pt idx="1418">143268</cx:pt>
          <cx:pt idx="1419">92000</cx:pt>
          <cx:pt idx="1420">92000</cx:pt>
          <cx:pt idx="1421">92000</cx:pt>
          <cx:pt idx="1422">92000</cx:pt>
          <cx:pt idx="1423">92000</cx:pt>
          <cx:pt idx="1424">130969</cx:pt>
          <cx:pt idx="1425">130969</cx:pt>
          <cx:pt idx="1426">155069</cx:pt>
          <cx:pt idx="1427">143611</cx:pt>
          <cx:pt idx="1428">143611</cx:pt>
          <cx:pt idx="1429">148333</cx:pt>
          <cx:pt idx="1430">148333</cx:pt>
          <cx:pt idx="1431">145641</cx:pt>
          <cx:pt idx="1432">145641</cx:pt>
          <cx:pt idx="1433">145641</cx:pt>
          <cx:pt idx="1434">67122</cx:pt>
          <cx:pt idx="1435">67122</cx:pt>
          <cx:pt idx="1436">67122</cx:pt>
          <cx:pt idx="1437">67122</cx:pt>
          <cx:pt idx="1438">85357</cx:pt>
          <cx:pt idx="1439">158750</cx:pt>
          <cx:pt idx="1440">158750</cx:pt>
          <cx:pt idx="1441">158750</cx:pt>
          <cx:pt idx="1442">158750</cx:pt>
          <cx:pt idx="1443">158750</cx:pt>
          <cx:pt idx="1444">158750</cx:pt>
          <cx:pt idx="1445">62773</cx:pt>
          <cx:pt idx="1446">62773</cx:pt>
          <cx:pt idx="1447">62773</cx:pt>
          <cx:pt idx="1448">62773</cx:pt>
          <cx:pt idx="1449">62773</cx:pt>
          <cx:pt idx="1450">46353</cx:pt>
          <cx:pt idx="1451">46353</cx:pt>
          <cx:pt idx="1452">46353</cx:pt>
          <cx:pt idx="1453">46353</cx:pt>
          <cx:pt idx="1454">40933</cx:pt>
          <cx:pt idx="1455">40933</cx:pt>
          <cx:pt idx="1456">40933</cx:pt>
          <cx:pt idx="1457">40933</cx:pt>
          <cx:pt idx="1458">40933</cx:pt>
          <cx:pt idx="1459">53426</cx:pt>
          <cx:pt idx="1460">53426</cx:pt>
          <cx:pt idx="1461">53426</cx:pt>
          <cx:pt idx="1462">53426</cx:pt>
          <cx:pt idx="1463">33568</cx:pt>
          <cx:pt idx="1464">33568</cx:pt>
          <cx:pt idx="1465">33568</cx:pt>
          <cx:pt idx="1466">33568</cx:pt>
          <cx:pt idx="1467">33568</cx:pt>
          <cx:pt idx="1468">33568</cx:pt>
          <cx:pt idx="1469">33568</cx:pt>
          <cx:pt idx="1470">33568</cx:pt>
          <cx:pt idx="1471">191146</cx:pt>
          <cx:pt idx="1472">191146</cx:pt>
          <cx:pt idx="1473">191146</cx:pt>
          <cx:pt idx="1474">191146</cx:pt>
          <cx:pt idx="1475">45278</cx:pt>
          <cx:pt idx="1476">45278</cx:pt>
          <cx:pt idx="1477">45278</cx:pt>
          <cx:pt idx="1478">143268</cx:pt>
          <cx:pt idx="1479">143268</cx:pt>
          <cx:pt idx="1480">143268</cx:pt>
          <cx:pt idx="1481">143268</cx:pt>
          <cx:pt idx="1482">143268</cx:pt>
          <cx:pt idx="1483">143268</cx:pt>
          <cx:pt idx="1484">92000</cx:pt>
          <cx:pt idx="1485">92000</cx:pt>
          <cx:pt idx="1486">92000</cx:pt>
          <cx:pt idx="1487">92000</cx:pt>
          <cx:pt idx="1488">92000</cx:pt>
          <cx:pt idx="1489">155069</cx:pt>
          <cx:pt idx="1490">155069</cx:pt>
          <cx:pt idx="1491">155069</cx:pt>
          <cx:pt idx="1492">143611</cx:pt>
          <cx:pt idx="1493">143611</cx:pt>
          <cx:pt idx="1494">148333</cx:pt>
          <cx:pt idx="1495">148333</cx:pt>
          <cx:pt idx="1496">145641</cx:pt>
          <cx:pt idx="1497">145641</cx:pt>
          <cx:pt idx="1498">145641</cx:pt>
          <cx:pt idx="1499">67122</cx:pt>
          <cx:pt idx="1500">67122</cx:pt>
          <cx:pt idx="1501">67122</cx:pt>
          <cx:pt idx="1502">67122</cx:pt>
          <cx:pt idx="1503">85357</cx:pt>
          <cx:pt idx="1504">85357</cx:pt>
          <cx:pt idx="1505">158750</cx:pt>
          <cx:pt idx="1506">158750</cx:pt>
          <cx:pt idx="1507">158750</cx:pt>
          <cx:pt idx="1508">158750</cx:pt>
          <cx:pt idx="1509">158750</cx:pt>
          <cx:pt idx="1510">62773</cx:pt>
          <cx:pt idx="1511">62773</cx:pt>
          <cx:pt idx="1512">62773</cx:pt>
          <cx:pt idx="1513">62773</cx:pt>
          <cx:pt idx="1514">62773</cx:pt>
          <cx:pt idx="1515">26712</cx:pt>
          <cx:pt idx="1516">40933</cx:pt>
          <cx:pt idx="1517">40933</cx:pt>
          <cx:pt idx="1518">40933</cx:pt>
          <cx:pt idx="1519">40933</cx:pt>
          <cx:pt idx="1520">40933</cx:pt>
          <cx:pt idx="1521">40933</cx:pt>
          <cx:pt idx="1522">40933</cx:pt>
          <cx:pt idx="1523">40933</cx:pt>
          <cx:pt idx="1524">53426</cx:pt>
          <cx:pt idx="1525">53426</cx:pt>
          <cx:pt idx="1526">53426</cx:pt>
          <cx:pt idx="1527">53426</cx:pt>
          <cx:pt idx="1528">33568</cx:pt>
          <cx:pt idx="1529">33568</cx:pt>
          <cx:pt idx="1530">33568</cx:pt>
          <cx:pt idx="1531">33568</cx:pt>
          <cx:pt idx="1532">33568</cx:pt>
          <cx:pt idx="1533">33568</cx:pt>
          <cx:pt idx="1534">33568</cx:pt>
          <cx:pt idx="1535">191146</cx:pt>
          <cx:pt idx="1536">191146</cx:pt>
          <cx:pt idx="1537">191146</cx:pt>
          <cx:pt idx="1538">191146</cx:pt>
          <cx:pt idx="1539">191146</cx:pt>
          <cx:pt idx="1540">83722</cx:pt>
          <cx:pt idx="1541">83722</cx:pt>
          <cx:pt idx="1542">83722</cx:pt>
          <cx:pt idx="1543">45278</cx:pt>
          <cx:pt idx="1544">45278</cx:pt>
          <cx:pt idx="1545">45278</cx:pt>
          <cx:pt idx="1546">45278</cx:pt>
          <cx:pt idx="1547">45278</cx:pt>
          <cx:pt idx="1548">143268</cx:pt>
          <cx:pt idx="1549">143268</cx:pt>
          <cx:pt idx="1550">143268</cx:pt>
          <cx:pt idx="1551">143268</cx:pt>
          <cx:pt idx="1552">143268</cx:pt>
          <cx:pt idx="1553">143268</cx:pt>
          <cx:pt idx="1554">143268</cx:pt>
          <cx:pt idx="1555">143268</cx:pt>
          <cx:pt idx="1556">92000</cx:pt>
          <cx:pt idx="1557">92000</cx:pt>
          <cx:pt idx="1558">92000</cx:pt>
          <cx:pt idx="1559">92000</cx:pt>
          <cx:pt idx="1560">92000</cx:pt>
          <cx:pt idx="1561">107607</cx:pt>
          <cx:pt idx="1562">107607</cx:pt>
          <cx:pt idx="1563">155069</cx:pt>
          <cx:pt idx="1564">155069</cx:pt>
          <cx:pt idx="1565">155069</cx:pt>
          <cx:pt idx="1566">143611</cx:pt>
          <cx:pt idx="1567">143611</cx:pt>
          <cx:pt idx="1568">81789</cx:pt>
          <cx:pt idx="1569">81789</cx:pt>
          <cx:pt idx="1570">145641</cx:pt>
          <cx:pt idx="1571">145641</cx:pt>
          <cx:pt idx="1572">145641</cx:pt>
          <cx:pt idx="1573">67122</cx:pt>
          <cx:pt idx="1574">67122</cx:pt>
          <cx:pt idx="1575">67122</cx:pt>
          <cx:pt idx="1576">67122</cx:pt>
          <cx:pt idx="1577">85357</cx:pt>
          <cx:pt idx="1578">85357</cx:pt>
          <cx:pt idx="1579">85357</cx:pt>
          <cx:pt idx="1580">158750</cx:pt>
          <cx:pt idx="1581">79628</cx:pt>
          <cx:pt idx="1582">79628</cx:pt>
          <cx:pt idx="1583">79628</cx:pt>
          <cx:pt idx="1584">26712</cx:pt>
          <cx:pt idx="1585">26712</cx:pt>
          <cx:pt idx="1586">26712</cx:pt>
          <cx:pt idx="1587">26712</cx:pt>
          <cx:pt idx="1588">26712</cx:pt>
          <cx:pt idx="1589">26712</cx:pt>
          <cx:pt idx="1590">26712</cx:pt>
          <cx:pt idx="1591">40933</cx:pt>
          <cx:pt idx="1592">40933</cx:pt>
          <cx:pt idx="1593">40933</cx:pt>
          <cx:pt idx="1594">40933</cx:pt>
          <cx:pt idx="1595">40933</cx:pt>
          <cx:pt idx="1596">40933</cx:pt>
          <cx:pt idx="1597">53426</cx:pt>
          <cx:pt idx="1598">53426</cx:pt>
          <cx:pt idx="1599">53426</cx:pt>
          <cx:pt idx="1600">53426</cx:pt>
          <cx:pt idx="1601">53426</cx:pt>
          <cx:pt idx="1602">38861</cx:pt>
          <cx:pt idx="1603">38861</cx:pt>
          <cx:pt idx="1604">38861</cx:pt>
          <cx:pt idx="1605">38861</cx:pt>
          <cx:pt idx="1606">38861</cx:pt>
          <cx:pt idx="1607">191146</cx:pt>
          <cx:pt idx="1608">191146</cx:pt>
          <cx:pt idx="1609">191146</cx:pt>
          <cx:pt idx="1610">191146</cx:pt>
          <cx:pt idx="1611">191146</cx:pt>
          <cx:pt idx="1612">191146</cx:pt>
          <cx:pt idx="1613">83722</cx:pt>
          <cx:pt idx="1614">83722</cx:pt>
          <cx:pt idx="1615">83722</cx:pt>
          <cx:pt idx="1616">45278</cx:pt>
          <cx:pt idx="1617">45278</cx:pt>
          <cx:pt idx="1618">45278</cx:pt>
          <cx:pt idx="1619">45278</cx:pt>
          <cx:pt idx="1620">73688</cx:pt>
          <cx:pt idx="1621">73688</cx:pt>
          <cx:pt idx="1622">94250</cx:pt>
          <cx:pt idx="1623">94250</cx:pt>
          <cx:pt idx="1624">143268</cx:pt>
          <cx:pt idx="1625">143268</cx:pt>
          <cx:pt idx="1626">143268</cx:pt>
          <cx:pt idx="1627">143268</cx:pt>
          <cx:pt idx="1628">143268</cx:pt>
          <cx:pt idx="1629">143268</cx:pt>
          <cx:pt idx="1630">92000</cx:pt>
          <cx:pt idx="1631">92000</cx:pt>
          <cx:pt idx="1632">107885</cx:pt>
          <cx:pt idx="1633">107885</cx:pt>
          <cx:pt idx="1634">107885</cx:pt>
          <cx:pt idx="1635">107607</cx:pt>
          <cx:pt idx="1636">107607</cx:pt>
          <cx:pt idx="1637">155069</cx:pt>
          <cx:pt idx="1638">155069</cx:pt>
          <cx:pt idx="1639">155069</cx:pt>
          <cx:pt idx="1640">143611</cx:pt>
          <cx:pt idx="1641">143611</cx:pt>
          <cx:pt idx="1642">81789</cx:pt>
          <cx:pt idx="1643">81789</cx:pt>
          <cx:pt idx="1644">81789</cx:pt>
          <cx:pt idx="1645">81789</cx:pt>
          <cx:pt idx="1646">81789</cx:pt>
          <cx:pt idx="1647">67122</cx:pt>
          <cx:pt idx="1648">67122</cx:pt>
          <cx:pt idx="1649">38277</cx:pt>
          <cx:pt idx="1650">38277</cx:pt>
          <cx:pt idx="1651">38277</cx:pt>
          <cx:pt idx="1652">38277</cx:pt>
          <cx:pt idx="1653">38277</cx:pt>
          <cx:pt idx="1654">79628</cx:pt>
          <cx:pt idx="1655">79628</cx:pt>
          <cx:pt idx="1656">79628</cx:pt>
          <cx:pt idx="1657">79628</cx:pt>
          <cx:pt idx="1658">26712</cx:pt>
          <cx:pt idx="1659">26712</cx:pt>
          <cx:pt idx="1660">26712</cx:pt>
          <cx:pt idx="1661">26712</cx:pt>
          <cx:pt idx="1662">26712</cx:pt>
          <cx:pt idx="1663">26712</cx:pt>
          <cx:pt idx="1664">26712</cx:pt>
          <cx:pt idx="1665">26712</cx:pt>
          <cx:pt idx="1666">40933</cx:pt>
          <cx:pt idx="1667">40933</cx:pt>
          <cx:pt idx="1668">40933</cx:pt>
          <cx:pt idx="1669">40933</cx:pt>
          <cx:pt idx="1670">53426</cx:pt>
          <cx:pt idx="1671">51094</cx:pt>
          <cx:pt idx="1672">53426</cx:pt>
          <cx:pt idx="1673">53426</cx:pt>
          <cx:pt idx="1674">53426</cx:pt>
          <cx:pt idx="1675">53426</cx:pt>
          <cx:pt idx="1676">53426</cx:pt>
          <cx:pt idx="1677">38861</cx:pt>
          <cx:pt idx="1678">38861</cx:pt>
          <cx:pt idx="1679">38861</cx:pt>
          <cx:pt idx="1680">170987</cx:pt>
          <cx:pt idx="1681">170987</cx:pt>
          <cx:pt idx="1682">170987</cx:pt>
          <cx:pt idx="1683">170987</cx:pt>
          <cx:pt idx="1684">170987</cx:pt>
          <cx:pt idx="1685">170987</cx:pt>
          <cx:pt idx="1686">191146</cx:pt>
          <cx:pt idx="1687">191146</cx:pt>
          <cx:pt idx="1688">83722</cx:pt>
          <cx:pt idx="1689">83722</cx:pt>
          <cx:pt idx="1690">83722</cx:pt>
          <cx:pt idx="1691">83722</cx:pt>
          <cx:pt idx="1692">45278</cx:pt>
          <cx:pt idx="1693">73688</cx:pt>
          <cx:pt idx="1694">73688</cx:pt>
          <cx:pt idx="1695">73688</cx:pt>
          <cx:pt idx="1696">73688</cx:pt>
          <cx:pt idx="1697">73688</cx:pt>
          <cx:pt idx="1698">73688</cx:pt>
          <cx:pt idx="1699">94250</cx:pt>
          <cx:pt idx="1700">94250</cx:pt>
          <cx:pt idx="1701">94250</cx:pt>
          <cx:pt idx="1702">94250</cx:pt>
          <cx:pt idx="1703">94250</cx:pt>
          <cx:pt idx="1704">143268</cx:pt>
          <cx:pt idx="1705">143268</cx:pt>
          <cx:pt idx="1706">143268</cx:pt>
          <cx:pt idx="1707">107885</cx:pt>
          <cx:pt idx="1708">107885</cx:pt>
          <cx:pt idx="1709">107885</cx:pt>
          <cx:pt idx="1710">107885</cx:pt>
          <cx:pt idx="1711">107885</cx:pt>
          <cx:pt idx="1712">107885</cx:pt>
          <cx:pt idx="1713">107607</cx:pt>
          <cx:pt idx="1714">107607</cx:pt>
          <cx:pt idx="1715">107607</cx:pt>
          <cx:pt idx="1716">107607</cx:pt>
          <cx:pt idx="1717">107607</cx:pt>
          <cx:pt idx="1718">107607</cx:pt>
          <cx:pt idx="1719">107607</cx:pt>
          <cx:pt idx="1720">153500</cx:pt>
          <cx:pt idx="1721">153500</cx:pt>
          <cx:pt idx="1722">153500</cx:pt>
          <cx:pt idx="1723">67176</cx:pt>
          <cx:pt idx="1724">67176</cx:pt>
          <cx:pt idx="1725">67176</cx:pt>
          <cx:pt idx="1726">44174</cx:pt>
          <cx:pt idx="1727">38277</cx:pt>
          <cx:pt idx="1728">38277</cx:pt>
          <cx:pt idx="1729">38277</cx:pt>
          <cx:pt idx="1730">38277</cx:pt>
          <cx:pt idx="1731">38277</cx:pt>
          <cx:pt idx="1732">79628</cx:pt>
          <cx:pt idx="1733">79628</cx:pt>
          <cx:pt idx="1734">79628</cx:pt>
          <cx:pt idx="1735">79628</cx:pt>
          <cx:pt idx="1736">79628</cx:pt>
          <cx:pt idx="1737">26712</cx:pt>
          <cx:pt idx="1738">26712</cx:pt>
          <cx:pt idx="1739">26712</cx:pt>
          <cx:pt idx="1740">26712</cx:pt>
          <cx:pt idx="1741">26712</cx:pt>
          <cx:pt idx="1742">26712</cx:pt>
          <cx:pt idx="1743">26712</cx:pt>
          <cx:pt idx="1744">26712</cx:pt>
          <cx:pt idx="1745">30948</cx:pt>
          <cx:pt idx="1746">51094</cx:pt>
          <cx:pt idx="1747">51094</cx:pt>
          <cx:pt idx="1748">51094</cx:pt>
          <cx:pt idx="1749">51094</cx:pt>
          <cx:pt idx="1750">51094</cx:pt>
          <cx:pt idx="1751">51094</cx:pt>
          <cx:pt idx="1752">51094</cx:pt>
          <cx:pt idx="1753">51094</cx:pt>
          <cx:pt idx="1754">51094</cx:pt>
          <cx:pt idx="1755">38861</cx:pt>
          <cx:pt idx="1756">38861</cx:pt>
          <cx:pt idx="1757">114091</cx:pt>
          <cx:pt idx="1758">114091</cx:pt>
          <cx:pt idx="1759">114091</cx:pt>
          <cx:pt idx="1760">114091</cx:pt>
          <cx:pt idx="1761">170987</cx:pt>
          <cx:pt idx="1762">170987</cx:pt>
          <cx:pt idx="1763">170987</cx:pt>
          <cx:pt idx="1764">170987</cx:pt>
          <cx:pt idx="1765">170987</cx:pt>
          <cx:pt idx="1766">170987</cx:pt>
          <cx:pt idx="1767">170987</cx:pt>
          <cx:pt idx="1768">170987</cx:pt>
          <cx:pt idx="1769">170987</cx:pt>
          <cx:pt idx="1770">191146</cx:pt>
          <cx:pt idx="1771">191146</cx:pt>
          <cx:pt idx="1772">191146</cx:pt>
          <cx:pt idx="1773">83722</cx:pt>
          <cx:pt idx="1774">83722</cx:pt>
          <cx:pt idx="1775">100982</cx:pt>
          <cx:pt idx="1776">100982</cx:pt>
          <cx:pt idx="1777">73688</cx:pt>
          <cx:pt idx="1778">73688</cx:pt>
          <cx:pt idx="1779">73688</cx:pt>
          <cx:pt idx="1780">73688</cx:pt>
          <cx:pt idx="1781">73688</cx:pt>
          <cx:pt idx="1782">73688</cx:pt>
          <cx:pt idx="1783">94250</cx:pt>
          <cx:pt idx="1784">94250</cx:pt>
          <cx:pt idx="1785">94250</cx:pt>
          <cx:pt idx="1786">94250</cx:pt>
          <cx:pt idx="1787">94250</cx:pt>
          <cx:pt idx="1788">120054</cx:pt>
          <cx:pt idx="1789">120054</cx:pt>
          <cx:pt idx="1790">90000</cx:pt>
          <cx:pt idx="1791">48851</cx:pt>
          <cx:pt idx="1792">48851</cx:pt>
          <cx:pt idx="1793">48851</cx:pt>
          <cx:pt idx="1794">48851</cx:pt>
          <cx:pt idx="1795">48851</cx:pt>
          <cx:pt idx="1796">48851</cx:pt>
          <cx:pt idx="1797">107607</cx:pt>
          <cx:pt idx="1798">107607</cx:pt>
          <cx:pt idx="1799">107607</cx:pt>
          <cx:pt idx="1800">107607</cx:pt>
          <cx:pt idx="1801">107607</cx:pt>
          <cx:pt idx="1802">107607</cx:pt>
          <cx:pt idx="1803">107607</cx:pt>
          <cx:pt idx="1804">153500</cx:pt>
          <cx:pt idx="1805">67176</cx:pt>
          <cx:pt idx="1806">67176</cx:pt>
          <cx:pt idx="1807">67176</cx:pt>
          <cx:pt idx="1808">67176</cx:pt>
          <cx:pt idx="1809">67176</cx:pt>
          <cx:pt idx="1810">67176</cx:pt>
          <cx:pt idx="1811">44174</cx:pt>
          <cx:pt idx="1812">44174</cx:pt>
          <cx:pt idx="1813">44174</cx:pt>
          <cx:pt idx="1814">38277</cx:pt>
          <cx:pt idx="1815">79628</cx:pt>
          <cx:pt idx="1816">79628</cx:pt>
          <cx:pt idx="1817">79628</cx:pt>
          <cx:pt idx="1818">79628</cx:pt>
          <cx:pt idx="1819">79628</cx:pt>
          <cx:pt idx="1820">79628</cx:pt>
          <cx:pt idx="1821">79628</cx:pt>
          <cx:pt idx="1822">26712</cx:pt>
          <cx:pt idx="1823">26712</cx:pt>
          <cx:pt idx="1824">26712</cx:pt>
          <cx:pt idx="1825">26712</cx:pt>
          <cx:pt idx="1826">26712</cx:pt>
          <cx:pt idx="1827">26712</cx:pt>
          <cx:pt idx="1828">30948</cx:pt>
          <cx:pt idx="1829">30948</cx:pt>
          <cx:pt idx="1830">30948</cx:pt>
          <cx:pt idx="1831">36894</cx:pt>
          <cx:pt idx="1832">36894</cx:pt>
          <cx:pt idx="1833">36894</cx:pt>
          <cx:pt idx="1834">36894</cx:pt>
          <cx:pt idx="1835">36894</cx:pt>
          <cx:pt idx="1836">36894</cx:pt>
          <cx:pt idx="1837">36894</cx:pt>
          <cx:pt idx="1838">51094</cx:pt>
          <cx:pt idx="1839">38861</cx:pt>
          <cx:pt idx="1840">114091</cx:pt>
          <cx:pt idx="1841">114091</cx:pt>
          <cx:pt idx="1842">114091</cx:pt>
          <cx:pt idx="1843">114091</cx:pt>
          <cx:pt idx="1844">114091</cx:pt>
          <cx:pt idx="1845">114091</cx:pt>
          <cx:pt idx="1846">170987</cx:pt>
          <cx:pt idx="1847">170987</cx:pt>
          <cx:pt idx="1848">170987</cx:pt>
          <cx:pt idx="1849">170987</cx:pt>
          <cx:pt idx="1850">170987</cx:pt>
          <cx:pt idx="1851">170987</cx:pt>
          <cx:pt idx="1852">170987</cx:pt>
          <cx:pt idx="1853">170987</cx:pt>
          <cx:pt idx="1854">170987</cx:pt>
          <cx:pt idx="1855">191146</cx:pt>
          <cx:pt idx="1856">191146</cx:pt>
          <cx:pt idx="1857">191146</cx:pt>
          <cx:pt idx="1858">191146</cx:pt>
          <cx:pt idx="1859">100982</cx:pt>
          <cx:pt idx="1860">100982</cx:pt>
          <cx:pt idx="1861">100982</cx:pt>
          <cx:pt idx="1862">100982</cx:pt>
          <cx:pt idx="1863">73688</cx:pt>
          <cx:pt idx="1864">73688</cx:pt>
          <cx:pt idx="1865">73688</cx:pt>
          <cx:pt idx="1866">73688</cx:pt>
          <cx:pt idx="1867">73688</cx:pt>
          <cx:pt idx="1868">94250</cx:pt>
          <cx:pt idx="1869">94250</cx:pt>
          <cx:pt idx="1870">87361</cx:pt>
          <cx:pt idx="1871">87361</cx:pt>
          <cx:pt idx="1872">87361</cx:pt>
          <cx:pt idx="1873">120054</cx:pt>
          <cx:pt idx="1874">120054</cx:pt>
          <cx:pt idx="1875">90000</cx:pt>
          <cx:pt idx="1876">90000</cx:pt>
          <cx:pt idx="1877">90000</cx:pt>
          <cx:pt idx="1878">90000</cx:pt>
          <cx:pt idx="1879">48851</cx:pt>
          <cx:pt idx="1880">48851</cx:pt>
          <cx:pt idx="1881">48851</cx:pt>
          <cx:pt idx="1882">107607</cx:pt>
          <cx:pt idx="1883">107607</cx:pt>
          <cx:pt idx="1884">107607</cx:pt>
          <cx:pt idx="1885">107607</cx:pt>
          <cx:pt idx="1886">107607</cx:pt>
          <cx:pt idx="1887">107607</cx:pt>
          <cx:pt idx="1888">32250</cx:pt>
          <cx:pt idx="1889">32250</cx:pt>
          <cx:pt idx="1890">32250</cx:pt>
          <cx:pt idx="1891">67176</cx:pt>
          <cx:pt idx="1892">67176</cx:pt>
          <cx:pt idx="1893">67176</cx:pt>
          <cx:pt idx="1894">42750</cx:pt>
          <cx:pt idx="1895">42750</cx:pt>
          <cx:pt idx="1896">44174</cx:pt>
          <cx:pt idx="1897">44174</cx:pt>
          <cx:pt idx="1898">44174</cx:pt>
          <cx:pt idx="1899">44174</cx:pt>
          <cx:pt idx="1900">44174</cx:pt>
          <cx:pt idx="1901">79628</cx:pt>
          <cx:pt idx="1902">79628</cx:pt>
          <cx:pt idx="1903">79628</cx:pt>
          <cx:pt idx="1904">79628</cx:pt>
          <cx:pt idx="1905">79628</cx:pt>
          <cx:pt idx="1906">79628</cx:pt>
          <cx:pt idx="1907">26712</cx:pt>
          <cx:pt idx="1908">26712</cx:pt>
          <cx:pt idx="1909">26712</cx:pt>
          <cx:pt idx="1910">26712</cx:pt>
          <cx:pt idx="1911">26712</cx:pt>
          <cx:pt idx="1912">30948</cx:pt>
          <cx:pt idx="1913">30948</cx:pt>
          <cx:pt idx="1914">30948</cx:pt>
          <cx:pt idx="1915">30948</cx:pt>
          <cx:pt idx="1916">30948</cx:pt>
          <cx:pt idx="1917">36894</cx:pt>
          <cx:pt idx="1918">36894</cx:pt>
          <cx:pt idx="1919">36894</cx:pt>
          <cx:pt idx="1920">36894</cx:pt>
          <cx:pt idx="1921">36894</cx:pt>
          <cx:pt idx="1922">36894</cx:pt>
          <cx:pt idx="1923">114091</cx:pt>
          <cx:pt idx="1924">114091</cx:pt>
          <cx:pt idx="1925">114091</cx:pt>
          <cx:pt idx="1926">114091</cx:pt>
          <cx:pt idx="1927">114091</cx:pt>
          <cx:pt idx="1928">114091</cx:pt>
          <cx:pt idx="1929">114091</cx:pt>
          <cx:pt idx="1930">114091</cx:pt>
          <cx:pt idx="1931">170987</cx:pt>
          <cx:pt idx="1932">170987</cx:pt>
          <cx:pt idx="1933">170987</cx:pt>
          <cx:pt idx="1934">170987</cx:pt>
          <cx:pt idx="1935">191146</cx:pt>
          <cx:pt idx="1936">191146</cx:pt>
          <cx:pt idx="1937">191146</cx:pt>
          <cx:pt idx="1938">191146</cx:pt>
          <cx:pt idx="1939">191146</cx:pt>
          <cx:pt idx="1940">100982</cx:pt>
          <cx:pt idx="1941">100982</cx:pt>
          <cx:pt idx="1942">100982</cx:pt>
          <cx:pt idx="1943">100982</cx:pt>
          <cx:pt idx="1944">100982</cx:pt>
          <cx:pt idx="1945">73688</cx:pt>
          <cx:pt idx="1946">73688</cx:pt>
          <cx:pt idx="1947">73688</cx:pt>
          <cx:pt idx="1948">94436</cx:pt>
          <cx:pt idx="1949">110441</cx:pt>
          <cx:pt idx="1950">110441</cx:pt>
          <cx:pt idx="1951">87361</cx:pt>
          <cx:pt idx="1952">87361</cx:pt>
          <cx:pt idx="1953">87361</cx:pt>
          <cx:pt idx="1954">120054</cx:pt>
          <cx:pt idx="1955">120054</cx:pt>
          <cx:pt idx="1956">90000</cx:pt>
          <cx:pt idx="1957">90000</cx:pt>
          <cx:pt idx="1958">90000</cx:pt>
          <cx:pt idx="1959">112000</cx:pt>
          <cx:pt idx="1960">112000</cx:pt>
          <cx:pt idx="1961">112000</cx:pt>
          <cx:pt idx="1962">112000</cx:pt>
          <cx:pt idx="1963">107607</cx:pt>
          <cx:pt idx="1964">107607</cx:pt>
          <cx:pt idx="1965">107607</cx:pt>
          <cx:pt idx="1966">32250</cx:pt>
          <cx:pt idx="1967">32250</cx:pt>
          <cx:pt idx="1968">32250</cx:pt>
          <cx:pt idx="1969">32250</cx:pt>
          <cx:pt idx="1970">32250</cx:pt>
          <cx:pt idx="1971">32250</cx:pt>
          <cx:pt idx="1972">32250</cx:pt>
          <cx:pt idx="1973">42750</cx:pt>
          <cx:pt idx="1974">42750</cx:pt>
          <cx:pt idx="1975">42750</cx:pt>
          <cx:pt idx="1976">42750</cx:pt>
          <cx:pt idx="1977">42750</cx:pt>
          <cx:pt idx="1978">79628</cx:pt>
          <cx:pt idx="1979">79628</cx:pt>
          <cx:pt idx="1980">79628</cx:pt>
          <cx:pt idx="1981">79628</cx:pt>
          <cx:pt idx="1982">79628</cx:pt>
          <cx:pt idx="1983">79628</cx:pt>
          <cx:pt idx="1984">79628</cx:pt>
          <cx:pt idx="1985">79628</cx:pt>
          <cx:pt idx="1986">79628</cx:pt>
          <cx:pt idx="1987">79628</cx:pt>
          <cx:pt idx="1988">79628</cx:pt>
          <cx:pt idx="1989">30948</cx:pt>
          <cx:pt idx="1990">30948</cx:pt>
          <cx:pt idx="1991">26712</cx:pt>
          <cx:pt idx="1992">30948</cx:pt>
          <cx:pt idx="1993">30948</cx:pt>
          <cx:pt idx="1994">30948</cx:pt>
          <cx:pt idx="1995">30948</cx:pt>
          <cx:pt idx="1996">30948</cx:pt>
          <cx:pt idx="1997">30948</cx:pt>
          <cx:pt idx="1998">30948</cx:pt>
          <cx:pt idx="1999">36894</cx:pt>
          <cx:pt idx="2000">36894</cx:pt>
          <cx:pt idx="2001">36894</cx:pt>
          <cx:pt idx="2002">36894</cx:pt>
          <cx:pt idx="2003">114091</cx:pt>
          <cx:pt idx="2004">114091</cx:pt>
          <cx:pt idx="2005">114091</cx:pt>
          <cx:pt idx="2006">114091</cx:pt>
          <cx:pt idx="2007">114091</cx:pt>
          <cx:pt idx="2008">114091</cx:pt>
          <cx:pt idx="2009">114091</cx:pt>
          <cx:pt idx="2010">114091</cx:pt>
          <cx:pt idx="2011">114091</cx:pt>
          <cx:pt idx="2012">114091</cx:pt>
          <cx:pt idx="2013">170987</cx:pt>
          <cx:pt idx="2014">170987</cx:pt>
          <cx:pt idx="2015">191146</cx:pt>
          <cx:pt idx="2016">191146</cx:pt>
          <cx:pt idx="2017">191146</cx:pt>
          <cx:pt idx="2018">191146</cx:pt>
          <cx:pt idx="2019">191146</cx:pt>
          <cx:pt idx="2020">191146</cx:pt>
          <cx:pt idx="2021">191146</cx:pt>
          <cx:pt idx="2022">100982</cx:pt>
          <cx:pt idx="2023">100982</cx:pt>
          <cx:pt idx="2024">100982</cx:pt>
          <cx:pt idx="2025">100982</cx:pt>
          <cx:pt idx="2026">94436</cx:pt>
          <cx:pt idx="2027">94436</cx:pt>
          <cx:pt idx="2028">94436</cx:pt>
          <cx:pt idx="2029">110441</cx:pt>
          <cx:pt idx="2030">110441</cx:pt>
          <cx:pt idx="2031">87361</cx:pt>
          <cx:pt idx="2032">87361</cx:pt>
          <cx:pt idx="2033">87361</cx:pt>
          <cx:pt idx="2034">116964</cx:pt>
          <cx:pt idx="2035">116964</cx:pt>
          <cx:pt idx="2036">115625</cx:pt>
          <cx:pt idx="2037">115625</cx:pt>
          <cx:pt idx="2038">115625</cx:pt>
          <cx:pt idx="2039">112000</cx:pt>
          <cx:pt idx="2040">112000</cx:pt>
          <cx:pt idx="2041">112000</cx:pt>
          <cx:pt idx="2042">112000</cx:pt>
          <cx:pt idx="2043">107607</cx:pt>
          <cx:pt idx="2044">113224</cx:pt>
          <cx:pt idx="2045">79446</cx:pt>
          <cx:pt idx="2046">32250</cx:pt>
          <cx:pt idx="2047">32250</cx:pt>
          <cx:pt idx="2048">32250</cx:pt>
          <cx:pt idx="2049">32250</cx:pt>
          <cx:pt idx="2050">32250</cx:pt>
          <cx:pt idx="2051">32250</cx:pt>
          <cx:pt idx="2052">32250</cx:pt>
          <cx:pt idx="2053">32250</cx:pt>
          <cx:pt idx="2054">42750</cx:pt>
          <cx:pt idx="2055">42750</cx:pt>
          <cx:pt idx="2056">42750</cx:pt>
          <cx:pt idx="2057">42750</cx:pt>
          <cx:pt idx="2058">42750</cx:pt>
          <cx:pt idx="2059">79628</cx:pt>
          <cx:pt idx="2060">79628</cx:pt>
          <cx:pt idx="2061">79628</cx:pt>
          <cx:pt idx="2062">79628</cx:pt>
          <cx:pt idx="2063">79628</cx:pt>
          <cx:pt idx="2064">79628</cx:pt>
          <cx:pt idx="2065">79628</cx:pt>
          <cx:pt idx="2066">79628</cx:pt>
          <cx:pt idx="2067">79628</cx:pt>
          <cx:pt idx="2068">79628</cx:pt>
          <cx:pt idx="2069">30948</cx:pt>
          <cx:pt idx="2070">30948</cx:pt>
          <cx:pt idx="2071">30948</cx:pt>
          <cx:pt idx="2072">30948</cx:pt>
          <cx:pt idx="2073">30948</cx:pt>
          <cx:pt idx="2074">30948</cx:pt>
          <cx:pt idx="2075">30948</cx:pt>
          <cx:pt idx="2076">30948</cx:pt>
          <cx:pt idx="2077">30948</cx:pt>
          <cx:pt idx="2078">30948</cx:pt>
          <cx:pt idx="2079">30948</cx:pt>
          <cx:pt idx="2080">30948</cx:pt>
          <cx:pt idx="2081">36894</cx:pt>
          <cx:pt idx="2082">144922</cx:pt>
          <cx:pt idx="2083">114091</cx:pt>
          <cx:pt idx="2084">114091</cx:pt>
          <cx:pt idx="2085">114091</cx:pt>
          <cx:pt idx="2086">114091</cx:pt>
          <cx:pt idx="2087">114091</cx:pt>
          <cx:pt idx="2088">114091</cx:pt>
          <cx:pt idx="2089">114091</cx:pt>
          <cx:pt idx="2090">114091</cx:pt>
          <cx:pt idx="2091">114091</cx:pt>
          <cx:pt idx="2092">114091</cx:pt>
          <cx:pt idx="2093">114091</cx:pt>
          <cx:pt idx="2094">170987</cx:pt>
          <cx:pt idx="2095">170987</cx:pt>
          <cx:pt idx="2096">170987</cx:pt>
          <cx:pt idx="2097">191146</cx:pt>
          <cx:pt idx="2098">191146</cx:pt>
          <cx:pt idx="2099">191146</cx:pt>
          <cx:pt idx="2100">191146</cx:pt>
          <cx:pt idx="2101">191146</cx:pt>
          <cx:pt idx="2102">191146</cx:pt>
          <cx:pt idx="2103">191146</cx:pt>
          <cx:pt idx="2104">156486</cx:pt>
          <cx:pt idx="2105">156486</cx:pt>
          <cx:pt idx="2106">100982</cx:pt>
          <cx:pt idx="2107">100982</cx:pt>
          <cx:pt idx="2108">105742</cx:pt>
          <cx:pt idx="2109">94436</cx:pt>
          <cx:pt idx="2110">94436</cx:pt>
          <cx:pt idx="2111">94436</cx:pt>
          <cx:pt idx="2112">110441</cx:pt>
          <cx:pt idx="2113">110441</cx:pt>
          <cx:pt idx="2114">145208</cx:pt>
          <cx:pt idx="2115">145208</cx:pt>
          <cx:pt idx="2116">145208</cx:pt>
          <cx:pt idx="2117">116964</cx:pt>
          <cx:pt idx="2118">116964</cx:pt>
          <cx:pt idx="2119">115625</cx:pt>
          <cx:pt idx="2120">115625</cx:pt>
          <cx:pt idx="2121">115625</cx:pt>
          <cx:pt idx="2122">112000</cx:pt>
          <cx:pt idx="2123">112000</cx:pt>
          <cx:pt idx="2124">112000</cx:pt>
          <cx:pt idx="2125">127336</cx:pt>
          <cx:pt idx="2126">113224</cx:pt>
          <cx:pt idx="2127">113224</cx:pt>
          <cx:pt idx="2128">79446</cx:pt>
          <cx:pt idx="2129">79446</cx:pt>
          <cx:pt idx="2130">43919</cx:pt>
          <cx:pt idx="2131">43919</cx:pt>
          <cx:pt idx="2132">32250</cx:pt>
          <cx:pt idx="2133">32250</cx:pt>
          <cx:pt idx="2134">32250</cx:pt>
          <cx:pt idx="2135">32250</cx:pt>
          <cx:pt idx="2136">32250</cx:pt>
          <cx:pt idx="2137">32250</cx:pt>
          <cx:pt idx="2138">42750</cx:pt>
          <cx:pt idx="2139">42750</cx:pt>
          <cx:pt idx="2140">42750</cx:pt>
          <cx:pt idx="2141">42750</cx:pt>
          <cx:pt idx="2142">79628</cx:pt>
          <cx:pt idx="2143">79628</cx:pt>
          <cx:pt idx="2144">79628</cx:pt>
          <cx:pt idx="2145">79628</cx:pt>
          <cx:pt idx="2146">79628</cx:pt>
          <cx:pt idx="2147">79628</cx:pt>
          <cx:pt idx="2148">79628</cx:pt>
          <cx:pt idx="2149">79628</cx:pt>
          <cx:pt idx="2150">79628</cx:pt>
          <cx:pt idx="2151">79628</cx:pt>
          <cx:pt idx="2152">79628</cx:pt>
          <cx:pt idx="2153">30948</cx:pt>
          <cx:pt idx="2154">30948</cx:pt>
          <cx:pt idx="2155">30948</cx:pt>
          <cx:pt idx="2156">30948</cx:pt>
          <cx:pt idx="2157">30948</cx:pt>
          <cx:pt idx="2158">30948</cx:pt>
          <cx:pt idx="2159">30948</cx:pt>
          <cx:pt idx="2160">30948</cx:pt>
          <cx:pt idx="2161">30948</cx:pt>
          <cx:pt idx="2162">30948</cx:pt>
          <cx:pt idx="2163">30948</cx:pt>
          <cx:pt idx="2164">144922</cx:pt>
          <cx:pt idx="2165">144922</cx:pt>
          <cx:pt idx="2166">144922</cx:pt>
          <cx:pt idx="2167">144922</cx:pt>
          <cx:pt idx="2168">114091</cx:pt>
          <cx:pt idx="2169">114091</cx:pt>
          <cx:pt idx="2170">114091</cx:pt>
          <cx:pt idx="2171">114091</cx:pt>
          <cx:pt idx="2172">114091</cx:pt>
          <cx:pt idx="2173">114091</cx:pt>
          <cx:pt idx="2174">114091</cx:pt>
          <cx:pt idx="2175">114091</cx:pt>
          <cx:pt idx="2176">114091</cx:pt>
          <cx:pt idx="2177">152120</cx:pt>
          <cx:pt idx="2178">152120</cx:pt>
          <cx:pt idx="2179">152120</cx:pt>
          <cx:pt idx="2180">152120</cx:pt>
          <cx:pt idx="2181">152120</cx:pt>
          <cx:pt idx="2182">170987</cx:pt>
          <cx:pt idx="2183">191146</cx:pt>
          <cx:pt idx="2184">191146</cx:pt>
          <cx:pt idx="2185">191146</cx:pt>
          <cx:pt idx="2186">191146</cx:pt>
          <cx:pt idx="2187">191146</cx:pt>
          <cx:pt idx="2188">156486</cx:pt>
          <cx:pt idx="2189">156486</cx:pt>
          <cx:pt idx="2190">156486</cx:pt>
          <cx:pt idx="2191">156486</cx:pt>
          <cx:pt idx="2192">156486</cx:pt>
          <cx:pt idx="2193">105742</cx:pt>
          <cx:pt idx="2194">105742</cx:pt>
          <cx:pt idx="2195">105742</cx:pt>
          <cx:pt idx="2196">94436</cx:pt>
          <cx:pt idx="2197">94436</cx:pt>
          <cx:pt idx="2198">110441</cx:pt>
          <cx:pt idx="2199">110441</cx:pt>
          <cx:pt idx="2200">145208</cx:pt>
          <cx:pt idx="2201">145208</cx:pt>
          <cx:pt idx="2202">145208</cx:pt>
          <cx:pt idx="2203">116964</cx:pt>
          <cx:pt idx="2204">116964</cx:pt>
          <cx:pt idx="2205">115625</cx:pt>
          <cx:pt idx="2206">115625</cx:pt>
          <cx:pt idx="2207">112000</cx:pt>
          <cx:pt idx="2208">91761</cx:pt>
          <cx:pt idx="2209">127336</cx:pt>
          <cx:pt idx="2210">127336</cx:pt>
          <cx:pt idx="2211">127336</cx:pt>
          <cx:pt idx="2212">113224</cx:pt>
          <cx:pt idx="2213">113224</cx:pt>
          <cx:pt idx="2214">79446</cx:pt>
          <cx:pt idx="2215">79446</cx:pt>
          <cx:pt idx="2216">43919</cx:pt>
          <cx:pt idx="2217">43919</cx:pt>
          <cx:pt idx="2218">43919</cx:pt>
          <cx:pt idx="2219">43919</cx:pt>
          <cx:pt idx="2220">43919</cx:pt>
          <cx:pt idx="2221">32250</cx:pt>
          <cx:pt idx="2222">32250</cx:pt>
          <cx:pt idx="2223">32250</cx:pt>
          <cx:pt idx="2224">32250</cx:pt>
          <cx:pt idx="2225">42750</cx:pt>
          <cx:pt idx="2226">42750</cx:pt>
          <cx:pt idx="2227">42750</cx:pt>
          <cx:pt idx="2228">79628</cx:pt>
          <cx:pt idx="2229">79628</cx:pt>
          <cx:pt idx="2230">79628</cx:pt>
          <cx:pt idx="2231">79628</cx:pt>
          <cx:pt idx="2232">79628</cx:pt>
          <cx:pt idx="2233">79628</cx:pt>
          <cx:pt idx="2234">79628</cx:pt>
          <cx:pt idx="2235">79628</cx:pt>
          <cx:pt idx="2236">79628</cx:pt>
          <cx:pt idx="2237">79628</cx:pt>
          <cx:pt idx="2238">79628</cx:pt>
          <cx:pt idx="2239">30948</cx:pt>
          <cx:pt idx="2240">30948</cx:pt>
          <cx:pt idx="2241">30948</cx:pt>
          <cx:pt idx="2242">30948</cx:pt>
          <cx:pt idx="2243">30948</cx:pt>
          <cx:pt idx="2244">30948</cx:pt>
          <cx:pt idx="2245">30948</cx:pt>
          <cx:pt idx="2246">30948</cx:pt>
          <cx:pt idx="2247">30948</cx:pt>
          <cx:pt idx="2248">144922</cx:pt>
          <cx:pt idx="2249">144922</cx:pt>
          <cx:pt idx="2250">144922</cx:pt>
          <cx:pt idx="2251">144922</cx:pt>
          <cx:pt idx="2252">144922</cx:pt>
          <cx:pt idx="2253">114091</cx:pt>
          <cx:pt idx="2254">114091</cx:pt>
          <cx:pt idx="2255">114091</cx:pt>
          <cx:pt idx="2256">114091</cx:pt>
          <cx:pt idx="2257">114091</cx:pt>
          <cx:pt idx="2258">114091</cx:pt>
          <cx:pt idx="2259">114091</cx:pt>
          <cx:pt idx="2260">152120</cx:pt>
          <cx:pt idx="2261">152120</cx:pt>
          <cx:pt idx="2262">152120</cx:pt>
          <cx:pt idx="2263">152120</cx:pt>
          <cx:pt idx="2264">152120</cx:pt>
          <cx:pt idx="2265">152120</cx:pt>
          <cx:pt idx="2266">191146</cx:pt>
          <cx:pt idx="2267">191146</cx:pt>
          <cx:pt idx="2268">191146</cx:pt>
          <cx:pt idx="2269">191146</cx:pt>
          <cx:pt idx="2270">191146</cx:pt>
          <cx:pt idx="2271">156486</cx:pt>
          <cx:pt idx="2272">156486</cx:pt>
          <cx:pt idx="2273">156486</cx:pt>
          <cx:pt idx="2274">156486</cx:pt>
          <cx:pt idx="2275">156486</cx:pt>
          <cx:pt idx="2276">156486</cx:pt>
          <cx:pt idx="2277">117045</cx:pt>
          <cx:pt idx="2278">105742</cx:pt>
          <cx:pt idx="2279">123148</cx:pt>
          <cx:pt idx="2280">123148</cx:pt>
          <cx:pt idx="2281">123148</cx:pt>
          <cx:pt idx="2282">97688</cx:pt>
          <cx:pt idx="2283">97688</cx:pt>
          <cx:pt idx="2284">179932</cx:pt>
          <cx:pt idx="2285">179932</cx:pt>
          <cx:pt idx="2286">179932</cx:pt>
          <cx:pt idx="2287">179932</cx:pt>
          <cx:pt idx="2288">179932</cx:pt>
          <cx:pt idx="2289">115625</cx:pt>
          <cx:pt idx="2290">91761</cx:pt>
          <cx:pt idx="2291">91761</cx:pt>
          <cx:pt idx="2292">91761</cx:pt>
          <cx:pt idx="2293">123868</cx:pt>
          <cx:pt idx="2294">127336</cx:pt>
          <cx:pt idx="2295">127336</cx:pt>
          <cx:pt idx="2296">113224</cx:pt>
          <cx:pt idx="2297">113224</cx:pt>
          <cx:pt idx="2298">79446</cx:pt>
          <cx:pt idx="2299">79446</cx:pt>
          <cx:pt idx="2300">79446</cx:pt>
          <cx:pt idx="2301">43919</cx:pt>
          <cx:pt idx="2302">43919</cx:pt>
          <cx:pt idx="2303">43919</cx:pt>
          <cx:pt idx="2304">43919</cx:pt>
          <cx:pt idx="2305">43919</cx:pt>
          <cx:pt idx="2306">43919</cx:pt>
          <cx:pt idx="2307">43919</cx:pt>
          <cx:pt idx="2308">32250</cx:pt>
          <cx:pt idx="2309">32250</cx:pt>
          <cx:pt idx="2310">42750</cx:pt>
          <cx:pt idx="2311">42750</cx:pt>
          <cx:pt idx="2312">79628</cx:pt>
          <cx:pt idx="2313">79628</cx:pt>
          <cx:pt idx="2314">79628</cx:pt>
          <cx:pt idx="2315">79628</cx:pt>
          <cx:pt idx="2316">79628</cx:pt>
          <cx:pt idx="2317">79628</cx:pt>
          <cx:pt idx="2318">79628</cx:pt>
          <cx:pt idx="2319">79628</cx:pt>
          <cx:pt idx="2320">79628</cx:pt>
          <cx:pt idx="2321">79628</cx:pt>
          <cx:pt idx="2322">79628</cx:pt>
          <cx:pt idx="2323">79628</cx:pt>
          <cx:pt idx="2324">79628</cx:pt>
          <cx:pt idx="2325">79628</cx:pt>
          <cx:pt idx="2326">79628</cx:pt>
          <cx:pt idx="2327">30948</cx:pt>
          <cx:pt idx="2328">30948</cx:pt>
          <cx:pt idx="2329">30948</cx:pt>
          <cx:pt idx="2330">30948</cx:pt>
          <cx:pt idx="2331">217708</cx:pt>
          <cx:pt idx="2332">217708</cx:pt>
          <cx:pt idx="2333">144922</cx:pt>
          <cx:pt idx="2334">144922</cx:pt>
          <cx:pt idx="2335">144922</cx:pt>
          <cx:pt idx="2336">144922</cx:pt>
          <cx:pt idx="2337">144922</cx:pt>
          <cx:pt idx="2338">144922</cx:pt>
          <cx:pt idx="2339">144922</cx:pt>
          <cx:pt idx="2340">114091</cx:pt>
          <cx:pt idx="2341">114091</cx:pt>
          <cx:pt idx="2342">114091</cx:pt>
          <cx:pt idx="2343">152120</cx:pt>
          <cx:pt idx="2344">152120</cx:pt>
          <cx:pt idx="2345">152120</cx:pt>
          <cx:pt idx="2346">152120</cx:pt>
          <cx:pt idx="2347">152120</cx:pt>
          <cx:pt idx="2348">152120</cx:pt>
          <cx:pt idx="2349">170987</cx:pt>
          <cx:pt idx="2350">191146</cx:pt>
          <cx:pt idx="2351">191146</cx:pt>
          <cx:pt idx="2352">191146</cx:pt>
          <cx:pt idx="2353">191146</cx:pt>
          <cx:pt idx="2354">191146</cx:pt>
          <cx:pt idx="2355">156486</cx:pt>
          <cx:pt idx="2356">156486</cx:pt>
          <cx:pt idx="2357">156486</cx:pt>
          <cx:pt idx="2358">156486</cx:pt>
          <cx:pt idx="2359">156486</cx:pt>
          <cx:pt idx="2360">156486</cx:pt>
          <cx:pt idx="2361">117045</cx:pt>
          <cx:pt idx="2362">117045</cx:pt>
          <cx:pt idx="2363">101627</cx:pt>
          <cx:pt idx="2364">123148</cx:pt>
          <cx:pt idx="2365">123148</cx:pt>
          <cx:pt idx="2366">97688</cx:pt>
          <cx:pt idx="2367">97688</cx:pt>
          <cx:pt idx="2368">179932</cx:pt>
          <cx:pt idx="2369">179932</cx:pt>
          <cx:pt idx="2370">179932</cx:pt>
          <cx:pt idx="2371">179932</cx:pt>
          <cx:pt idx="2372">91638</cx:pt>
          <cx:pt idx="2373">91761</cx:pt>
          <cx:pt idx="2374">91761</cx:pt>
          <cx:pt idx="2375">91761</cx:pt>
          <cx:pt idx="2376">91761</cx:pt>
          <cx:pt idx="2377">123868</cx:pt>
          <cx:pt idx="2378">123868</cx:pt>
          <cx:pt idx="2379">123868</cx:pt>
          <cx:pt idx="2380">72750</cx:pt>
          <cx:pt idx="2381">113224</cx:pt>
          <cx:pt idx="2382">79446</cx:pt>
          <cx:pt idx="2383">79446</cx:pt>
          <cx:pt idx="2384">79446</cx:pt>
          <cx:pt idx="2385">43919</cx:pt>
          <cx:pt idx="2386">43919</cx:pt>
          <cx:pt idx="2387">43919</cx:pt>
          <cx:pt idx="2388">43919</cx:pt>
          <cx:pt idx="2389">43919</cx:pt>
          <cx:pt idx="2390">43919</cx:pt>
          <cx:pt idx="2391">43919</cx:pt>
          <cx:pt idx="2392">43919</cx:pt>
          <cx:pt idx="2393">43919</cx:pt>
          <cx:pt idx="2394">43919</cx:pt>
          <cx:pt idx="2395">79628</cx:pt>
          <cx:pt idx="2396">79628</cx:pt>
          <cx:pt idx="2397">79628</cx:pt>
          <cx:pt idx="2398">79628</cx:pt>
          <cx:pt idx="2399">79628</cx:pt>
          <cx:pt idx="2400">79628</cx:pt>
          <cx:pt idx="2401">79628</cx:pt>
          <cx:pt idx="2402">79628</cx:pt>
          <cx:pt idx="2403">79628</cx:pt>
          <cx:pt idx="2404">79628</cx:pt>
          <cx:pt idx="2405">79628</cx:pt>
          <cx:pt idx="2406">59487</cx:pt>
          <cx:pt idx="2407">59487</cx:pt>
          <cx:pt idx="2408">59487</cx:pt>
          <cx:pt idx="2409">59487</cx:pt>
          <cx:pt idx="2410">59487</cx:pt>
          <cx:pt idx="2411">59487</cx:pt>
          <cx:pt idx="2412">59487</cx:pt>
          <cx:pt idx="2413">30948</cx:pt>
          <cx:pt idx="2414">217708</cx:pt>
          <cx:pt idx="2415">217708</cx:pt>
          <cx:pt idx="2416">144922</cx:pt>
          <cx:pt idx="2417">144922</cx:pt>
          <cx:pt idx="2418">144922</cx:pt>
          <cx:pt idx="2419">144922</cx:pt>
          <cx:pt idx="2420">144922</cx:pt>
          <cx:pt idx="2421">144922</cx:pt>
          <cx:pt idx="2422">144922</cx:pt>
          <cx:pt idx="2423">144922</cx:pt>
          <cx:pt idx="2424">144922</cx:pt>
          <cx:pt idx="2425">144922</cx:pt>
          <cx:pt idx="2426">152120</cx:pt>
          <cx:pt idx="2427">152120</cx:pt>
          <cx:pt idx="2428">152120</cx:pt>
          <cx:pt idx="2429">152120</cx:pt>
          <cx:pt idx="2430">152120</cx:pt>
          <cx:pt idx="2431">152120</cx:pt>
          <cx:pt idx="2432">126731</cx:pt>
          <cx:pt idx="2433">126731</cx:pt>
          <cx:pt idx="2434">126731</cx:pt>
          <cx:pt idx="2435">126731</cx:pt>
          <cx:pt idx="2436">126731</cx:pt>
          <cx:pt idx="2437">126731</cx:pt>
          <cx:pt idx="2438">126731</cx:pt>
          <cx:pt idx="2439">116303</cx:pt>
          <cx:pt idx="2440">156486</cx:pt>
          <cx:pt idx="2441">156486</cx:pt>
          <cx:pt idx="2442">156486</cx:pt>
          <cx:pt idx="2443">138804</cx:pt>
          <cx:pt idx="2444">138804</cx:pt>
          <cx:pt idx="2445">117045</cx:pt>
          <cx:pt idx="2446">101627</cx:pt>
          <cx:pt idx="2447">101627</cx:pt>
          <cx:pt idx="2448">101627</cx:pt>
          <cx:pt idx="2449">74980</cx:pt>
          <cx:pt idx="2450">97688</cx:pt>
          <cx:pt idx="2451">179932</cx:pt>
          <cx:pt idx="2452">179932</cx:pt>
          <cx:pt idx="2453">179932</cx:pt>
          <cx:pt idx="2454">179932</cx:pt>
          <cx:pt idx="2455">91638</cx:pt>
          <cx:pt idx="2456">91761</cx:pt>
          <cx:pt idx="2457">91761</cx:pt>
          <cx:pt idx="2458">91761</cx:pt>
          <cx:pt idx="2459">91761</cx:pt>
          <cx:pt idx="2460">123868</cx:pt>
          <cx:pt idx="2461">123868</cx:pt>
          <cx:pt idx="2462">123868</cx:pt>
          <cx:pt idx="2463">72750</cx:pt>
          <cx:pt idx="2464">72750</cx:pt>
          <cx:pt idx="2465">72750</cx:pt>
          <cx:pt idx="2466">72750</cx:pt>
          <cx:pt idx="2467">79446</cx:pt>
          <cx:pt idx="2468">79446</cx:pt>
          <cx:pt idx="2469">43919</cx:pt>
          <cx:pt idx="2470">43919</cx:pt>
          <cx:pt idx="2471">43919</cx:pt>
          <cx:pt idx="2472">43919</cx:pt>
          <cx:pt idx="2473">43919</cx:pt>
          <cx:pt idx="2474">43919</cx:pt>
          <cx:pt idx="2475">43919</cx:pt>
          <cx:pt idx="2476">43919</cx:pt>
          <cx:pt idx="2477">43919</cx:pt>
          <cx:pt idx="2478">79628</cx:pt>
          <cx:pt idx="2479">79628</cx:pt>
          <cx:pt idx="2480">79628</cx:pt>
          <cx:pt idx="2481">79628</cx:pt>
          <cx:pt idx="2482">79628</cx:pt>
          <cx:pt idx="2483">79628</cx:pt>
          <cx:pt idx="2484">79628</cx:pt>
          <cx:pt idx="2485">79628</cx:pt>
          <cx:pt idx="2486">79628</cx:pt>
          <cx:pt idx="2487">79628</cx:pt>
          <cx:pt idx="2488">79628</cx:pt>
          <cx:pt idx="2489">59487</cx:pt>
          <cx:pt idx="2490">59487</cx:pt>
          <cx:pt idx="2491">59487</cx:pt>
          <cx:pt idx="2492">59487</cx:pt>
          <cx:pt idx="2493">59487</cx:pt>
          <cx:pt idx="2494">59487</cx:pt>
          <cx:pt idx="2495">59487</cx:pt>
          <cx:pt idx="2496">217708</cx:pt>
          <cx:pt idx="2497">217708</cx:pt>
          <cx:pt idx="2498">217708</cx:pt>
          <cx:pt idx="2499">217708</cx:pt>
          <cx:pt idx="2500">144922</cx:pt>
          <cx:pt idx="2501">144922</cx:pt>
          <cx:pt idx="2502">144922</cx:pt>
          <cx:pt idx="2503">144922</cx:pt>
          <cx:pt idx="2504">144922</cx:pt>
          <cx:pt idx="2505">144922</cx:pt>
          <cx:pt idx="2506">144922</cx:pt>
          <cx:pt idx="2507">144922</cx:pt>
          <cx:pt idx="2508">144922</cx:pt>
          <cx:pt idx="2509">69292</cx:pt>
          <cx:pt idx="2510">152120</cx:pt>
          <cx:pt idx="2511">152120</cx:pt>
          <cx:pt idx="2512">152120</cx:pt>
          <cx:pt idx="2513">152120</cx:pt>
          <cx:pt idx="2514">126731</cx:pt>
          <cx:pt idx="2515">126731</cx:pt>
          <cx:pt idx="2516">126731</cx:pt>
          <cx:pt idx="2517">126731</cx:pt>
          <cx:pt idx="2518">126731</cx:pt>
          <cx:pt idx="2519">126731</cx:pt>
          <cx:pt idx="2520">126731</cx:pt>
          <cx:pt idx="2521">126731</cx:pt>
          <cx:pt idx="2522">126731</cx:pt>
          <cx:pt idx="2523">116303</cx:pt>
          <cx:pt idx="2524">116303</cx:pt>
          <cx:pt idx="2525">138804</cx:pt>
          <cx:pt idx="2526">138804</cx:pt>
          <cx:pt idx="2527">138804</cx:pt>
          <cx:pt idx="2528">117045</cx:pt>
          <cx:pt idx="2529">101627</cx:pt>
          <cx:pt idx="2530">101627</cx:pt>
          <cx:pt idx="2531">101627</cx:pt>
          <cx:pt idx="2532">74980</cx:pt>
          <cx:pt idx="2533">74980</cx:pt>
          <cx:pt idx="2534">100417</cx:pt>
          <cx:pt idx="2535">100417</cx:pt>
          <cx:pt idx="2536">100417</cx:pt>
          <cx:pt idx="2537">91638</cx:pt>
          <cx:pt idx="2538">91638</cx:pt>
          <cx:pt idx="2539">91761</cx:pt>
          <cx:pt idx="2540">91761</cx:pt>
          <cx:pt idx="2541">91761</cx:pt>
          <cx:pt idx="2542">91761</cx:pt>
          <cx:pt idx="2543">91761</cx:pt>
          <cx:pt idx="2544">123868</cx:pt>
          <cx:pt idx="2545">123868</cx:pt>
          <cx:pt idx="2546">72750</cx:pt>
          <cx:pt idx="2547">72750</cx:pt>
          <cx:pt idx="2548">72750</cx:pt>
          <cx:pt idx="2549">72750</cx:pt>
          <cx:pt idx="2550">21150</cx:pt>
          <cx:pt idx="2551">21150</cx:pt>
          <cx:pt idx="2552">73603</cx:pt>
          <cx:pt idx="2553">43919</cx:pt>
          <cx:pt idx="2554">43919</cx:pt>
          <cx:pt idx="2555">43919</cx:pt>
          <cx:pt idx="2556">43919</cx:pt>
          <cx:pt idx="2557">43919</cx:pt>
          <cx:pt idx="2558">43919</cx:pt>
          <cx:pt idx="2559">43919</cx:pt>
          <cx:pt idx="2560">43919</cx:pt>
          <cx:pt idx="2561">79628</cx:pt>
          <cx:pt idx="2562">79628</cx:pt>
          <cx:pt idx="2563">79628</cx:pt>
          <cx:pt idx="2564">79628</cx:pt>
          <cx:pt idx="2565">79628</cx:pt>
          <cx:pt idx="2566">79628</cx:pt>
          <cx:pt idx="2567">79628</cx:pt>
          <cx:pt idx="2568">79628</cx:pt>
          <cx:pt idx="2569">79628</cx:pt>
          <cx:pt idx="2570">59487</cx:pt>
          <cx:pt idx="2571">59487</cx:pt>
          <cx:pt idx="2572">59487</cx:pt>
          <cx:pt idx="2573">59487</cx:pt>
          <cx:pt idx="2574">59487</cx:pt>
          <cx:pt idx="2575">59487</cx:pt>
          <cx:pt idx="2576">59487</cx:pt>
          <cx:pt idx="2577">217708</cx:pt>
          <cx:pt idx="2578">217708</cx:pt>
          <cx:pt idx="2579">217708</cx:pt>
          <cx:pt idx="2580">217708</cx:pt>
          <cx:pt idx="2581">217708</cx:pt>
          <cx:pt idx="2582">217708</cx:pt>
          <cx:pt idx="2583">144922</cx:pt>
          <cx:pt idx="2584">144922</cx:pt>
          <cx:pt idx="2585">144922</cx:pt>
          <cx:pt idx="2586">144922</cx:pt>
          <cx:pt idx="2587">144922</cx:pt>
          <cx:pt idx="2588">144922</cx:pt>
          <cx:pt idx="2589">144922</cx:pt>
          <cx:pt idx="2590">144922</cx:pt>
          <cx:pt idx="2591">69292</cx:pt>
          <cx:pt idx="2592">69292</cx:pt>
          <cx:pt idx="2593">69292</cx:pt>
          <cx:pt idx="2594">69292</cx:pt>
          <cx:pt idx="2595">69292</cx:pt>
          <cx:pt idx="2596">126731</cx:pt>
          <cx:pt idx="2597">126731</cx:pt>
          <cx:pt idx="2598">126731</cx:pt>
          <cx:pt idx="2599">126731</cx:pt>
          <cx:pt idx="2600">126731</cx:pt>
          <cx:pt idx="2601">126731</cx:pt>
          <cx:pt idx="2602">126731</cx:pt>
          <cx:pt idx="2603">116303</cx:pt>
          <cx:pt idx="2604">116303</cx:pt>
          <cx:pt idx="2605">116303</cx:pt>
          <cx:pt idx="2606">116303</cx:pt>
          <cx:pt idx="2607">116303</cx:pt>
          <cx:pt idx="2608">105250</cx:pt>
          <cx:pt idx="2609">105250</cx:pt>
          <cx:pt idx="2610">105250</cx:pt>
          <cx:pt idx="2611">105250</cx:pt>
          <cx:pt idx="2612">101627</cx:pt>
          <cx:pt idx="2613">101627</cx:pt>
          <cx:pt idx="2614">74980</cx:pt>
          <cx:pt idx="2615">74980</cx:pt>
          <cx:pt idx="2616">100417</cx:pt>
          <cx:pt idx="2617">100417</cx:pt>
          <cx:pt idx="2618">100417</cx:pt>
          <cx:pt idx="2619">91638</cx:pt>
          <cx:pt idx="2620">91638</cx:pt>
          <cx:pt idx="2621">91761</cx:pt>
          <cx:pt idx="2622">91761</cx:pt>
          <cx:pt idx="2623">91761</cx:pt>
          <cx:pt idx="2624">91761</cx:pt>
          <cx:pt idx="2625">91761</cx:pt>
          <cx:pt idx="2626">123868</cx:pt>
          <cx:pt idx="2627">123868</cx:pt>
          <cx:pt idx="2628">72750</cx:pt>
          <cx:pt idx="2629">72750</cx:pt>
          <cx:pt idx="2630">21150</cx:pt>
          <cx:pt idx="2631">21150</cx:pt>
          <cx:pt idx="2632">21150</cx:pt>
          <cx:pt idx="2633">21150</cx:pt>
          <cx:pt idx="2634">21150</cx:pt>
          <cx:pt idx="2635">73603</cx:pt>
          <cx:pt idx="2636">73603</cx:pt>
          <cx:pt idx="2637">73603</cx:pt>
          <cx:pt idx="2638">43919</cx:pt>
          <cx:pt idx="2639">43919</cx:pt>
          <cx:pt idx="2640">43919</cx:pt>
          <cx:pt idx="2641">43919</cx:pt>
          <cx:pt idx="2642">43919</cx:pt>
          <cx:pt idx="2643">79628</cx:pt>
          <cx:pt idx="2644">79628</cx:pt>
          <cx:pt idx="2645">79628</cx:pt>
          <cx:pt idx="2646">79628</cx:pt>
          <cx:pt idx="2647">79628</cx:pt>
          <cx:pt idx="2648">79628</cx:pt>
          <cx:pt idx="2649">79628</cx:pt>
          <cx:pt idx="2650">79628</cx:pt>
          <cx:pt idx="2651">59487</cx:pt>
          <cx:pt idx="2652">59487</cx:pt>
          <cx:pt idx="2653">59487</cx:pt>
          <cx:pt idx="2654">59487</cx:pt>
          <cx:pt idx="2655">59487</cx:pt>
          <cx:pt idx="2656">59487</cx:pt>
          <cx:pt idx="2657">59487</cx:pt>
          <cx:pt idx="2658">217708</cx:pt>
          <cx:pt idx="2659">217708</cx:pt>
          <cx:pt idx="2660">217708</cx:pt>
          <cx:pt idx="2661">217708</cx:pt>
          <cx:pt idx="2662">217708</cx:pt>
          <cx:pt idx="2663">217708</cx:pt>
          <cx:pt idx="2664">217708</cx:pt>
          <cx:pt idx="2665">217708</cx:pt>
          <cx:pt idx="2666">217708</cx:pt>
          <cx:pt idx="2667">144922</cx:pt>
          <cx:pt idx="2668">144922</cx:pt>
          <cx:pt idx="2669">144922</cx:pt>
          <cx:pt idx="2670">144922</cx:pt>
          <cx:pt idx="2671">144922</cx:pt>
          <cx:pt idx="2672">144922</cx:pt>
          <cx:pt idx="2673">144922</cx:pt>
          <cx:pt idx="2674">69292</cx:pt>
          <cx:pt idx="2675">69292</cx:pt>
          <cx:pt idx="2676">69292</cx:pt>
          <cx:pt idx="2677">98750</cx:pt>
          <cx:pt idx="2678">69292</cx:pt>
          <cx:pt idx="2679">126731</cx:pt>
          <cx:pt idx="2680">126731</cx:pt>
          <cx:pt idx="2681">126731</cx:pt>
          <cx:pt idx="2682">126731</cx:pt>
          <cx:pt idx="2683">126731</cx:pt>
          <cx:pt idx="2684">126731</cx:pt>
          <cx:pt idx="2685">142750</cx:pt>
          <cx:pt idx="2686">116303</cx:pt>
          <cx:pt idx="2687">116303</cx:pt>
          <cx:pt idx="2688">116303</cx:pt>
          <cx:pt idx="2689">116303</cx:pt>
          <cx:pt idx="2690">105250</cx:pt>
          <cx:pt idx="2691">105250</cx:pt>
          <cx:pt idx="2692">105250</cx:pt>
          <cx:pt idx="2693">105250</cx:pt>
          <cx:pt idx="2694">105250</cx:pt>
          <cx:pt idx="2695">105250</cx:pt>
          <cx:pt idx="2696">101627</cx:pt>
          <cx:pt idx="2697">74980</cx:pt>
          <cx:pt idx="2698">74980</cx:pt>
          <cx:pt idx="2699">100417</cx:pt>
          <cx:pt idx="2700">100417</cx:pt>
          <cx:pt idx="2701">100417</cx:pt>
          <cx:pt idx="2702">91638</cx:pt>
          <cx:pt idx="2703">91638</cx:pt>
          <cx:pt idx="2704">91761</cx:pt>
          <cx:pt idx="2705">91761</cx:pt>
          <cx:pt idx="2706">91761</cx:pt>
          <cx:pt idx="2707">91761</cx:pt>
          <cx:pt idx="2708">91761</cx:pt>
          <cx:pt idx="2709">123868</cx:pt>
          <cx:pt idx="2710">123868</cx:pt>
          <cx:pt idx="2711">72750</cx:pt>
          <cx:pt idx="2712">72750</cx:pt>
          <cx:pt idx="2713">72750</cx:pt>
          <cx:pt idx="2714">82500</cx:pt>
          <cx:pt idx="2715">82500</cx:pt>
          <cx:pt idx="2716">82500</cx:pt>
          <cx:pt idx="2717">82500</cx:pt>
          <cx:pt idx="2718">73603</cx:pt>
          <cx:pt idx="2719">73603</cx:pt>
          <cx:pt idx="2720">73603</cx:pt>
          <cx:pt idx="2721">73603</cx:pt>
          <cx:pt idx="2722">97813</cx:pt>
          <cx:pt idx="2723">43919</cx:pt>
          <cx:pt idx="2724">43919</cx:pt>
          <cx:pt idx="2725">43919</cx:pt>
          <cx:pt idx="2726">79628</cx:pt>
          <cx:pt idx="2727">79628</cx:pt>
          <cx:pt idx="2728">79628</cx:pt>
          <cx:pt idx="2729">79628</cx:pt>
          <cx:pt idx="2730">79628</cx:pt>
          <cx:pt idx="2731">79628</cx:pt>
          <cx:pt idx="2732">79628</cx:pt>
          <cx:pt idx="2733">59487</cx:pt>
          <cx:pt idx="2734">59487</cx:pt>
          <cx:pt idx="2735">59487</cx:pt>
          <cx:pt idx="2736">59487</cx:pt>
          <cx:pt idx="2737">59487</cx:pt>
          <cx:pt idx="2738">59487</cx:pt>
          <cx:pt idx="2739">59487</cx:pt>
          <cx:pt idx="2740">217708</cx:pt>
          <cx:pt idx="2741">217708</cx:pt>
          <cx:pt idx="2742">217708</cx:pt>
          <cx:pt idx="2743">217708</cx:pt>
          <cx:pt idx="2744">217708</cx:pt>
          <cx:pt idx="2745">250000</cx:pt>
          <cx:pt idx="2746">217708</cx:pt>
          <cx:pt idx="2747">217708</cx:pt>
          <cx:pt idx="2748">217708</cx:pt>
          <cx:pt idx="2749">144922</cx:pt>
          <cx:pt idx="2750">144922</cx:pt>
          <cx:pt idx="2751">144922</cx:pt>
          <cx:pt idx="2752">144922</cx:pt>
          <cx:pt idx="2753">144922</cx:pt>
          <cx:pt idx="2754">144922</cx:pt>
          <cx:pt idx="2755">144922</cx:pt>
          <cx:pt idx="2756">144922</cx:pt>
          <cx:pt idx="2757">98750</cx:pt>
          <cx:pt idx="2758">98750</cx:pt>
          <cx:pt idx="2759">98750</cx:pt>
          <cx:pt idx="2760">98750</cx:pt>
          <cx:pt idx="2761">126731</cx:pt>
          <cx:pt idx="2762">126731</cx:pt>
          <cx:pt idx="2763">126731</cx:pt>
          <cx:pt idx="2764">142750</cx:pt>
          <cx:pt idx="2765">142750</cx:pt>
          <cx:pt idx="2766">142750</cx:pt>
          <cx:pt idx="2767">142750</cx:pt>
          <cx:pt idx="2768">142750</cx:pt>
          <cx:pt idx="2769">142750</cx:pt>
          <cx:pt idx="2770">116303</cx:pt>
          <cx:pt idx="2771">116303</cx:pt>
          <cx:pt idx="2772">105250</cx:pt>
          <cx:pt idx="2773">116303</cx:pt>
          <cx:pt idx="2774">116303</cx:pt>
          <cx:pt idx="2775">105250</cx:pt>
          <cx:pt idx="2776">93553</cx:pt>
          <cx:pt idx="2777">93553</cx:pt>
          <cx:pt idx="2778">93553</cx:pt>
          <cx:pt idx="2779">73889</cx:pt>
          <cx:pt idx="2780">73889</cx:pt>
          <cx:pt idx="2781">93523</cx:pt>
          <cx:pt idx="2782">93523</cx:pt>
          <cx:pt idx="2783">93523</cx:pt>
          <cx:pt idx="2784">109000</cx:pt>
          <cx:pt idx="2785">109000</cx:pt>
          <cx:pt idx="2786">101012</cx:pt>
          <cx:pt idx="2787">91761</cx:pt>
          <cx:pt idx="2788">91761</cx:pt>
          <cx:pt idx="2789">53750</cx:pt>
          <cx:pt idx="2790">53750</cx:pt>
          <cx:pt idx="2791">53750</cx:pt>
          <cx:pt idx="2792">53750</cx:pt>
          <cx:pt idx="2793">53750</cx:pt>
          <cx:pt idx="2794">82500</cx:pt>
          <cx:pt idx="2795">82500</cx:pt>
          <cx:pt idx="2796">82500</cx:pt>
          <cx:pt idx="2797">82500</cx:pt>
          <cx:pt idx="2798">82500</cx:pt>
          <cx:pt idx="2799">82500</cx:pt>
          <cx:pt idx="2800">97813</cx:pt>
          <cx:pt idx="2801">97813</cx:pt>
          <cx:pt idx="2802">73603</cx:pt>
          <cx:pt idx="2803">73603</cx:pt>
          <cx:pt idx="2804">97813</cx:pt>
          <cx:pt idx="2805">97813</cx:pt>
          <cx:pt idx="2806">97813</cx:pt>
          <cx:pt idx="2807">97813</cx:pt>
          <cx:pt idx="2808">79628</cx:pt>
          <cx:pt idx="2809">79628</cx:pt>
          <cx:pt idx="2810">79628</cx:pt>
          <cx:pt idx="2811">79628</cx:pt>
          <cx:pt idx="2812">79628</cx:pt>
          <cx:pt idx="2813">79628</cx:pt>
          <cx:pt idx="2814">79628</cx:pt>
          <cx:pt idx="2815">79628</cx:pt>
          <cx:pt idx="2816">59487</cx:pt>
          <cx:pt idx="2817">59487</cx:pt>
          <cx:pt idx="2818">59487</cx:pt>
          <cx:pt idx="2819">59487</cx:pt>
          <cx:pt idx="2820">217708</cx:pt>
          <cx:pt idx="2821">217708</cx:pt>
          <cx:pt idx="2822">217708</cx:pt>
          <cx:pt idx="2823">217708</cx:pt>
          <cx:pt idx="2824">217708</cx:pt>
          <cx:pt idx="2825">250000</cx:pt>
          <cx:pt idx="2826">250000</cx:pt>
          <cx:pt idx="2827">250000</cx:pt>
          <cx:pt idx="2828">217708</cx:pt>
          <cx:pt idx="2829">217708</cx:pt>
          <cx:pt idx="2830">144922</cx:pt>
          <cx:pt idx="2831">144922</cx:pt>
          <cx:pt idx="2832">144922</cx:pt>
          <cx:pt idx="2833">144922</cx:pt>
          <cx:pt idx="2834">144922</cx:pt>
          <cx:pt idx="2835">144922</cx:pt>
          <cx:pt idx="2836">144922</cx:pt>
          <cx:pt idx="2837">144922</cx:pt>
          <cx:pt idx="2838">98750</cx:pt>
          <cx:pt idx="2839">98750</cx:pt>
          <cx:pt idx="2840">98750</cx:pt>
          <cx:pt idx="2841">98750</cx:pt>
          <cx:pt idx="2842">126731</cx:pt>
          <cx:pt idx="2843">126731</cx:pt>
          <cx:pt idx="2844">126731</cx:pt>
          <cx:pt idx="2845">142750</cx:pt>
          <cx:pt idx="2846">142750</cx:pt>
          <cx:pt idx="2847">142750</cx:pt>
          <cx:pt idx="2848">142750</cx:pt>
          <cx:pt idx="2849">142750</cx:pt>
          <cx:pt idx="2850">142750</cx:pt>
          <cx:pt idx="2851">116303</cx:pt>
          <cx:pt idx="2852">116303</cx:pt>
          <cx:pt idx="2853">116303</cx:pt>
          <cx:pt idx="2854">116303</cx:pt>
          <cx:pt idx="2855">93553</cx:pt>
          <cx:pt idx="2856">93553</cx:pt>
          <cx:pt idx="2857">93553</cx:pt>
          <cx:pt idx="2858">93553</cx:pt>
          <cx:pt idx="2859">93553</cx:pt>
          <cx:pt idx="2860">73889</cx:pt>
          <cx:pt idx="2861">73889</cx:pt>
          <cx:pt idx="2862">93523</cx:pt>
          <cx:pt idx="2863">93523</cx:pt>
          <cx:pt idx="2864">109000</cx:pt>
          <cx:pt idx="2865">109000</cx:pt>
          <cx:pt idx="2866">109000</cx:pt>
          <cx:pt idx="2867">101012</cx:pt>
          <cx:pt idx="2868">101012</cx:pt>
          <cx:pt idx="2869">53750</cx:pt>
          <cx:pt idx="2870">53750</cx:pt>
          <cx:pt idx="2871">53750</cx:pt>
          <cx:pt idx="2872">53750</cx:pt>
          <cx:pt idx="2873">53750</cx:pt>
          <cx:pt idx="2874">53750</cx:pt>
          <cx:pt idx="2875">53750</cx:pt>
          <cx:pt idx="2876">82500</cx:pt>
          <cx:pt idx="2877">82500</cx:pt>
          <cx:pt idx="2878">82500</cx:pt>
          <cx:pt idx="2879">82500</cx:pt>
          <cx:pt idx="2880">82500</cx:pt>
          <cx:pt idx="2881">97813</cx:pt>
          <cx:pt idx="2882">97813</cx:pt>
          <cx:pt idx="2883">97813</cx:pt>
          <cx:pt idx="2884">97813</cx:pt>
          <cx:pt idx="2885">97813</cx:pt>
          <cx:pt idx="2886">97813</cx:pt>
          <cx:pt idx="2887">97813</cx:pt>
          <cx:pt idx="2888">97813</cx:pt>
          <cx:pt idx="2889">96953</cx:pt>
          <cx:pt idx="2890">96953</cx:pt>
          <cx:pt idx="2891">79628</cx:pt>
          <cx:pt idx="2892">79628</cx:pt>
          <cx:pt idx="2893">79628</cx:pt>
          <cx:pt idx="2894">79628</cx:pt>
          <cx:pt idx="2895">79628</cx:pt>
          <cx:pt idx="2896">79628</cx:pt>
          <cx:pt idx="2897">59487</cx:pt>
          <cx:pt idx="2898">59487</cx:pt>
          <cx:pt idx="2899">217708</cx:pt>
          <cx:pt idx="2900">217708</cx:pt>
          <cx:pt idx="2901">217708</cx:pt>
          <cx:pt idx="2902">217708</cx:pt>
          <cx:pt idx="2903">217708</cx:pt>
          <cx:pt idx="2904">250000</cx:pt>
          <cx:pt idx="2905">250000</cx:pt>
          <cx:pt idx="2906">250000</cx:pt>
          <cx:pt idx="2907">250000</cx:pt>
          <cx:pt idx="2908">250000</cx:pt>
          <cx:pt idx="2909">217708</cx:pt>
          <cx:pt idx="2910">217708</cx:pt>
          <cx:pt idx="2911">144922</cx:pt>
          <cx:pt idx="2912">144922</cx:pt>
          <cx:pt idx="2913">144922</cx:pt>
          <cx:pt idx="2914">144922</cx:pt>
          <cx:pt idx="2915">144922</cx:pt>
          <cx:pt idx="2916">144922</cx:pt>
          <cx:pt idx="2917">144922</cx:pt>
          <cx:pt idx="2918">98750</cx:pt>
          <cx:pt idx="2919">98750</cx:pt>
          <cx:pt idx="2920">98750</cx:pt>
          <cx:pt idx="2921">98750</cx:pt>
          <cx:pt idx="2922">126731</cx:pt>
          <cx:pt idx="2923">126731</cx:pt>
          <cx:pt idx="2924">177759</cx:pt>
          <cx:pt idx="2925">177759</cx:pt>
          <cx:pt idx="2926">177759</cx:pt>
          <cx:pt idx="2927">177759</cx:pt>
          <cx:pt idx="2928">177759</cx:pt>
          <cx:pt idx="2929">142750</cx:pt>
          <cx:pt idx="2930">107256</cx:pt>
          <cx:pt idx="2931">116303</cx:pt>
          <cx:pt idx="2932">116303</cx:pt>
          <cx:pt idx="2933">116303</cx:pt>
          <cx:pt idx="2934">93553</cx:pt>
          <cx:pt idx="2935">93553</cx:pt>
          <cx:pt idx="2936">93553</cx:pt>
          <cx:pt idx="2937">93553</cx:pt>
          <cx:pt idx="2938">93553</cx:pt>
          <cx:pt idx="2939">93553</cx:pt>
          <cx:pt idx="2940">73889</cx:pt>
          <cx:pt idx="2941">73889</cx:pt>
          <cx:pt idx="2942">95052</cx:pt>
          <cx:pt idx="2943">95052</cx:pt>
          <cx:pt idx="2944">109000</cx:pt>
          <cx:pt idx="2945">109000</cx:pt>
          <cx:pt idx="2946">101012</cx:pt>
          <cx:pt idx="2947">101012</cx:pt>
          <cx:pt idx="2948">101012</cx:pt>
          <cx:pt idx="2949">53750</cx:pt>
          <cx:pt idx="2950">53750</cx:pt>
          <cx:pt idx="2951">53750</cx:pt>
          <cx:pt idx="2952">53750</cx:pt>
          <cx:pt idx="2953">53750</cx:pt>
          <cx:pt idx="2954">53750</cx:pt>
          <cx:pt idx="2955">53750</cx:pt>
          <cx:pt idx="2956">53750</cx:pt>
          <cx:pt idx="2957">53750</cx:pt>
          <cx:pt idx="2958">82500</cx:pt>
          <cx:pt idx="2959">82500</cx:pt>
          <cx:pt idx="2960">82500</cx:pt>
          <cx:pt idx="2961">97813</cx:pt>
          <cx:pt idx="2962">97813</cx:pt>
          <cx:pt idx="2963">97813</cx:pt>
          <cx:pt idx="2964">97813</cx:pt>
          <cx:pt idx="2965">97813</cx:pt>
          <cx:pt idx="2966">97813</cx:pt>
          <cx:pt idx="2967">97813</cx:pt>
          <cx:pt idx="2968">96953</cx:pt>
          <cx:pt idx="2969">96953</cx:pt>
          <cx:pt idx="2970">96953</cx:pt>
          <cx:pt idx="2971">96953</cx:pt>
          <cx:pt idx="2972">96953</cx:pt>
          <cx:pt idx="2973">79628</cx:pt>
          <cx:pt idx="2974">79628</cx:pt>
          <cx:pt idx="2975">79628</cx:pt>
          <cx:pt idx="2976">79628</cx:pt>
          <cx:pt idx="2977">79628</cx:pt>
          <cx:pt idx="2978">79628</cx:pt>
          <cx:pt idx="2979">217708</cx:pt>
          <cx:pt idx="2980">217708</cx:pt>
          <cx:pt idx="2981">217708</cx:pt>
          <cx:pt idx="2982">217708</cx:pt>
          <cx:pt idx="2983">250000</cx:pt>
          <cx:pt idx="2984">250000</cx:pt>
          <cx:pt idx="2985">250000</cx:pt>
          <cx:pt idx="2986">250000</cx:pt>
          <cx:pt idx="2987">250000</cx:pt>
          <cx:pt idx="2988">250000</cx:pt>
          <cx:pt idx="2989">250000</cx:pt>
          <cx:pt idx="2990">250000</cx:pt>
          <cx:pt idx="2991">250000</cx:pt>
          <cx:pt idx="2992">250000</cx:pt>
          <cx:pt idx="2993">144922</cx:pt>
          <cx:pt idx="2994">144922</cx:pt>
          <cx:pt idx="2995">144922</cx:pt>
          <cx:pt idx="2996">144922</cx:pt>
          <cx:pt idx="2997">144922</cx:pt>
          <cx:pt idx="2998">102479</cx:pt>
          <cx:pt idx="2999">102479</cx:pt>
          <cx:pt idx="3000">102479</cx:pt>
          <cx:pt idx="3001">102479</cx:pt>
          <cx:pt idx="3002">177759</cx:pt>
          <cx:pt idx="3003">177759</cx:pt>
          <cx:pt idx="3004">177759</cx:pt>
          <cx:pt idx="3005">177759</cx:pt>
          <cx:pt idx="3006">177759</cx:pt>
          <cx:pt idx="3007">177759</cx:pt>
          <cx:pt idx="3008">177759</cx:pt>
          <cx:pt idx="3009">177759</cx:pt>
          <cx:pt idx="3010">107256</cx:pt>
          <cx:pt idx="3011">107256</cx:pt>
          <cx:pt idx="3012">116303</cx:pt>
          <cx:pt idx="3013">74161</cx:pt>
          <cx:pt idx="3014">74161</cx:pt>
          <cx:pt idx="3015">74161</cx:pt>
          <cx:pt idx="3016">74161</cx:pt>
          <cx:pt idx="3017">74161</cx:pt>
          <cx:pt idx="3018">74161</cx:pt>
          <cx:pt idx="3019">74161</cx:pt>
          <cx:pt idx="3020">56310</cx:pt>
          <cx:pt idx="3021">56310</cx:pt>
          <cx:pt idx="3022">95052</cx:pt>
          <cx:pt idx="3023">95052</cx:pt>
          <cx:pt idx="3024">95052</cx:pt>
          <cx:pt idx="3025">109000</cx:pt>
          <cx:pt idx="3026">101012</cx:pt>
          <cx:pt idx="3027">101012</cx:pt>
          <cx:pt idx="3028">53750</cx:pt>
          <cx:pt idx="3029">53750</cx:pt>
          <cx:pt idx="3030">53750</cx:pt>
          <cx:pt idx="3031">53750</cx:pt>
          <cx:pt idx="3032">53750</cx:pt>
          <cx:pt idx="3033">53750</cx:pt>
          <cx:pt idx="3034">44443</cx:pt>
          <cx:pt idx="3035">44443</cx:pt>
          <cx:pt idx="3036">44443</cx:pt>
          <cx:pt idx="3037">44443</cx:pt>
          <cx:pt idx="3038">97813</cx:pt>
          <cx:pt idx="3039">97813</cx:pt>
          <cx:pt idx="3040">97813</cx:pt>
          <cx:pt idx="3041">97813</cx:pt>
          <cx:pt idx="3042">97813</cx:pt>
          <cx:pt idx="3043">97813</cx:pt>
          <cx:pt idx="3044">97813</cx:pt>
          <cx:pt idx="3045">96953</cx:pt>
          <cx:pt idx="3046">96953</cx:pt>
          <cx:pt idx="3047">96953</cx:pt>
          <cx:pt idx="3048">96953</cx:pt>
          <cx:pt idx="3049">96953</cx:pt>
          <cx:pt idx="3050">96953</cx:pt>
          <cx:pt idx="3051">96953</cx:pt>
          <cx:pt idx="3052">79628</cx:pt>
          <cx:pt idx="3053">79628</cx:pt>
          <cx:pt idx="3054">79628</cx:pt>
          <cx:pt idx="3055">217708</cx:pt>
          <cx:pt idx="3056">217708</cx:pt>
          <cx:pt idx="3057">217708</cx:pt>
          <cx:pt idx="3058">250000</cx:pt>
          <cx:pt idx="3059">250000</cx:pt>
          <cx:pt idx="3060">250000</cx:pt>
          <cx:pt idx="3061">250000</cx:pt>
          <cx:pt idx="3062">250000</cx:pt>
          <cx:pt idx="3063">250000</cx:pt>
          <cx:pt idx="3064">250000</cx:pt>
          <cx:pt idx="3065">250000</cx:pt>
          <cx:pt idx="3066">250000</cx:pt>
          <cx:pt idx="3067">250000</cx:pt>
          <cx:pt idx="3068">250000</cx:pt>
          <cx:pt idx="3069">250000</cx:pt>
          <cx:pt idx="3070">144922</cx:pt>
          <cx:pt idx="3071">144922</cx:pt>
          <cx:pt idx="3072">144922</cx:pt>
          <cx:pt idx="3073">102479</cx:pt>
          <cx:pt idx="3074">102479</cx:pt>
          <cx:pt idx="3075">102479</cx:pt>
          <cx:pt idx="3076">102479</cx:pt>
          <cx:pt idx="3077">102479</cx:pt>
          <cx:pt idx="3078">177759</cx:pt>
          <cx:pt idx="3079">177759</cx:pt>
          <cx:pt idx="3080">177759</cx:pt>
          <cx:pt idx="3081">177759</cx:pt>
          <cx:pt idx="3082">177759</cx:pt>
          <cx:pt idx="3083">177759</cx:pt>
          <cx:pt idx="3084">177759</cx:pt>
          <cx:pt idx="3085">107256</cx:pt>
          <cx:pt idx="3086">107256</cx:pt>
          <cx:pt idx="3087">107256</cx:pt>
          <cx:pt idx="3088">107256</cx:pt>
          <cx:pt idx="3089">107256</cx:pt>
          <cx:pt idx="3090">184750</cx:pt>
          <cx:pt idx="3091">74161</cx:pt>
          <cx:pt idx="3092">74161</cx:pt>
          <cx:pt idx="3093">74161</cx:pt>
          <cx:pt idx="3094">74161</cx:pt>
          <cx:pt idx="3095">74161</cx:pt>
          <cx:pt idx="3096">56310</cx:pt>
          <cx:pt idx="3097">56310</cx:pt>
          <cx:pt idx="3098">95052</cx:pt>
          <cx:pt idx="3099">95052</cx:pt>
          <cx:pt idx="3100">95052</cx:pt>
          <cx:pt idx="3101">75101</cx:pt>
          <cx:pt idx="3102">101012</cx:pt>
          <cx:pt idx="3103">101012</cx:pt>
          <cx:pt idx="3104">101012</cx:pt>
          <cx:pt idx="3105">53750</cx:pt>
          <cx:pt idx="3106">53750</cx:pt>
          <cx:pt idx="3107">53750</cx:pt>
          <cx:pt idx="3108">53750</cx:pt>
          <cx:pt idx="3109">53750</cx:pt>
          <cx:pt idx="3110">53750</cx:pt>
          <cx:pt idx="3111">53750</cx:pt>
          <cx:pt idx="3112">53750</cx:pt>
          <cx:pt idx="3113">44443</cx:pt>
          <cx:pt idx="3114">44443</cx:pt>
          <cx:pt idx="3115">44443</cx:pt>
          <cx:pt idx="3116">83487</cx:pt>
          <cx:pt idx="3117">83487</cx:pt>
          <cx:pt idx="3118">83487</cx:pt>
          <cx:pt idx="3119">83487</cx:pt>
          <cx:pt idx="3120">118039</cx:pt>
          <cx:pt idx="3121">118039</cx:pt>
          <cx:pt idx="3122">118039</cx:pt>
          <cx:pt idx="3123">118039</cx:pt>
          <cx:pt idx="3124">96953</cx:pt>
          <cx:pt idx="3125">96953</cx:pt>
          <cx:pt idx="3126">96953</cx:pt>
          <cx:pt idx="3127">96953</cx:pt>
          <cx:pt idx="3128">96953</cx:pt>
          <cx:pt idx="3129">96953</cx:pt>
          <cx:pt idx="3130">96953</cx:pt>
          <cx:pt idx="3131">96953</cx:pt>
          <cx:pt idx="3132">217708</cx:pt>
          <cx:pt idx="3133">217708</cx:pt>
          <cx:pt idx="3134">250000</cx:pt>
          <cx:pt idx="3135">250000</cx:pt>
          <cx:pt idx="3136">250000</cx:pt>
          <cx:pt idx="3137">250000</cx:pt>
          <cx:pt idx="3138">250000</cx:pt>
          <cx:pt idx="3139">250000</cx:pt>
          <cx:pt idx="3140">250000</cx:pt>
          <cx:pt idx="3141">250000</cx:pt>
          <cx:pt idx="3142">250000</cx:pt>
          <cx:pt idx="3143">250000</cx:pt>
          <cx:pt idx="3144">250000</cx:pt>
          <cx:pt idx="3145">250000</cx:pt>
          <cx:pt idx="3146">250000</cx:pt>
          <cx:pt idx="3147">102479</cx:pt>
          <cx:pt idx="3148">102479</cx:pt>
          <cx:pt idx="3149">102479</cx:pt>
          <cx:pt idx="3150">102479</cx:pt>
          <cx:pt idx="3151">102479</cx:pt>
          <cx:pt idx="3152">102479</cx:pt>
          <cx:pt idx="3153">177759</cx:pt>
          <cx:pt idx="3154">177759</cx:pt>
          <cx:pt idx="3155">177759</cx:pt>
          <cx:pt idx="3156">177759</cx:pt>
          <cx:pt idx="3157">177759</cx:pt>
          <cx:pt idx="3158">177759</cx:pt>
          <cx:pt idx="3159">177759</cx:pt>
          <cx:pt idx="3160">107256</cx:pt>
          <cx:pt idx="3161">107256</cx:pt>
          <cx:pt idx="3162">107256</cx:pt>
          <cx:pt idx="3163">107256</cx:pt>
          <cx:pt idx="3164">184750</cx:pt>
          <cx:pt idx="3165">184750</cx:pt>
          <cx:pt idx="3166">184750</cx:pt>
          <cx:pt idx="3167">184750</cx:pt>
          <cx:pt idx="3168">184750</cx:pt>
          <cx:pt idx="3169">184750</cx:pt>
          <cx:pt idx="3170">184750</cx:pt>
          <cx:pt idx="3171">74161</cx:pt>
          <cx:pt idx="3172">75101</cx:pt>
          <cx:pt idx="3173">75101</cx:pt>
          <cx:pt idx="3174">75101</cx:pt>
          <cx:pt idx="3175">75101</cx:pt>
          <cx:pt idx="3176">75101</cx:pt>
          <cx:pt idx="3177">75101</cx:pt>
          <cx:pt idx="3178">102424</cx:pt>
          <cx:pt idx="3179">102424</cx:pt>
          <cx:pt idx="3180">102424</cx:pt>
          <cx:pt idx="3181">53750</cx:pt>
          <cx:pt idx="3182">53750</cx:pt>
          <cx:pt idx="3183">53750</cx:pt>
          <cx:pt idx="3184">53750</cx:pt>
          <cx:pt idx="3185">53750</cx:pt>
          <cx:pt idx="3186">53750</cx:pt>
          <cx:pt idx="3187">44443</cx:pt>
          <cx:pt idx="3188">44443</cx:pt>
          <cx:pt idx="3189">44443</cx:pt>
          <cx:pt idx="3190">44443</cx:pt>
          <cx:pt idx="3191">44443</cx:pt>
          <cx:pt idx="3192">83487</cx:pt>
          <cx:pt idx="3193">83487</cx:pt>
          <cx:pt idx="3194">83487</cx:pt>
          <cx:pt idx="3195">83487</cx:pt>
          <cx:pt idx="3196">118039</cx:pt>
          <cx:pt idx="3197">118039</cx:pt>
          <cx:pt idx="3198">118039</cx:pt>
          <cx:pt idx="3199">118039</cx:pt>
          <cx:pt idx="3200">96953</cx:pt>
          <cx:pt idx="3201">96953</cx:pt>
          <cx:pt idx="3202">96953</cx:pt>
          <cx:pt idx="3203">96953</cx:pt>
          <cx:pt idx="3204">96953</cx:pt>
          <cx:pt idx="3205">96953</cx:pt>
          <cx:pt idx="3206">96953</cx:pt>
          <cx:pt idx="3207">250000</cx:pt>
          <cx:pt idx="3208">250000</cx:pt>
          <cx:pt idx="3209">250000</cx:pt>
          <cx:pt idx="3210">250000</cx:pt>
          <cx:pt idx="3211">250000</cx:pt>
          <cx:pt idx="3212">250000</cx:pt>
          <cx:pt idx="3213">250000</cx:pt>
          <cx:pt idx="3214">250000</cx:pt>
          <cx:pt idx="3215">250000</cx:pt>
          <cx:pt idx="3216">250000</cx:pt>
          <cx:pt idx="3217">250000</cx:pt>
          <cx:pt idx="3218">250000</cx:pt>
          <cx:pt idx="3219">179762</cx:pt>
          <cx:pt idx="3220">179762</cx:pt>
          <cx:pt idx="3221">102479</cx:pt>
          <cx:pt idx="3222">102479</cx:pt>
          <cx:pt idx="3223">102479</cx:pt>
          <cx:pt idx="3224">102479</cx:pt>
          <cx:pt idx="3225">102479</cx:pt>
          <cx:pt idx="3226">177759</cx:pt>
          <cx:pt idx="3227">177759</cx:pt>
          <cx:pt idx="3228">177759</cx:pt>
          <cx:pt idx="3229">177759</cx:pt>
          <cx:pt idx="3230">177759</cx:pt>
          <cx:pt idx="3231">177759</cx:pt>
          <cx:pt idx="3232">177759</cx:pt>
          <cx:pt idx="3233">107256</cx:pt>
          <cx:pt idx="3234">107256</cx:pt>
          <cx:pt idx="3235">107256</cx:pt>
          <cx:pt idx="3236">107256</cx:pt>
          <cx:pt idx="3237">184750</cx:pt>
          <cx:pt idx="3238">184750</cx:pt>
          <cx:pt idx="3239">184750</cx:pt>
          <cx:pt idx="3240">184750</cx:pt>
          <cx:pt idx="3241">184750</cx:pt>
          <cx:pt idx="3242">184750</cx:pt>
          <cx:pt idx="3243">184750</cx:pt>
          <cx:pt idx="3244">184750</cx:pt>
          <cx:pt idx="3245">75101</cx:pt>
          <cx:pt idx="3246">75101</cx:pt>
          <cx:pt idx="3247">75101</cx:pt>
          <cx:pt idx="3248">75101</cx:pt>
          <cx:pt idx="3249">75101</cx:pt>
          <cx:pt idx="3250">75101</cx:pt>
          <cx:pt idx="3251">102424</cx:pt>
          <cx:pt idx="3252">102424</cx:pt>
          <cx:pt idx="3253">102424</cx:pt>
          <cx:pt idx="3254">133672</cx:pt>
          <cx:pt idx="3255">53750</cx:pt>
          <cx:pt idx="3256">53750</cx:pt>
          <cx:pt idx="3257">53750</cx:pt>
          <cx:pt idx="3258">53750</cx:pt>
          <cx:pt idx="3259">44443</cx:pt>
          <cx:pt idx="3260">44443</cx:pt>
          <cx:pt idx="3261">44443</cx:pt>
          <cx:pt idx="3262">44443</cx:pt>
          <cx:pt idx="3263">44443</cx:pt>
          <cx:pt idx="3264">44443</cx:pt>
          <cx:pt idx="3265">83487</cx:pt>
          <cx:pt idx="3266">83487</cx:pt>
          <cx:pt idx="3267">83487</cx:pt>
          <cx:pt idx="3268">83487</cx:pt>
          <cx:pt idx="3269">118039</cx:pt>
          <cx:pt idx="3270">118039</cx:pt>
          <cx:pt idx="3271">118039</cx:pt>
          <cx:pt idx="3272">118039</cx:pt>
          <cx:pt idx="3273">96953</cx:pt>
          <cx:pt idx="3274">96953</cx:pt>
          <cx:pt idx="3275">96953</cx:pt>
          <cx:pt idx="3276">96953</cx:pt>
          <cx:pt idx="3277">96953</cx:pt>
          <cx:pt idx="3278">96953</cx:pt>
          <cx:pt idx="3279">250000</cx:pt>
          <cx:pt idx="3280">250000</cx:pt>
          <cx:pt idx="3281">250000</cx:pt>
          <cx:pt idx="3282">250000</cx:pt>
          <cx:pt idx="3283">250000</cx:pt>
          <cx:pt idx="3284">250000</cx:pt>
          <cx:pt idx="3285">250000</cx:pt>
          <cx:pt idx="3286">250000</cx:pt>
          <cx:pt idx="3287">250000</cx:pt>
          <cx:pt idx="3288">250000</cx:pt>
          <cx:pt idx="3289">179762</cx:pt>
          <cx:pt idx="3290">179762</cx:pt>
          <cx:pt idx="3291">179762</cx:pt>
          <cx:pt idx="3292">179762</cx:pt>
          <cx:pt idx="3293">102479</cx:pt>
          <cx:pt idx="3294">102479</cx:pt>
          <cx:pt idx="3295">102479</cx:pt>
          <cx:pt idx="3296">177759</cx:pt>
          <cx:pt idx="3297">177759</cx:pt>
          <cx:pt idx="3298">177759</cx:pt>
          <cx:pt idx="3299">177759</cx:pt>
          <cx:pt idx="3300">126250</cx:pt>
          <cx:pt idx="3301">126250</cx:pt>
          <cx:pt idx="3302">126250</cx:pt>
          <cx:pt idx="3303">107256</cx:pt>
          <cx:pt idx="3304">107256</cx:pt>
          <cx:pt idx="3305">107256</cx:pt>
          <cx:pt idx="3306">107256</cx:pt>
          <cx:pt idx="3307">107256</cx:pt>
          <cx:pt idx="3308">107256</cx:pt>
          <cx:pt idx="3309">184750</cx:pt>
          <cx:pt idx="3310">184750</cx:pt>
          <cx:pt idx="3311">184750</cx:pt>
          <cx:pt idx="3312">184750</cx:pt>
          <cx:pt idx="3313">184750</cx:pt>
          <cx:pt idx="3314">184750</cx:pt>
          <cx:pt idx="3315">184750</cx:pt>
          <cx:pt idx="3316">75101</cx:pt>
          <cx:pt idx="3317">75101</cx:pt>
          <cx:pt idx="3318">75101</cx:pt>
          <cx:pt idx="3319">75101</cx:pt>
          <cx:pt idx="3320">75101</cx:pt>
          <cx:pt idx="3321">102424</cx:pt>
          <cx:pt idx="3322">102424</cx:pt>
          <cx:pt idx="3323">102424</cx:pt>
          <cx:pt idx="3324">102424</cx:pt>
          <cx:pt idx="3325">133672</cx:pt>
          <cx:pt idx="3326">133672</cx:pt>
          <cx:pt idx="3327">53750</cx:pt>
          <cx:pt idx="3328">53750</cx:pt>
          <cx:pt idx="3329">53750</cx:pt>
          <cx:pt idx="3330">44443</cx:pt>
          <cx:pt idx="3331">44443</cx:pt>
          <cx:pt idx="3332">44443</cx:pt>
          <cx:pt idx="3333">44443</cx:pt>
          <cx:pt idx="3334">44443</cx:pt>
          <cx:pt idx="3335">83487</cx:pt>
          <cx:pt idx="3336">83487</cx:pt>
          <cx:pt idx="3337">83487</cx:pt>
          <cx:pt idx="3338">83487</cx:pt>
          <cx:pt idx="3339">83487</cx:pt>
          <cx:pt idx="3340">118039</cx:pt>
          <cx:pt idx="3341">118039</cx:pt>
          <cx:pt idx="3342">118039</cx:pt>
          <cx:pt idx="3343">118039</cx:pt>
          <cx:pt idx="3344">96953</cx:pt>
          <cx:pt idx="3345">96953</cx:pt>
          <cx:pt idx="3346">96953</cx:pt>
          <cx:pt idx="3347">96953</cx:pt>
          <cx:pt idx="3348">250000</cx:pt>
          <cx:pt idx="3349">250000</cx:pt>
          <cx:pt idx="3350">250000</cx:pt>
          <cx:pt idx="3351">250000</cx:pt>
          <cx:pt idx="3352">250000</cx:pt>
          <cx:pt idx="3353">250000</cx:pt>
          <cx:pt idx="3354">250000</cx:pt>
          <cx:pt idx="3355">179762</cx:pt>
          <cx:pt idx="3356">179762</cx:pt>
          <cx:pt idx="3357">179762</cx:pt>
          <cx:pt idx="3358">179762</cx:pt>
          <cx:pt idx="3359">179762</cx:pt>
          <cx:pt idx="3360">179762</cx:pt>
          <cx:pt idx="3361">179762</cx:pt>
          <cx:pt idx="3362">102479</cx:pt>
          <cx:pt idx="3363">102479</cx:pt>
          <cx:pt idx="3364">126250</cx:pt>
          <cx:pt idx="3365">126250</cx:pt>
          <cx:pt idx="3366">126250</cx:pt>
          <cx:pt idx="3367">126250</cx:pt>
          <cx:pt idx="3368">126250</cx:pt>
          <cx:pt idx="3369">126250</cx:pt>
          <cx:pt idx="3370">126250</cx:pt>
          <cx:pt idx="3371">107256</cx:pt>
          <cx:pt idx="3372">107256</cx:pt>
          <cx:pt idx="3373">107256</cx:pt>
          <cx:pt idx="3374">107256</cx:pt>
          <cx:pt idx="3375">107256</cx:pt>
          <cx:pt idx="3376">107256</cx:pt>
          <cx:pt idx="3377">184750</cx:pt>
          <cx:pt idx="3378">184750</cx:pt>
          <cx:pt idx="3379">184750</cx:pt>
          <cx:pt idx="3380">184750</cx:pt>
          <cx:pt idx="3381">184750</cx:pt>
          <cx:pt idx="3382">184750</cx:pt>
          <cx:pt idx="3383">184750</cx:pt>
          <cx:pt idx="3384">79000</cx:pt>
          <cx:pt idx="3385">79000</cx:pt>
          <cx:pt idx="3386">79000</cx:pt>
          <cx:pt idx="3387">79000</cx:pt>
          <cx:pt idx="3388">79000</cx:pt>
          <cx:pt idx="3389">102424</cx:pt>
          <cx:pt idx="3390">102424</cx:pt>
          <cx:pt idx="3391">102424</cx:pt>
          <cx:pt idx="3392">133672</cx:pt>
          <cx:pt idx="3393">133672</cx:pt>
          <cx:pt idx="3394">133672</cx:pt>
          <cx:pt idx="3395">133672</cx:pt>
          <cx:pt idx="3396">53750</cx:pt>
          <cx:pt idx="3397">44443</cx:pt>
          <cx:pt idx="3398">44443</cx:pt>
          <cx:pt idx="3399">44443</cx:pt>
          <cx:pt idx="3400">44443</cx:pt>
          <cx:pt idx="3401">44443</cx:pt>
          <cx:pt idx="3402">44443</cx:pt>
          <cx:pt idx="3403">83487</cx:pt>
          <cx:pt idx="3404">83487</cx:pt>
          <cx:pt idx="3405">83487</cx:pt>
          <cx:pt idx="3406">83487</cx:pt>
          <cx:pt idx="3407">83487</cx:pt>
          <cx:pt idx="3408">118039</cx:pt>
          <cx:pt idx="3409">118039</cx:pt>
          <cx:pt idx="3410">118039</cx:pt>
          <cx:pt idx="3411">118039</cx:pt>
          <cx:pt idx="3412">96953</cx:pt>
          <cx:pt idx="3413">96953</cx:pt>
          <cx:pt idx="3414">96953</cx:pt>
          <cx:pt idx="3415">250000</cx:pt>
          <cx:pt idx="3416">250000</cx:pt>
          <cx:pt idx="3417">250000</cx:pt>
          <cx:pt idx="3418">250000</cx:pt>
          <cx:pt idx="3419">250000</cx:pt>
          <cx:pt idx="3420">179762</cx:pt>
          <cx:pt idx="3421">179762</cx:pt>
          <cx:pt idx="3422">179762</cx:pt>
          <cx:pt idx="3423">179762</cx:pt>
          <cx:pt idx="3424">179762</cx:pt>
          <cx:pt idx="3425">179762</cx:pt>
          <cx:pt idx="3426">179762</cx:pt>
          <cx:pt idx="3427">179762</cx:pt>
          <cx:pt idx="3428">179762</cx:pt>
          <cx:pt idx="3429">126250</cx:pt>
          <cx:pt idx="3430">126250</cx:pt>
          <cx:pt idx="3431">126250</cx:pt>
          <cx:pt idx="3432">126250</cx:pt>
          <cx:pt idx="3433">126250</cx:pt>
          <cx:pt idx="3434">126250</cx:pt>
          <cx:pt idx="3435">126250</cx:pt>
          <cx:pt idx="3436">107256</cx:pt>
          <cx:pt idx="3437">107256</cx:pt>
          <cx:pt idx="3438">107256</cx:pt>
          <cx:pt idx="3439">107256</cx:pt>
          <cx:pt idx="3440">107256</cx:pt>
          <cx:pt idx="3441">107256</cx:pt>
          <cx:pt idx="3442">107256</cx:pt>
          <cx:pt idx="3443">127000</cx:pt>
          <cx:pt idx="3444">184750</cx:pt>
          <cx:pt idx="3445">184750</cx:pt>
          <cx:pt idx="3446">184750</cx:pt>
          <cx:pt idx="3447">184750</cx:pt>
          <cx:pt idx="3448">184750</cx:pt>
          <cx:pt idx="3449">184750</cx:pt>
          <cx:pt idx="3450">79000</cx:pt>
          <cx:pt idx="3451">79000</cx:pt>
          <cx:pt idx="3452">79000</cx:pt>
          <cx:pt idx="3453">79000</cx:pt>
          <cx:pt idx="3454">79000</cx:pt>
          <cx:pt idx="3455">102424</cx:pt>
          <cx:pt idx="3456">102424</cx:pt>
          <cx:pt idx="3457">102424</cx:pt>
          <cx:pt idx="3458">102424</cx:pt>
          <cx:pt idx="3459">133672</cx:pt>
          <cx:pt idx="3460">133672</cx:pt>
          <cx:pt idx="3461">63750</cx:pt>
          <cx:pt idx="3462">63750</cx:pt>
          <cx:pt idx="3463">63750</cx:pt>
          <cx:pt idx="3464">44443</cx:pt>
          <cx:pt idx="3465">44443</cx:pt>
          <cx:pt idx="3466">44443</cx:pt>
          <cx:pt idx="3467">44443</cx:pt>
          <cx:pt idx="3468">83487</cx:pt>
          <cx:pt idx="3469">83487</cx:pt>
          <cx:pt idx="3470">83487</cx:pt>
          <cx:pt idx="3471">83487</cx:pt>
          <cx:pt idx="3472">83487</cx:pt>
          <cx:pt idx="3473">83487</cx:pt>
          <cx:pt idx="3474">118039</cx:pt>
          <cx:pt idx="3475">118039</cx:pt>
          <cx:pt idx="3476">118039</cx:pt>
          <cx:pt idx="3477">118039</cx:pt>
          <cx:pt idx="3478">118039</cx:pt>
          <cx:pt idx="3479">96953</cx:pt>
          <cx:pt idx="3480">250000</cx:pt>
          <cx:pt idx="3481">250000</cx:pt>
          <cx:pt idx="3482">179762</cx:pt>
          <cx:pt idx="3483">179762</cx:pt>
          <cx:pt idx="3484">179762</cx:pt>
          <cx:pt idx="3485">179762</cx:pt>
          <cx:pt idx="3486">179762</cx:pt>
          <cx:pt idx="3487">179762</cx:pt>
          <cx:pt idx="3488">179762</cx:pt>
          <cx:pt idx="3489">179762</cx:pt>
          <cx:pt idx="3490">179762</cx:pt>
          <cx:pt idx="3491">147727</cx:pt>
          <cx:pt idx="3492">126250</cx:pt>
          <cx:pt idx="3493">126250</cx:pt>
          <cx:pt idx="3494">126250</cx:pt>
          <cx:pt idx="3495">126250</cx:pt>
          <cx:pt idx="3496">126250</cx:pt>
          <cx:pt idx="3497">126250</cx:pt>
          <cx:pt idx="3498">107256</cx:pt>
          <cx:pt idx="3499">107256</cx:pt>
          <cx:pt idx="3500">107256</cx:pt>
          <cx:pt idx="3501">107256</cx:pt>
          <cx:pt idx="3502">107256</cx:pt>
          <cx:pt idx="3503">107256</cx:pt>
          <cx:pt idx="3504">107256</cx:pt>
          <cx:pt idx="3505">127000</cx:pt>
          <cx:pt idx="3506">127000</cx:pt>
          <cx:pt idx="3507">127000</cx:pt>
          <cx:pt idx="3508">127000</cx:pt>
          <cx:pt idx="3509">184750</cx:pt>
          <cx:pt idx="3510">184750</cx:pt>
          <cx:pt idx="3511">184750</cx:pt>
          <cx:pt idx="3512">184750</cx:pt>
          <cx:pt idx="3513">79000</cx:pt>
          <cx:pt idx="3514">79000</cx:pt>
          <cx:pt idx="3515">79000</cx:pt>
          <cx:pt idx="3516">95469</cx:pt>
          <cx:pt idx="3517">95469</cx:pt>
          <cx:pt idx="3518">69643</cx:pt>
          <cx:pt idx="3519">69643</cx:pt>
          <cx:pt idx="3520">69643</cx:pt>
          <cx:pt idx="3521">63750</cx:pt>
          <cx:pt idx="3522">63750</cx:pt>
          <cx:pt idx="3523">63750</cx:pt>
          <cx:pt idx="3524">63750</cx:pt>
          <cx:pt idx="3525">63750</cx:pt>
          <cx:pt idx="3526">63750</cx:pt>
          <cx:pt idx="3527">44443</cx:pt>
          <cx:pt idx="3528">44443</cx:pt>
          <cx:pt idx="3529">44443</cx:pt>
          <cx:pt idx="3530">44443</cx:pt>
          <cx:pt idx="3531">68750</cx:pt>
          <cx:pt idx="3532">68750</cx:pt>
          <cx:pt idx="3533">68750</cx:pt>
          <cx:pt idx="3534">68750</cx:pt>
          <cx:pt idx="3535">68750</cx:pt>
          <cx:pt idx="3536">68750</cx:pt>
          <cx:pt idx="3537">118039</cx:pt>
          <cx:pt idx="3538">118039</cx:pt>
          <cx:pt idx="3539">118039</cx:pt>
          <cx:pt idx="3540">118039</cx:pt>
          <cx:pt idx="3541">118039</cx:pt>
          <cx:pt idx="3542">179762</cx:pt>
          <cx:pt idx="3543">179762</cx:pt>
          <cx:pt idx="3544">179762</cx:pt>
          <cx:pt idx="3545">179762</cx:pt>
          <cx:pt idx="3546">179762</cx:pt>
          <cx:pt idx="3547">179762</cx:pt>
          <cx:pt idx="3548">179762</cx:pt>
          <cx:pt idx="3549">179762</cx:pt>
          <cx:pt idx="3550">179762</cx:pt>
          <cx:pt idx="3551">179762</cx:pt>
          <cx:pt idx="3552">147727</cx:pt>
          <cx:pt idx="3553">147727</cx:pt>
          <cx:pt idx="3554">126250</cx:pt>
          <cx:pt idx="3555">126250</cx:pt>
          <cx:pt idx="3556">126250</cx:pt>
          <cx:pt idx="3557">126250</cx:pt>
          <cx:pt idx="3558">126250</cx:pt>
          <cx:pt idx="3559">127000</cx:pt>
          <cx:pt idx="3560">127000</cx:pt>
          <cx:pt idx="3561">127000</cx:pt>
          <cx:pt idx="3562">127000</cx:pt>
          <cx:pt idx="3563">127000</cx:pt>
          <cx:pt idx="3564">127000</cx:pt>
          <cx:pt idx="3565">127000</cx:pt>
          <cx:pt idx="3566">127000</cx:pt>
          <cx:pt idx="3567">127000</cx:pt>
          <cx:pt idx="3568">127000</cx:pt>
          <cx:pt idx="3569">184750</cx:pt>
          <cx:pt idx="3570">184750</cx:pt>
          <cx:pt idx="3571">184750</cx:pt>
          <cx:pt idx="3572">184750</cx:pt>
          <cx:pt idx="3573">184750</cx:pt>
          <cx:pt idx="3574">95469</cx:pt>
          <cx:pt idx="3575">95469</cx:pt>
          <cx:pt idx="3576">95469</cx:pt>
          <cx:pt idx="3577">95469</cx:pt>
          <cx:pt idx="3578">95469</cx:pt>
          <cx:pt idx="3579">69643</cx:pt>
          <cx:pt idx="3580">69643</cx:pt>
          <cx:pt idx="3581">69643</cx:pt>
          <cx:pt idx="3582">63750</cx:pt>
          <cx:pt idx="3583">63750</cx:pt>
          <cx:pt idx="3584">63750</cx:pt>
          <cx:pt idx="3585">63750</cx:pt>
          <cx:pt idx="3586">63750</cx:pt>
          <cx:pt idx="3587">63750</cx:pt>
          <cx:pt idx="3588">44443</cx:pt>
          <cx:pt idx="3589">44443</cx:pt>
          <cx:pt idx="3590">60638</cx:pt>
          <cx:pt idx="3591">60638</cx:pt>
          <cx:pt idx="3592">68750</cx:pt>
          <cx:pt idx="3593">68750</cx:pt>
          <cx:pt idx="3594">68750</cx:pt>
          <cx:pt idx="3595">68750</cx:pt>
          <cx:pt idx="3596">68750</cx:pt>
          <cx:pt idx="3597">118039</cx:pt>
          <cx:pt idx="3598">118039</cx:pt>
          <cx:pt idx="3599">118039</cx:pt>
          <cx:pt idx="3600">118039</cx:pt>
          <cx:pt idx="3601">179762</cx:pt>
          <cx:pt idx="3602">179762</cx:pt>
          <cx:pt idx="3603">179762</cx:pt>
          <cx:pt idx="3604">179762</cx:pt>
          <cx:pt idx="3605">179762</cx:pt>
          <cx:pt idx="3606">179762</cx:pt>
          <cx:pt idx="3607">179762</cx:pt>
          <cx:pt idx="3608">179762</cx:pt>
          <cx:pt idx="3609">179762</cx:pt>
          <cx:pt idx="3610">147727</cx:pt>
          <cx:pt idx="3611">147727</cx:pt>
          <cx:pt idx="3612">147727</cx:pt>
          <cx:pt idx="3613">126250</cx:pt>
          <cx:pt idx="3614">126250</cx:pt>
          <cx:pt idx="3615">126250</cx:pt>
          <cx:pt idx="3616">127000</cx:pt>
          <cx:pt idx="3617">127000</cx:pt>
          <cx:pt idx="3618">127000</cx:pt>
          <cx:pt idx="3619">127000</cx:pt>
          <cx:pt idx="3620">127000</cx:pt>
          <cx:pt idx="3621">127000</cx:pt>
          <cx:pt idx="3622">127000</cx:pt>
          <cx:pt idx="3623">127000</cx:pt>
          <cx:pt idx="3624">127000</cx:pt>
          <cx:pt idx="3625">127000</cx:pt>
          <cx:pt idx="3626">127000</cx:pt>
          <cx:pt idx="3627">127000</cx:pt>
          <cx:pt idx="3628">184750</cx:pt>
          <cx:pt idx="3629">184750</cx:pt>
          <cx:pt idx="3630">184750</cx:pt>
          <cx:pt idx="3631">184750</cx:pt>
          <cx:pt idx="3632">95469</cx:pt>
          <cx:pt idx="3633">95469</cx:pt>
          <cx:pt idx="3634">95469</cx:pt>
          <cx:pt idx="3635">95469</cx:pt>
          <cx:pt idx="3636">95469</cx:pt>
          <cx:pt idx="3637">69643</cx:pt>
          <cx:pt idx="3638">69643</cx:pt>
          <cx:pt idx="3639">69643</cx:pt>
          <cx:pt idx="3640">63750</cx:pt>
          <cx:pt idx="3641">63750</cx:pt>
          <cx:pt idx="3642">63750</cx:pt>
          <cx:pt idx="3643">63750</cx:pt>
          <cx:pt idx="3644">63750</cx:pt>
          <cx:pt idx="3645">63750</cx:pt>
          <cx:pt idx="3646">44443</cx:pt>
          <cx:pt idx="3647">44443</cx:pt>
          <cx:pt idx="3648">60638</cx:pt>
          <cx:pt idx="3649">60638</cx:pt>
          <cx:pt idx="3650">68750</cx:pt>
          <cx:pt idx="3651">68750</cx:pt>
          <cx:pt idx="3652">68750</cx:pt>
          <cx:pt idx="3653">68750</cx:pt>
          <cx:pt idx="3654">68750</cx:pt>
          <cx:pt idx="3655">118039</cx:pt>
          <cx:pt idx="3656">118039</cx:pt>
          <cx:pt idx="3657">118039</cx:pt>
          <cx:pt idx="3658">179762</cx:pt>
          <cx:pt idx="3659">179762</cx:pt>
          <cx:pt idx="3660">179762</cx:pt>
          <cx:pt idx="3661">179762</cx:pt>
          <cx:pt idx="3662">179762</cx:pt>
          <cx:pt idx="3663">179762</cx:pt>
          <cx:pt idx="3664">147727</cx:pt>
          <cx:pt idx="3665">147727</cx:pt>
          <cx:pt idx="3666">147727</cx:pt>
          <cx:pt idx="3667">147727</cx:pt>
          <cx:pt idx="3668">147727</cx:pt>
          <cx:pt idx="3669">147727</cx:pt>
          <cx:pt idx="3670">126250</cx:pt>
          <cx:pt idx="3671">127000</cx:pt>
          <cx:pt idx="3672">127000</cx:pt>
          <cx:pt idx="3673">127000</cx:pt>
          <cx:pt idx="3674">127000</cx:pt>
          <cx:pt idx="3675">127000</cx:pt>
          <cx:pt idx="3676">127000</cx:pt>
          <cx:pt idx="3677">127000</cx:pt>
          <cx:pt idx="3678">127000</cx:pt>
          <cx:pt idx="3679">127000</cx:pt>
          <cx:pt idx="3680">127000</cx:pt>
          <cx:pt idx="3681">127000</cx:pt>
          <cx:pt idx="3682">127000</cx:pt>
          <cx:pt idx="3683">127000</cx:pt>
          <cx:pt idx="3684">184750</cx:pt>
          <cx:pt idx="3685">184750</cx:pt>
          <cx:pt idx="3686">184750</cx:pt>
          <cx:pt idx="3687">95469</cx:pt>
          <cx:pt idx="3688">95469</cx:pt>
          <cx:pt idx="3689">95469</cx:pt>
          <cx:pt idx="3690">95469</cx:pt>
          <cx:pt idx="3691">62139</cx:pt>
          <cx:pt idx="3692">62139</cx:pt>
          <cx:pt idx="3693">62139</cx:pt>
          <cx:pt idx="3694">62139</cx:pt>
          <cx:pt idx="3695">83167</cx:pt>
          <cx:pt idx="3696">83167</cx:pt>
          <cx:pt idx="3697">83167</cx:pt>
          <cx:pt idx="3698">83167</cx:pt>
          <cx:pt idx="3699">83167</cx:pt>
          <cx:pt idx="3700">83167</cx:pt>
          <cx:pt idx="3701">60638</cx:pt>
          <cx:pt idx="3702">60638</cx:pt>
          <cx:pt idx="3703">60638</cx:pt>
          <cx:pt idx="3704">60638</cx:pt>
          <cx:pt idx="3705">60638</cx:pt>
          <cx:pt idx="3706">60638</cx:pt>
          <cx:pt idx="3707">60638</cx:pt>
          <cx:pt idx="3708">60638</cx:pt>
          <cx:pt idx="3709">60638</cx:pt>
          <cx:pt idx="3710">60638</cx:pt>
          <cx:pt idx="3711">60638</cx:pt>
          <cx:pt idx="3712">179762</cx:pt>
          <cx:pt idx="3713">179762</cx:pt>
          <cx:pt idx="3714">179762</cx:pt>
          <cx:pt idx="3715">179762</cx:pt>
          <cx:pt idx="3716">179762</cx:pt>
          <cx:pt idx="3717">147727</cx:pt>
          <cx:pt idx="3718">147727</cx:pt>
          <cx:pt idx="3719">147727</cx:pt>
          <cx:pt idx="3720">147727</cx:pt>
          <cx:pt idx="3721">147727</cx:pt>
          <cx:pt idx="3722">147727</cx:pt>
          <cx:pt idx="3723">113991</cx:pt>
          <cx:pt idx="3724">127000</cx:pt>
          <cx:pt idx="3725">127000</cx:pt>
          <cx:pt idx="3726">127000</cx:pt>
          <cx:pt idx="3727">127000</cx:pt>
          <cx:pt idx="3728">127000</cx:pt>
          <cx:pt idx="3729">127000</cx:pt>
          <cx:pt idx="3730">127000</cx:pt>
          <cx:pt idx="3731">127000</cx:pt>
          <cx:pt idx="3732">127000</cx:pt>
          <cx:pt idx="3733">127000</cx:pt>
          <cx:pt idx="3734">127000</cx:pt>
          <cx:pt idx="3735">127000</cx:pt>
          <cx:pt idx="3736">127000</cx:pt>
          <cx:pt idx="3737">184750</cx:pt>
          <cx:pt idx="3738">184750</cx:pt>
          <cx:pt idx="3739">184750</cx:pt>
          <cx:pt idx="3740">63424</cx:pt>
          <cx:pt idx="3741">95469</cx:pt>
          <cx:pt idx="3742">95469</cx:pt>
          <cx:pt idx="3743">95469</cx:pt>
          <cx:pt idx="3744">62139</cx:pt>
          <cx:pt idx="3745">62139</cx:pt>
          <cx:pt idx="3746">62139</cx:pt>
          <cx:pt idx="3747">62139</cx:pt>
          <cx:pt idx="3748">83167</cx:pt>
          <cx:pt idx="3749">83167</cx:pt>
          <cx:pt idx="3750">83167</cx:pt>
          <cx:pt idx="3751">83167</cx:pt>
          <cx:pt idx="3752">83167</cx:pt>
          <cx:pt idx="3753">83167</cx:pt>
          <cx:pt idx="3754">81169</cx:pt>
          <cx:pt idx="3755">81169</cx:pt>
          <cx:pt idx="3756">60638</cx:pt>
          <cx:pt idx="3757">60638</cx:pt>
          <cx:pt idx="3758">60638</cx:pt>
          <cx:pt idx="3759">60638</cx:pt>
          <cx:pt idx="3760">60638</cx:pt>
          <cx:pt idx="3761">60638</cx:pt>
          <cx:pt idx="3762">60638</cx:pt>
          <cx:pt idx="3763">179762</cx:pt>
          <cx:pt idx="3764">179762</cx:pt>
          <cx:pt idx="3765">179762</cx:pt>
          <cx:pt idx="3766">147727</cx:pt>
          <cx:pt idx="3767">147727</cx:pt>
          <cx:pt idx="3768">147727</cx:pt>
          <cx:pt idx="3769">147727</cx:pt>
          <cx:pt idx="3770">147727</cx:pt>
          <cx:pt idx="3771">147727</cx:pt>
          <cx:pt idx="3772">147727</cx:pt>
          <cx:pt idx="3773">113991</cx:pt>
          <cx:pt idx="3774">127000</cx:pt>
          <cx:pt idx="3775">127000</cx:pt>
          <cx:pt idx="3776">127000</cx:pt>
          <cx:pt idx="3777">127000</cx:pt>
          <cx:pt idx="3778">113991</cx:pt>
          <cx:pt idx="3779">113991</cx:pt>
          <cx:pt idx="3780">127000</cx:pt>
          <cx:pt idx="3781">127000</cx:pt>
          <cx:pt idx="3782">127000</cx:pt>
          <cx:pt idx="3783">127000</cx:pt>
          <cx:pt idx="3784">127000</cx:pt>
          <cx:pt idx="3785">127000</cx:pt>
          <cx:pt idx="3786">127000</cx:pt>
          <cx:pt idx="3787">184750</cx:pt>
          <cx:pt idx="3788">63424</cx:pt>
          <cx:pt idx="3789">63424</cx:pt>
          <cx:pt idx="3790">63424</cx:pt>
          <cx:pt idx="3791">63424</cx:pt>
          <cx:pt idx="3792">95469</cx:pt>
          <cx:pt idx="3793">95469</cx:pt>
          <cx:pt idx="3794">62139</cx:pt>
          <cx:pt idx="3795">62139</cx:pt>
          <cx:pt idx="3796">62139</cx:pt>
          <cx:pt idx="3797">62139</cx:pt>
          <cx:pt idx="3798">83167</cx:pt>
          <cx:pt idx="3799">83167</cx:pt>
          <cx:pt idx="3800">83167</cx:pt>
          <cx:pt idx="3801">83167</cx:pt>
          <cx:pt idx="3802">83167</cx:pt>
          <cx:pt idx="3803">83167</cx:pt>
          <cx:pt idx="3804">81169</cx:pt>
          <cx:pt idx="3805">81169</cx:pt>
          <cx:pt idx="3806">81169</cx:pt>
          <cx:pt idx="3807">73750</cx:pt>
          <cx:pt idx="3808">73750</cx:pt>
          <cx:pt idx="3809">73750</cx:pt>
          <cx:pt idx="3810">73750</cx:pt>
          <cx:pt idx="3811">73750</cx:pt>
          <cx:pt idx="3812">179762</cx:pt>
          <cx:pt idx="3813">147727</cx:pt>
          <cx:pt idx="3814">147727</cx:pt>
          <cx:pt idx="3815">147727</cx:pt>
          <cx:pt idx="3816">147727</cx:pt>
          <cx:pt idx="3817">147727</cx:pt>
          <cx:pt idx="3818">147727</cx:pt>
          <cx:pt idx="3819">113991</cx:pt>
          <cx:pt idx="3820">113991</cx:pt>
          <cx:pt idx="3821">113991</cx:pt>
          <cx:pt idx="3822">113991</cx:pt>
          <cx:pt idx="3823">113991</cx:pt>
          <cx:pt idx="3824">113991</cx:pt>
          <cx:pt idx="3825">113991</cx:pt>
          <cx:pt idx="3826">113991</cx:pt>
          <cx:pt idx="3827">127000</cx:pt>
          <cx:pt idx="3828">127000</cx:pt>
          <cx:pt idx="3829">127000</cx:pt>
          <cx:pt idx="3830">127000</cx:pt>
          <cx:pt idx="3831">127000</cx:pt>
          <cx:pt idx="3832">127000</cx:pt>
          <cx:pt idx="3833">127000</cx:pt>
          <cx:pt idx="3834">127000</cx:pt>
          <cx:pt idx="3835">184750</cx:pt>
          <cx:pt idx="3836">63424</cx:pt>
          <cx:pt idx="3837">63424</cx:pt>
          <cx:pt idx="3838">63424</cx:pt>
          <cx:pt idx="3839">63424</cx:pt>
          <cx:pt idx="3840">95469</cx:pt>
          <cx:pt idx="3841">62139</cx:pt>
          <cx:pt idx="3842">62139</cx:pt>
          <cx:pt idx="3843">86927</cx:pt>
          <cx:pt idx="3844">86927</cx:pt>
          <cx:pt idx="3845">84615</cx:pt>
          <cx:pt idx="3846">84615</cx:pt>
          <cx:pt idx="3847">84615</cx:pt>
          <cx:pt idx="3848">84615</cx:pt>
          <cx:pt idx="3849">83167</cx:pt>
          <cx:pt idx="3850">83167</cx:pt>
          <cx:pt idx="3851">81169</cx:pt>
          <cx:pt idx="3852">81169</cx:pt>
          <cx:pt idx="3853">81169</cx:pt>
          <cx:pt idx="3854">81169</cx:pt>
          <cx:pt idx="3855">73750</cx:pt>
          <cx:pt idx="3856">73750</cx:pt>
          <cx:pt idx="3857">73750</cx:pt>
          <cx:pt idx="3858">147727</cx:pt>
          <cx:pt idx="3859">147727</cx:pt>
          <cx:pt idx="3860">147727</cx:pt>
          <cx:pt idx="3861">147727</cx:pt>
          <cx:pt idx="3862">147727</cx:pt>
          <cx:pt idx="3863">122419</cx:pt>
          <cx:pt idx="3864">122419</cx:pt>
          <cx:pt idx="3865">122419</cx:pt>
          <cx:pt idx="3866">122419</cx:pt>
          <cx:pt idx="3867">113991</cx:pt>
          <cx:pt idx="3868">113991</cx:pt>
          <cx:pt idx="3869">113991</cx:pt>
          <cx:pt idx="3870">113991</cx:pt>
          <cx:pt idx="3871">113991</cx:pt>
          <cx:pt idx="3872">202431</cx:pt>
          <cx:pt idx="3873">202431</cx:pt>
          <cx:pt idx="3874">127000</cx:pt>
          <cx:pt idx="3875">202431</cx:pt>
          <cx:pt idx="3876">202431</cx:pt>
          <cx:pt idx="3877">202431</cx:pt>
          <cx:pt idx="3878">52606</cx:pt>
          <cx:pt idx="3879">63424</cx:pt>
          <cx:pt idx="3880">63424</cx:pt>
          <cx:pt idx="3881">63424</cx:pt>
          <cx:pt idx="3882">63424</cx:pt>
          <cx:pt idx="3883">63424</cx:pt>
          <cx:pt idx="3884">63424</cx:pt>
          <cx:pt idx="3885">38564</cx:pt>
          <cx:pt idx="3886">86927</cx:pt>
          <cx:pt idx="3887">86927</cx:pt>
          <cx:pt idx="3888">86927</cx:pt>
          <cx:pt idx="3889">86927</cx:pt>
          <cx:pt idx="3890">84615</cx:pt>
          <cx:pt idx="3891">84615</cx:pt>
          <cx:pt idx="3892">84615</cx:pt>
          <cx:pt idx="3893">84615</cx:pt>
          <cx:pt idx="3894">84615</cx:pt>
          <cx:pt idx="3895">81169</cx:pt>
          <cx:pt idx="3896">81169</cx:pt>
          <cx:pt idx="3897">81169</cx:pt>
          <cx:pt idx="3898">81169</cx:pt>
          <cx:pt idx="3899">81169</cx:pt>
          <cx:pt idx="3900">81169</cx:pt>
          <cx:pt idx="3901">81169</cx:pt>
          <cx:pt idx="3902">147727</cx:pt>
          <cx:pt idx="3903">147727</cx:pt>
          <cx:pt idx="3904">147727</cx:pt>
          <cx:pt idx="3905">147727</cx:pt>
          <cx:pt idx="3906">122419</cx:pt>
          <cx:pt idx="3907">122419</cx:pt>
          <cx:pt idx="3908">122419</cx:pt>
          <cx:pt idx="3909">122419</cx:pt>
          <cx:pt idx="3910">122419</cx:pt>
          <cx:pt idx="3911">113991</cx:pt>
          <cx:pt idx="3912">113991</cx:pt>
          <cx:pt idx="3913">113991</cx:pt>
          <cx:pt idx="3914">113991</cx:pt>
          <cx:pt idx="3915">202431</cx:pt>
          <cx:pt idx="3916">202431</cx:pt>
          <cx:pt idx="3917">202431</cx:pt>
          <cx:pt idx="3918">202431</cx:pt>
          <cx:pt idx="3919">202431</cx:pt>
          <cx:pt idx="3920">52606</cx:pt>
          <cx:pt idx="3921">52606</cx:pt>
          <cx:pt idx="3922">52606</cx:pt>
          <cx:pt idx="3923">52606</cx:pt>
          <cx:pt idx="3924">52606</cx:pt>
          <cx:pt idx="3925">52606</cx:pt>
          <cx:pt idx="3926">52606</cx:pt>
          <cx:pt idx="3927">38564</cx:pt>
          <cx:pt idx="3928">38564</cx:pt>
          <cx:pt idx="3929">86927</cx:pt>
          <cx:pt idx="3930">86927</cx:pt>
          <cx:pt idx="3931">86927</cx:pt>
          <cx:pt idx="3932">86927</cx:pt>
          <cx:pt idx="3933">84615</cx:pt>
          <cx:pt idx="3934">84615</cx:pt>
          <cx:pt idx="3935">84615</cx:pt>
          <cx:pt idx="3936">84615</cx:pt>
          <cx:pt idx="3937">84615</cx:pt>
          <cx:pt idx="3938">81169</cx:pt>
          <cx:pt idx="3939">81169</cx:pt>
          <cx:pt idx="3940">81169</cx:pt>
          <cx:pt idx="3941">81169</cx:pt>
          <cx:pt idx="3942">81169</cx:pt>
          <cx:pt idx="3943">147727</cx:pt>
          <cx:pt idx="3944">147727</cx:pt>
          <cx:pt idx="3945">122419</cx:pt>
          <cx:pt idx="3946">122419</cx:pt>
          <cx:pt idx="3947">122419</cx:pt>
          <cx:pt idx="3948">122419</cx:pt>
          <cx:pt idx="3949">122419</cx:pt>
          <cx:pt idx="3950">122419</cx:pt>
          <cx:pt idx="3951">122419</cx:pt>
          <cx:pt idx="3952">113991</cx:pt>
          <cx:pt idx="3953">113991</cx:pt>
          <cx:pt idx="3954">202431</cx:pt>
          <cx:pt idx="3955">202431</cx:pt>
          <cx:pt idx="3956">202431</cx:pt>
          <cx:pt idx="3957">202431</cx:pt>
          <cx:pt idx="3958">202431</cx:pt>
          <cx:pt idx="3959">202431</cx:pt>
          <cx:pt idx="3960">52606</cx:pt>
          <cx:pt idx="3961">52606</cx:pt>
          <cx:pt idx="3962">52606</cx:pt>
          <cx:pt idx="3963">52606</cx:pt>
          <cx:pt idx="3964">52606</cx:pt>
          <cx:pt idx="3965">52606</cx:pt>
          <cx:pt idx="3966">52606</cx:pt>
          <cx:pt idx="3967">38564</cx:pt>
          <cx:pt idx="3968">38564</cx:pt>
          <cx:pt idx="3969">86927</cx:pt>
          <cx:pt idx="3970">86927</cx:pt>
          <cx:pt idx="3971">86927</cx:pt>
          <cx:pt idx="3972">86927</cx:pt>
          <cx:pt idx="3973">84615</cx:pt>
          <cx:pt idx="3974">84615</cx:pt>
          <cx:pt idx="3975">84615</cx:pt>
          <cx:pt idx="3976">84615</cx:pt>
          <cx:pt idx="3977">84924</cx:pt>
          <cx:pt idx="3978">84924</cx:pt>
          <cx:pt idx="3979">81169</cx:pt>
          <cx:pt idx="3980">81169</cx:pt>
          <cx:pt idx="3981">81169</cx:pt>
          <cx:pt idx="3982">122419</cx:pt>
          <cx:pt idx="3983">122419</cx:pt>
          <cx:pt idx="3984">122419</cx:pt>
          <cx:pt idx="3985">122419</cx:pt>
          <cx:pt idx="3986">202431</cx:pt>
          <cx:pt idx="3987">202431</cx:pt>
          <cx:pt idx="3988">202431</cx:pt>
          <cx:pt idx="3989">202431</cx:pt>
          <cx:pt idx="3990">202431</cx:pt>
          <cx:pt idx="3991">202431</cx:pt>
          <cx:pt idx="3992">202431</cx:pt>
          <cx:pt idx="3993">202431</cx:pt>
          <cx:pt idx="3994">202431</cx:pt>
          <cx:pt idx="3995">202431</cx:pt>
          <cx:pt idx="3996">202431</cx:pt>
          <cx:pt idx="3997">52606</cx:pt>
          <cx:pt idx="3998">52606</cx:pt>
          <cx:pt idx="3999">52606</cx:pt>
          <cx:pt idx="4000">52606</cx:pt>
          <cx:pt idx="4001">52606</cx:pt>
          <cx:pt idx="4002">52606</cx:pt>
          <cx:pt idx="4003">52606</cx:pt>
          <cx:pt idx="4004">38564</cx:pt>
          <cx:pt idx="4005">38564</cx:pt>
          <cx:pt idx="4006">86927</cx:pt>
          <cx:pt idx="4007">86927</cx:pt>
          <cx:pt idx="4008">86927</cx:pt>
          <cx:pt idx="4009">86927</cx:pt>
          <cx:pt idx="4010">84615</cx:pt>
          <cx:pt idx="4011">84615</cx:pt>
          <cx:pt idx="4012">84615</cx:pt>
          <cx:pt idx="4013">84615</cx:pt>
          <cx:pt idx="4014">84924</cx:pt>
          <cx:pt idx="4015">84924</cx:pt>
          <cx:pt idx="4016">81169</cx:pt>
          <cx:pt idx="4017">81169</cx:pt>
          <cx:pt idx="4018">122419</cx:pt>
          <cx:pt idx="4019">122419</cx:pt>
          <cx:pt idx="4020">202431</cx:pt>
          <cx:pt idx="4021">202431</cx:pt>
          <cx:pt idx="4022">202431</cx:pt>
          <cx:pt idx="4023">202431</cx:pt>
          <cx:pt idx="4024">202431</cx:pt>
          <cx:pt idx="4025">202431</cx:pt>
          <cx:pt idx="4026">202431</cx:pt>
          <cx:pt idx="4027">202431</cx:pt>
          <cx:pt idx="4028">202431</cx:pt>
          <cx:pt idx="4029">202431</cx:pt>
          <cx:pt idx="4030">202431</cx:pt>
          <cx:pt idx="4031">202431</cx:pt>
          <cx:pt idx="4032">202431</cx:pt>
          <cx:pt idx="4033">52606</cx:pt>
          <cx:pt idx="4034">52606</cx:pt>
          <cx:pt idx="4035">52606</cx:pt>
          <cx:pt idx="4036">52606</cx:pt>
          <cx:pt idx="4037">52606</cx:pt>
          <cx:pt idx="4038">52606</cx:pt>
          <cx:pt idx="4039">38564</cx:pt>
          <cx:pt idx="4040">38564</cx:pt>
          <cx:pt idx="4041">38564</cx:pt>
          <cx:pt idx="4042">86927</cx:pt>
          <cx:pt idx="4043">86927</cx:pt>
          <cx:pt idx="4044">86927</cx:pt>
          <cx:pt idx="4045">84615</cx:pt>
          <cx:pt idx="4046">84615</cx:pt>
          <cx:pt idx="4047">84615</cx:pt>
          <cx:pt idx="4048">84924</cx:pt>
          <cx:pt idx="4049">84924</cx:pt>
          <cx:pt idx="4050">84924</cx:pt>
          <cx:pt idx="4051">202431</cx:pt>
          <cx:pt idx="4052">202431</cx:pt>
          <cx:pt idx="4053">202431</cx:pt>
          <cx:pt idx="4054">202431</cx:pt>
          <cx:pt idx="4055">202431</cx:pt>
          <cx:pt idx="4056">202431</cx:pt>
          <cx:pt idx="4057">202431</cx:pt>
          <cx:pt idx="4058">202431</cx:pt>
          <cx:pt idx="4059">202431</cx:pt>
          <cx:pt idx="4060">202431</cx:pt>
          <cx:pt idx="4061">202431</cx:pt>
          <cx:pt idx="4062">202431</cx:pt>
          <cx:pt idx="4063">202431</cx:pt>
          <cx:pt idx="4064">202431</cx:pt>
          <cx:pt idx="4065">202431</cx:pt>
          <cx:pt idx="4066">202431</cx:pt>
          <cx:pt idx="4067">52606</cx:pt>
          <cx:pt idx="4068">52606</cx:pt>
          <cx:pt idx="4069">52606</cx:pt>
          <cx:pt idx="4070">52606</cx:pt>
          <cx:pt idx="4071">38564</cx:pt>
          <cx:pt idx="4072">38564</cx:pt>
          <cx:pt idx="4073">38564</cx:pt>
          <cx:pt idx="4074">91758</cx:pt>
          <cx:pt idx="4075">84924</cx:pt>
          <cx:pt idx="4076">84924</cx:pt>
          <cx:pt idx="4077">84924</cx:pt>
          <cx:pt idx="4078">84924</cx:pt>
          <cx:pt idx="4079">84924</cx:pt>
          <cx:pt idx="4080">84924</cx:pt>
          <cx:pt idx="4081">84924</cx:pt>
          <cx:pt idx="4082">202431</cx:pt>
          <cx:pt idx="4083">202431</cx:pt>
          <cx:pt idx="4084">202431</cx:pt>
          <cx:pt idx="4085">202431</cx:pt>
          <cx:pt idx="4086">202431</cx:pt>
          <cx:pt idx="4087">202431</cx:pt>
          <cx:pt idx="4088">202431</cx:pt>
          <cx:pt idx="4089">202431</cx:pt>
          <cx:pt idx="4090">202431</cx:pt>
          <cx:pt idx="4091">202431</cx:pt>
          <cx:pt idx="4092">202431</cx:pt>
          <cx:pt idx="4093">202431</cx:pt>
          <cx:pt idx="4094">202431</cx:pt>
          <cx:pt idx="4095">202431</cx:pt>
          <cx:pt idx="4096">169044</cx:pt>
          <cx:pt idx="4097">169044</cx:pt>
          <cx:pt idx="4098">91758</cx:pt>
          <cx:pt idx="4099">91758</cx:pt>
          <cx:pt idx="4100">91758</cx:pt>
          <cx:pt idx="4101">91758</cx:pt>
          <cx:pt idx="4102">91758</cx:pt>
          <cx:pt idx="4103">91758</cx:pt>
          <cx:pt idx="4104">91758</cx:pt>
          <cx:pt idx="4105">84924</cx:pt>
          <cx:pt idx="4106">84924</cx:pt>
          <cx:pt idx="4107">84924</cx:pt>
          <cx:pt idx="4108">84924</cx:pt>
          <cx:pt idx="4109">84924</cx:pt>
          <cx:pt idx="4110">202431</cx:pt>
          <cx:pt idx="4111">202431</cx:pt>
          <cx:pt idx="4112">202431</cx:pt>
          <cx:pt idx="4113">202431</cx:pt>
          <cx:pt idx="4114">202431</cx:pt>
          <cx:pt idx="4115">202431</cx:pt>
          <cx:pt idx="4116">202431</cx:pt>
          <cx:pt idx="4117">202431</cx:pt>
          <cx:pt idx="4118">202431</cx:pt>
          <cx:pt idx="4119">202431</cx:pt>
          <cx:pt idx="4120">202431</cx:pt>
          <cx:pt idx="4121">202431</cx:pt>
          <cx:pt idx="4122">202431</cx:pt>
          <cx:pt idx="4123">169044</cx:pt>
          <cx:pt idx="4124">169044</cx:pt>
          <cx:pt idx="4125">91758</cx:pt>
          <cx:pt idx="4126">91758</cx:pt>
          <cx:pt idx="4127">91758</cx:pt>
          <cx:pt idx="4128">91758</cx:pt>
          <cx:pt idx="4129">91758</cx:pt>
          <cx:pt idx="4130">91758</cx:pt>
          <cx:pt idx="4131">91758</cx:pt>
          <cx:pt idx="4132">91758</cx:pt>
          <cx:pt idx="4133">84924</cx:pt>
          <cx:pt idx="4134">84924</cx:pt>
          <cx:pt idx="4135">84924</cx:pt>
          <cx:pt idx="4136">202431</cx:pt>
          <cx:pt idx="4137">202431</cx:pt>
          <cx:pt idx="4138">202431</cx:pt>
          <cx:pt idx="4139">202431</cx:pt>
          <cx:pt idx="4140">202431</cx:pt>
          <cx:pt idx="4141">202431</cx:pt>
          <cx:pt idx="4142">202431</cx:pt>
          <cx:pt idx="4143">202431</cx:pt>
          <cx:pt idx="4144">202431</cx:pt>
          <cx:pt idx="4145">202431</cx:pt>
          <cx:pt idx="4146">202431</cx:pt>
          <cx:pt idx="4147">169044</cx:pt>
          <cx:pt idx="4148">169044</cx:pt>
          <cx:pt idx="4149">169044</cx:pt>
          <cx:pt idx="4150">169044</cx:pt>
          <cx:pt idx="4151">169044</cx:pt>
          <cx:pt idx="4152">91758</cx:pt>
          <cx:pt idx="4153">91758</cx:pt>
          <cx:pt idx="4154">91758</cx:pt>
          <cx:pt idx="4155">91758</cx:pt>
          <cx:pt idx="4156">91758</cx:pt>
          <cx:pt idx="4157">91758</cx:pt>
          <cx:pt idx="4158">84924</cx:pt>
          <cx:pt idx="4159">202431</cx:pt>
          <cx:pt idx="4160">202431</cx:pt>
          <cx:pt idx="4161">202431</cx:pt>
          <cx:pt idx="4162">202431</cx:pt>
          <cx:pt idx="4163">202431</cx:pt>
          <cx:pt idx="4164">202431</cx:pt>
          <cx:pt idx="4165">202431</cx:pt>
          <cx:pt idx="4166">202431</cx:pt>
          <cx:pt idx="4167">202431</cx:pt>
          <cx:pt idx="4168">169044</cx:pt>
          <cx:pt idx="4169">169044</cx:pt>
          <cx:pt idx="4170">169044</cx:pt>
          <cx:pt idx="4171">169044</cx:pt>
          <cx:pt idx="4172">169044</cx:pt>
          <cx:pt idx="4173">169044</cx:pt>
          <cx:pt idx="4174">169044</cx:pt>
          <cx:pt idx="4175">169044</cx:pt>
          <cx:pt idx="4176">169044</cx:pt>
          <cx:pt idx="4177">91758</cx:pt>
          <cx:pt idx="4178">91758</cx:pt>
          <cx:pt idx="4179">91758</cx:pt>
          <cx:pt idx="4180">202431</cx:pt>
          <cx:pt idx="4181">202431</cx:pt>
          <cx:pt idx="4182">202431</cx:pt>
          <cx:pt idx="4183">202431</cx:pt>
          <cx:pt idx="4184">202431</cx:pt>
          <cx:pt idx="4185">202431</cx:pt>
          <cx:pt idx="4186">202431</cx:pt>
          <cx:pt idx="4187">202431</cx:pt>
          <cx:pt idx="4188">202431</cx:pt>
          <cx:pt idx="4189">169044</cx:pt>
          <cx:pt idx="4190">169044</cx:pt>
          <cx:pt idx="4191">169044</cx:pt>
          <cx:pt idx="4192">169044</cx:pt>
          <cx:pt idx="4193">169044</cx:pt>
          <cx:pt idx="4194">169044</cx:pt>
          <cx:pt idx="4195">169044</cx:pt>
          <cx:pt idx="4196">91758</cx:pt>
          <cx:pt idx="4197">91758</cx:pt>
          <cx:pt idx="4198">202431</cx:pt>
          <cx:pt idx="4199">202431</cx:pt>
          <cx:pt idx="4200">202431</cx:pt>
          <cx:pt idx="4201">202431</cx:pt>
          <cx:pt idx="4202">202431</cx:pt>
          <cx:pt idx="4203">202431</cx:pt>
          <cx:pt idx="4204">202431</cx:pt>
          <cx:pt idx="4205">169044</cx:pt>
          <cx:pt idx="4206">169044</cx:pt>
          <cx:pt idx="4207">169044</cx:pt>
          <cx:pt idx="4208">169044</cx:pt>
          <cx:pt idx="4209">169044</cx:pt>
          <cx:pt idx="4210">169044</cx:pt>
          <cx:pt idx="4211">169044</cx:pt>
          <cx:pt idx="4212">169044</cx:pt>
          <cx:pt idx="4213">202431</cx:pt>
          <cx:pt idx="4214">202431</cx:pt>
          <cx:pt idx="4215">202431</cx:pt>
          <cx:pt idx="4216">169044</cx:pt>
          <cx:pt idx="4217">169044</cx:pt>
          <cx:pt idx="4218">169044</cx:pt>
          <cx:pt idx="4219">169044</cx:pt>
          <cx:pt idx="4220">169044</cx:pt>
          <cx:pt idx="4221">169044</cx:pt>
          <cx:pt idx="4222">169044</cx:pt>
          <cx:pt idx="4223">169044</cx:pt>
          <cx:pt idx="4224">169044</cx:pt>
          <cx:pt idx="4225">169044</cx:pt>
          <cx:pt idx="4226">169044</cx:pt>
          <cx:pt idx="4227">169044</cx:pt>
          <cx:pt idx="4228">169044</cx:pt>
          <cx:pt idx="4229">169044</cx:pt>
          <cx:pt idx="4230">169044</cx:pt>
          <cx:pt idx="4231">169044</cx:pt>
          <cx:pt idx="4232">169044</cx:pt>
          <cx:pt idx="4233">169044</cx:pt>
          <cx:pt idx="4234">169044</cx:pt>
          <cx:pt idx="4235">169044</cx:pt>
          <cx:pt idx="4236">169044</cx:pt>
          <cx:pt idx="4237">169044</cx:pt>
          <cx:pt idx="4238">169044</cx:pt>
          <cx:pt idx="4239">169044</cx:pt>
          <cx:pt idx="4240">169044</cx:pt>
          <cx:pt idx="4241">169044</cx:pt>
          <cx:pt idx="4242">169044</cx:pt>
          <cx:pt idx="4243">169044</cx:pt>
          <cx:pt idx="4244">169044</cx:pt>
          <cx:pt idx="4245">169044</cx:pt>
          <cx:pt idx="4246">169044</cx:pt>
          <cx:pt idx="4247">169044</cx:pt>
          <cx:pt idx="4248">169044</cx:pt>
          <cx:pt idx="4249">169044</cx:pt>
          <cx:pt idx="4250">169044</cx:pt>
          <cx:pt idx="4251">169044</cx:pt>
        </cx:lvl>
      </cx:numDim>
    </cx:data>
  </cx:chartData>
  <cx:chart>
    <cx:title pos="t" align="ctr" overlay="0">
      <cx:tx>
        <cx:txData>
          <cx:v>Washington, D.C. Images Income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Washington, D.C. Images Income Distribution</a:t>
          </a:r>
        </a:p>
      </cx:txPr>
    </cx:title>
    <cx:plotArea>
      <cx:plotAreaRegion>
        <cx:series layoutId="clusteredColumn" uniqueId="{4886ECEC-E9B0-4ABE-AE3B-4B90E35D8DE1}">
          <cx:spPr>
            <a:solidFill>
              <a:schemeClr val="accent1"/>
            </a:solidFill>
          </cx:spPr>
          <cx:dataPt idx="3">
            <cx:spPr>
              <a:solidFill>
                <a:srgbClr val="FF0000"/>
              </a:solidFill>
            </cx:spPr>
          </cx:dataPt>
          <cx:dataPt idx="6">
            <cx:spPr>
              <a:solidFill>
                <a:srgbClr val="FF0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labels!$B$1:$B$4252</cx:f>
        <cx:lvl ptCount="4252" formatCode="General">
          <cx:pt idx="0">41660</cx:pt>
          <cx:pt idx="1">41660</cx:pt>
          <cx:pt idx="2">41660</cx:pt>
          <cx:pt idx="3">41660</cx:pt>
          <cx:pt idx="4">41660</cx:pt>
          <cx:pt idx="5">41660</cx:pt>
          <cx:pt idx="6">41660</cx:pt>
          <cx:pt idx="7">41660</cx:pt>
          <cx:pt idx="8">41660</cx:pt>
          <cx:pt idx="9">41660</cx:pt>
          <cx:pt idx="10">41660</cx:pt>
          <cx:pt idx="11">41660</cx:pt>
          <cx:pt idx="12">41660</cx:pt>
          <cx:pt idx="13">41660</cx:pt>
          <cx:pt idx="14">41660</cx:pt>
          <cx:pt idx="15">41660</cx:pt>
          <cx:pt idx="16">41660</cx:pt>
          <cx:pt idx="17">41660</cx:pt>
          <cx:pt idx="18">41660</cx:pt>
          <cx:pt idx="19">41660</cx:pt>
          <cx:pt idx="20">41660</cx:pt>
          <cx:pt idx="21">41660</cx:pt>
          <cx:pt idx="22">41660</cx:pt>
          <cx:pt idx="23">41660</cx:pt>
          <cx:pt idx="24">41660</cx:pt>
          <cx:pt idx="25">41660</cx:pt>
          <cx:pt idx="26">41660</cx:pt>
          <cx:pt idx="27">41660</cx:pt>
          <cx:pt idx="28">41660</cx:pt>
          <cx:pt idx="29">41660</cx:pt>
          <cx:pt idx="30">41660</cx:pt>
          <cx:pt idx="31">41660</cx:pt>
          <cx:pt idx="32">41660</cx:pt>
          <cx:pt idx="33">41660</cx:pt>
          <cx:pt idx="34">41660</cx:pt>
          <cx:pt idx="35">41660</cx:pt>
          <cx:pt idx="36">41660</cx:pt>
          <cx:pt idx="37">41660</cx:pt>
          <cx:pt idx="38">41660</cx:pt>
          <cx:pt idx="39">41660</cx:pt>
          <cx:pt idx="40">41660</cx:pt>
          <cx:pt idx="41">41660</cx:pt>
          <cx:pt idx="42">41660</cx:pt>
          <cx:pt idx="43">41660</cx:pt>
          <cx:pt idx="44">41660</cx:pt>
          <cx:pt idx="45">41660</cx:pt>
          <cx:pt idx="46">41660</cx:pt>
          <cx:pt idx="47">41660</cx:pt>
          <cx:pt idx="48">41660</cx:pt>
          <cx:pt idx="49">41660</cx:pt>
          <cx:pt idx="50">41660</cx:pt>
          <cx:pt idx="51">41660</cx:pt>
          <cx:pt idx="52">41660</cx:pt>
          <cx:pt idx="53">41660</cx:pt>
          <cx:pt idx="54">41660</cx:pt>
          <cx:pt idx="55">41660</cx:pt>
          <cx:pt idx="56">41660</cx:pt>
          <cx:pt idx="57">41660</cx:pt>
          <cx:pt idx="58">41660</cx:pt>
          <cx:pt idx="59">41660</cx:pt>
          <cx:pt idx="60">41660</cx:pt>
          <cx:pt idx="61">41660</cx:pt>
          <cx:pt idx="62">41660</cx:pt>
          <cx:pt idx="63">41660</cx:pt>
          <cx:pt idx="64">41660</cx:pt>
          <cx:pt idx="65">41660</cx:pt>
          <cx:pt idx="66">41660</cx:pt>
          <cx:pt idx="67">41660</cx:pt>
          <cx:pt idx="68">41660</cx:pt>
          <cx:pt idx="69">41660</cx:pt>
          <cx:pt idx="70">41660</cx:pt>
          <cx:pt idx="71">41660</cx:pt>
          <cx:pt idx="72">41660</cx:pt>
          <cx:pt idx="73">41660</cx:pt>
          <cx:pt idx="74">41660</cx:pt>
          <cx:pt idx="75">41660</cx:pt>
          <cx:pt idx="76">41660</cx:pt>
          <cx:pt idx="77">41660</cx:pt>
          <cx:pt idx="78">41660</cx:pt>
          <cx:pt idx="79">41660</cx:pt>
          <cx:pt idx="80">41660</cx:pt>
          <cx:pt idx="81">41660</cx:pt>
          <cx:pt idx="82">41660</cx:pt>
          <cx:pt idx="83">41660</cx:pt>
          <cx:pt idx="84">41660</cx:pt>
          <cx:pt idx="85">41660</cx:pt>
          <cx:pt idx="86">41660</cx:pt>
          <cx:pt idx="87">41660</cx:pt>
          <cx:pt idx="88">41660</cx:pt>
          <cx:pt idx="89">41660</cx:pt>
          <cx:pt idx="90">41660</cx:pt>
          <cx:pt idx="91">41660</cx:pt>
          <cx:pt idx="92">41660</cx:pt>
          <cx:pt idx="93">41660</cx:pt>
          <cx:pt idx="94">41660</cx:pt>
          <cx:pt idx="95">41660</cx:pt>
          <cx:pt idx="96">41660</cx:pt>
          <cx:pt idx="97">41660</cx:pt>
          <cx:pt idx="98">41660</cx:pt>
          <cx:pt idx="99">41660</cx:pt>
          <cx:pt idx="100">41660</cx:pt>
          <cx:pt idx="101">41660</cx:pt>
          <cx:pt idx="102">41660</cx:pt>
          <cx:pt idx="103">41660</cx:pt>
          <cx:pt idx="104">41660</cx:pt>
          <cx:pt idx="105">41660</cx:pt>
          <cx:pt idx="106">41660</cx:pt>
          <cx:pt idx="107">41660</cx:pt>
          <cx:pt idx="108">41660</cx:pt>
          <cx:pt idx="109">41660</cx:pt>
          <cx:pt idx="110">88015</cx:pt>
          <cx:pt idx="111">88015</cx:pt>
          <cx:pt idx="112">88015</cx:pt>
          <cx:pt idx="113">88015</cx:pt>
          <cx:pt idx="114">88015</cx:pt>
          <cx:pt idx="115">88015</cx:pt>
          <cx:pt idx="116">88015</cx:pt>
          <cx:pt idx="117">88015</cx:pt>
          <cx:pt idx="118">88015</cx:pt>
          <cx:pt idx="119">88015</cx:pt>
          <cx:pt idx="120">88015</cx:pt>
          <cx:pt idx="121">41660</cx:pt>
          <cx:pt idx="122">41660</cx:pt>
          <cx:pt idx="123">41660</cx:pt>
          <cx:pt idx="124">41660</cx:pt>
          <cx:pt idx="125">41660</cx:pt>
          <cx:pt idx="126">41660</cx:pt>
          <cx:pt idx="127">41660</cx:pt>
          <cx:pt idx="128">41660</cx:pt>
          <cx:pt idx="129">31432</cx:pt>
          <cx:pt idx="130">88015</cx:pt>
          <cx:pt idx="131">88015</cx:pt>
          <cx:pt idx="132">88015</cx:pt>
          <cx:pt idx="133">88015</cx:pt>
          <cx:pt idx="134">88015</cx:pt>
          <cx:pt idx="135">88015</cx:pt>
          <cx:pt idx="136">88015</cx:pt>
          <cx:pt idx="137">88015</cx:pt>
          <cx:pt idx="138">88015</cx:pt>
          <cx:pt idx="139">88015</cx:pt>
          <cx:pt idx="140">88015</cx:pt>
          <cx:pt idx="141">88015</cx:pt>
          <cx:pt idx="142">41660</cx:pt>
          <cx:pt idx="143">49457</cx:pt>
          <cx:pt idx="144">49457</cx:pt>
          <cx:pt idx="145">49457</cx:pt>
          <cx:pt idx="146">41660</cx:pt>
          <cx:pt idx="147">30822</cx:pt>
          <cx:pt idx="148">30822</cx:pt>
          <cx:pt idx="149">31432</cx:pt>
          <cx:pt idx="150">31432</cx:pt>
          <cx:pt idx="151">88015</cx:pt>
          <cx:pt idx="152">88015</cx:pt>
          <cx:pt idx="153">88015</cx:pt>
          <cx:pt idx="154">88015</cx:pt>
          <cx:pt idx="155">88015</cx:pt>
          <cx:pt idx="156">88015</cx:pt>
          <cx:pt idx="157">88015</cx:pt>
          <cx:pt idx="158">88015</cx:pt>
          <cx:pt idx="159">88015</cx:pt>
          <cx:pt idx="160">88015</cx:pt>
          <cx:pt idx="161">88015</cx:pt>
          <cx:pt idx="162">49457</cx:pt>
          <cx:pt idx="163">49457</cx:pt>
          <cx:pt idx="164">49457</cx:pt>
          <cx:pt idx="165">49457</cx:pt>
          <cx:pt idx="166">49457</cx:pt>
          <cx:pt idx="167">30822</cx:pt>
          <cx:pt idx="168">30822</cx:pt>
          <cx:pt idx="169">31432</cx:pt>
          <cx:pt idx="170">31432</cx:pt>
          <cx:pt idx="171">31432</cx:pt>
          <cx:pt idx="172">88015</cx:pt>
          <cx:pt idx="173">88015</cx:pt>
          <cx:pt idx="174">88015</cx:pt>
          <cx:pt idx="175">88015</cx:pt>
          <cx:pt idx="176">88015</cx:pt>
          <cx:pt idx="177">88015</cx:pt>
          <cx:pt idx="178">88015</cx:pt>
          <cx:pt idx="179">88015</cx:pt>
          <cx:pt idx="180">88015</cx:pt>
          <cx:pt idx="181">88015</cx:pt>
          <cx:pt idx="182">88015</cx:pt>
          <cx:pt idx="183">49457</cx:pt>
          <cx:pt idx="184">49457</cx:pt>
          <cx:pt idx="185">49457</cx:pt>
          <cx:pt idx="186">49457</cx:pt>
          <cx:pt idx="187">30822</cx:pt>
          <cx:pt idx="188">30822</cx:pt>
          <cx:pt idx="189">30822</cx:pt>
          <cx:pt idx="190">31432</cx:pt>
          <cx:pt idx="191">31432</cx:pt>
          <cx:pt idx="192">31432</cx:pt>
          <cx:pt idx="193">31432</cx:pt>
          <cx:pt idx="194">31432</cx:pt>
          <cx:pt idx="195">88015</cx:pt>
          <cx:pt idx="196">88015</cx:pt>
          <cx:pt idx="197">88015</cx:pt>
          <cx:pt idx="198">88015</cx:pt>
          <cx:pt idx="199">88015</cx:pt>
          <cx:pt idx="200">88015</cx:pt>
          <cx:pt idx="201">88015</cx:pt>
          <cx:pt idx="202">88015</cx:pt>
          <cx:pt idx="203">88015</cx:pt>
          <cx:pt idx="204">88015</cx:pt>
          <cx:pt idx="205">88015</cx:pt>
          <cx:pt idx="206">49457</cx:pt>
          <cx:pt idx="207">49457</cx:pt>
          <cx:pt idx="208">49457</cx:pt>
          <cx:pt idx="209">49457</cx:pt>
          <cx:pt idx="210">30822</cx:pt>
          <cx:pt idx="211">30822</cx:pt>
          <cx:pt idx="212">30822</cx:pt>
          <cx:pt idx="213">31432</cx:pt>
          <cx:pt idx="214">19342</cx:pt>
          <cx:pt idx="215">19342</cx:pt>
          <cx:pt idx="216">19342</cx:pt>
          <cx:pt idx="217">39750</cx:pt>
          <cx:pt idx="218">39750</cx:pt>
          <cx:pt idx="219">88015</cx:pt>
          <cx:pt idx="220">88015</cx:pt>
          <cx:pt idx="221">88015</cx:pt>
          <cx:pt idx="222">88015</cx:pt>
          <cx:pt idx="223">88015</cx:pt>
          <cx:pt idx="224">88015</cx:pt>
          <cx:pt idx="225">88015</cx:pt>
          <cx:pt idx="226">88015</cx:pt>
          <cx:pt idx="227">88015</cx:pt>
          <cx:pt idx="228">88015</cx:pt>
          <cx:pt idx="229">88015</cx:pt>
          <cx:pt idx="230">88015</cx:pt>
          <cx:pt idx="231">49457</cx:pt>
          <cx:pt idx="232">49457</cx:pt>
          <cx:pt idx="233">49457</cx:pt>
          <cx:pt idx="234">31667</cx:pt>
          <cx:pt idx="235">31667</cx:pt>
          <cx:pt idx="236">21088</cx:pt>
          <cx:pt idx="237">21088</cx:pt>
          <cx:pt idx="238">19342</cx:pt>
          <cx:pt idx="239">19342</cx:pt>
          <cx:pt idx="240">19342</cx:pt>
          <cx:pt idx="241">19342</cx:pt>
          <cx:pt idx="242">39750</cx:pt>
          <cx:pt idx="243">39750</cx:pt>
          <cx:pt idx="244">88015</cx:pt>
          <cx:pt idx="245">88015</cx:pt>
          <cx:pt idx="246">88015</cx:pt>
          <cx:pt idx="247">88015</cx:pt>
          <cx:pt idx="248">88015</cx:pt>
          <cx:pt idx="249">88015</cx:pt>
          <cx:pt idx="250">88015</cx:pt>
          <cx:pt idx="251">88015</cx:pt>
          <cx:pt idx="252">88015</cx:pt>
          <cx:pt idx="253">88015</cx:pt>
          <cx:pt idx="254">88015</cx:pt>
          <cx:pt idx="255">88015</cx:pt>
          <cx:pt idx="256">88015</cx:pt>
          <cx:pt idx="257">88015</cx:pt>
          <cx:pt idx="258">88015</cx:pt>
          <cx:pt idx="259">49457</cx:pt>
          <cx:pt idx="260">49457</cx:pt>
          <cx:pt idx="261">49457</cx:pt>
          <cx:pt idx="262">31667</cx:pt>
          <cx:pt idx="263">31667</cx:pt>
          <cx:pt idx="264">31667</cx:pt>
          <cx:pt idx="265">21088</cx:pt>
          <cx:pt idx="266">21088</cx:pt>
          <cx:pt idx="267">21088</cx:pt>
          <cx:pt idx="268">21088</cx:pt>
          <cx:pt idx="269">21088</cx:pt>
          <cx:pt idx="270">21088</cx:pt>
          <cx:pt idx="271">39750</cx:pt>
          <cx:pt idx="272">39750</cx:pt>
          <cx:pt idx="273">39750</cx:pt>
          <cx:pt idx="274">88015</cx:pt>
          <cx:pt idx="275">88015</cx:pt>
          <cx:pt idx="276">88015</cx:pt>
          <cx:pt idx="277">88015</cx:pt>
          <cx:pt idx="278">88015</cx:pt>
          <cx:pt idx="279">88015</cx:pt>
          <cx:pt idx="280">88015</cx:pt>
          <cx:pt idx="281">88015</cx:pt>
          <cx:pt idx="282">88015</cx:pt>
          <cx:pt idx="283">88015</cx:pt>
          <cx:pt idx="284">88015</cx:pt>
          <cx:pt idx="285">88015</cx:pt>
          <cx:pt idx="286">88015</cx:pt>
          <cx:pt idx="287">88015</cx:pt>
          <cx:pt idx="288">88015</cx:pt>
          <cx:pt idx="289">88015</cx:pt>
          <cx:pt idx="290">49457</cx:pt>
          <cx:pt idx="291">49457</cx:pt>
          <cx:pt idx="292">31667</cx:pt>
          <cx:pt idx="293">31667</cx:pt>
          <cx:pt idx="294">31667</cx:pt>
          <cx:pt idx="295">31667</cx:pt>
          <cx:pt idx="296">39417</cx:pt>
          <cx:pt idx="297">21088</cx:pt>
          <cx:pt idx="298">21088</cx:pt>
          <cx:pt idx="299">21088</cx:pt>
          <cx:pt idx="300">39750</cx:pt>
          <cx:pt idx="301">39750</cx:pt>
          <cx:pt idx="302">39750</cx:pt>
          <cx:pt idx="303">31514</cx:pt>
          <cx:pt idx="304">31514</cx:pt>
          <cx:pt idx="305">88015</cx:pt>
          <cx:pt idx="306">88015</cx:pt>
          <cx:pt idx="307">88015</cx:pt>
          <cx:pt idx="308">88015</cx:pt>
          <cx:pt idx="309">88015</cx:pt>
          <cx:pt idx="310">88015</cx:pt>
          <cx:pt idx="311">88015</cx:pt>
          <cx:pt idx="312">88015</cx:pt>
          <cx:pt idx="313">88015</cx:pt>
          <cx:pt idx="314">88015</cx:pt>
          <cx:pt idx="315">88015</cx:pt>
          <cx:pt idx="316">88015</cx:pt>
          <cx:pt idx="317">88015</cx:pt>
          <cx:pt idx="318">88015</cx:pt>
          <cx:pt idx="319">88015</cx:pt>
          <cx:pt idx="320">88015</cx:pt>
          <cx:pt idx="321">88015</cx:pt>
          <cx:pt idx="322">49457</cx:pt>
          <cx:pt idx="323">38037</cx:pt>
          <cx:pt idx="324">31667</cx:pt>
          <cx:pt idx="325">31667</cx:pt>
          <cx:pt idx="326">31667</cx:pt>
          <cx:pt idx="327">39417</cx:pt>
          <cx:pt idx="328">39417</cx:pt>
          <cx:pt idx="329">39417</cx:pt>
          <cx:pt idx="330">31514</cx:pt>
          <cx:pt idx="331">39750</cx:pt>
          <cx:pt idx="332">39750</cx:pt>
          <cx:pt idx="333">31514</cx:pt>
          <cx:pt idx="334">31514</cx:pt>
          <cx:pt idx="335">31514</cx:pt>
          <cx:pt idx="336">31514</cx:pt>
          <cx:pt idx="337">88015</cx:pt>
          <cx:pt idx="338">88015</cx:pt>
          <cx:pt idx="339">88015</cx:pt>
          <cx:pt idx="340">88015</cx:pt>
          <cx:pt idx="341">88015</cx:pt>
          <cx:pt idx="342">88015</cx:pt>
          <cx:pt idx="343">88015</cx:pt>
          <cx:pt idx="344">88015</cx:pt>
          <cx:pt idx="345">88015</cx:pt>
          <cx:pt idx="346">88015</cx:pt>
          <cx:pt idx="347">88015</cx:pt>
          <cx:pt idx="348">88015</cx:pt>
          <cx:pt idx="349">88015</cx:pt>
          <cx:pt idx="350">88015</cx:pt>
          <cx:pt idx="351">88015</cx:pt>
          <cx:pt idx="352">88015</cx:pt>
          <cx:pt idx="353">38037</cx:pt>
          <cx:pt idx="354">38037</cx:pt>
          <cx:pt idx="355">31667</cx:pt>
          <cx:pt idx="356">31667</cx:pt>
          <cx:pt idx="357">39417</cx:pt>
          <cx:pt idx="358">39417</cx:pt>
          <cx:pt idx="359">39417</cx:pt>
          <cx:pt idx="360">31514</cx:pt>
          <cx:pt idx="361">31514</cx:pt>
          <cx:pt idx="362">31514</cx:pt>
          <cx:pt idx="363">31514</cx:pt>
          <cx:pt idx="364">31514</cx:pt>
          <cx:pt idx="365">31514</cx:pt>
          <cx:pt idx="366">31514</cx:pt>
          <cx:pt idx="367">31514</cx:pt>
          <cx:pt idx="368">88015</cx:pt>
          <cx:pt idx="369">88015</cx:pt>
          <cx:pt idx="370">88015</cx:pt>
          <cx:pt idx="371">88015</cx:pt>
          <cx:pt idx="372">88015</cx:pt>
          <cx:pt idx="373">88015</cx:pt>
          <cx:pt idx="374">88015</cx:pt>
          <cx:pt idx="375">88015</cx:pt>
          <cx:pt idx="376">88015</cx:pt>
          <cx:pt idx="377">88015</cx:pt>
          <cx:pt idx="378">88015</cx:pt>
          <cx:pt idx="379">88015</cx:pt>
          <cx:pt idx="380">88015</cx:pt>
          <cx:pt idx="381">38037</cx:pt>
          <cx:pt idx="382">38037</cx:pt>
          <cx:pt idx="383">38037</cx:pt>
          <cx:pt idx="384">31667</cx:pt>
          <cx:pt idx="385">39417</cx:pt>
          <cx:pt idx="386">39417</cx:pt>
          <cx:pt idx="387">39417</cx:pt>
          <cx:pt idx="388">31514</cx:pt>
          <cx:pt idx="389">31514</cx:pt>
          <cx:pt idx="390">31514</cx:pt>
          <cx:pt idx="391">31514</cx:pt>
          <cx:pt idx="392">31514</cx:pt>
          <cx:pt idx="393">31514</cx:pt>
          <cx:pt idx="394">31514</cx:pt>
          <cx:pt idx="395">31514</cx:pt>
          <cx:pt idx="396">31514</cx:pt>
          <cx:pt idx="397">31514</cx:pt>
          <cx:pt idx="398">88015</cx:pt>
          <cx:pt idx="399">88015</cx:pt>
          <cx:pt idx="400">88015</cx:pt>
          <cx:pt idx="401">88015</cx:pt>
          <cx:pt idx="402">88015</cx:pt>
          <cx:pt idx="403">88015</cx:pt>
          <cx:pt idx="404">88015</cx:pt>
          <cx:pt idx="405">88015</cx:pt>
          <cx:pt idx="406">88015</cx:pt>
          <cx:pt idx="407">88015</cx:pt>
          <cx:pt idx="408">88015</cx:pt>
          <cx:pt idx="409">88015</cx:pt>
          <cx:pt idx="410">88015</cx:pt>
          <cx:pt idx="411">38037</cx:pt>
          <cx:pt idx="412">38037</cx:pt>
          <cx:pt idx="413">38037</cx:pt>
          <cx:pt idx="414">38037</cx:pt>
          <cx:pt idx="415">38037</cx:pt>
          <cx:pt idx="416">38037</cx:pt>
          <cx:pt idx="417">31514</cx:pt>
          <cx:pt idx="418">31514</cx:pt>
          <cx:pt idx="419">31514</cx:pt>
          <cx:pt idx="420">31514</cx:pt>
          <cx:pt idx="421">31514</cx:pt>
          <cx:pt idx="422">31514</cx:pt>
          <cx:pt idx="423">31514</cx:pt>
          <cx:pt idx="424">37153</cx:pt>
          <cx:pt idx="425">37153</cx:pt>
          <cx:pt idx="426">37153</cx:pt>
          <cx:pt idx="427">37153</cx:pt>
          <cx:pt idx="428">88015</cx:pt>
          <cx:pt idx="429">88015</cx:pt>
          <cx:pt idx="430">88015</cx:pt>
          <cx:pt idx="431">88015</cx:pt>
          <cx:pt idx="432">88015</cx:pt>
          <cx:pt idx="433">88015</cx:pt>
          <cx:pt idx="434">88015</cx:pt>
          <cx:pt idx="435">88015</cx:pt>
          <cx:pt idx="436">88015</cx:pt>
          <cx:pt idx="437">88015</cx:pt>
          <cx:pt idx="438">88015</cx:pt>
          <cx:pt idx="439">88015</cx:pt>
          <cx:pt idx="440">38037</cx:pt>
          <cx:pt idx="441">38037</cx:pt>
          <cx:pt idx="442">38037</cx:pt>
          <cx:pt idx="443">38037</cx:pt>
          <cx:pt idx="444">38037</cx:pt>
          <cx:pt idx="445">38037</cx:pt>
          <cx:pt idx="446">38037</cx:pt>
          <cx:pt idx="447">38037</cx:pt>
          <cx:pt idx="448">38037</cx:pt>
          <cx:pt idx="449">38037</cx:pt>
          <cx:pt idx="450">52100</cx:pt>
          <cx:pt idx="451">52100</cx:pt>
          <cx:pt idx="452">31514</cx:pt>
          <cx:pt idx="453">31514</cx:pt>
          <cx:pt idx="454">37153</cx:pt>
          <cx:pt idx="455">37153</cx:pt>
          <cx:pt idx="456">37153</cx:pt>
          <cx:pt idx="457">37153</cx:pt>
          <cx:pt idx="458">37153</cx:pt>
          <cx:pt idx="459">88015</cx:pt>
          <cx:pt idx="460">88015</cx:pt>
          <cx:pt idx="461">88015</cx:pt>
          <cx:pt idx="462">88015</cx:pt>
          <cx:pt idx="463">88015</cx:pt>
          <cx:pt idx="464">88015</cx:pt>
          <cx:pt idx="465">88015</cx:pt>
          <cx:pt idx="466">88015</cx:pt>
          <cx:pt idx="467">88015</cx:pt>
          <cx:pt idx="468">88015</cx:pt>
          <cx:pt idx="469">88015</cx:pt>
          <cx:pt idx="470">88015</cx:pt>
          <cx:pt idx="471">38037</cx:pt>
          <cx:pt idx="472">38037</cx:pt>
          <cx:pt idx="473">38037</cx:pt>
          <cx:pt idx="474">38037</cx:pt>
          <cx:pt idx="475">38037</cx:pt>
          <cx:pt idx="476">38037</cx:pt>
          <cx:pt idx="477">38037</cx:pt>
          <cx:pt idx="478">38037</cx:pt>
          <cx:pt idx="479">38037</cx:pt>
          <cx:pt idx="480">38037</cx:pt>
          <cx:pt idx="481">38037</cx:pt>
          <cx:pt idx="482">52100</cx:pt>
          <cx:pt idx="483">52100</cx:pt>
          <cx:pt idx="484">52100</cx:pt>
          <cx:pt idx="485">52100</cx:pt>
          <cx:pt idx="486">26419</cx:pt>
          <cx:pt idx="487">26419</cx:pt>
          <cx:pt idx="488">26419</cx:pt>
          <cx:pt idx="489">37153</cx:pt>
          <cx:pt idx="490">37153</cx:pt>
          <cx:pt idx="491">88015</cx:pt>
          <cx:pt idx="492">88015</cx:pt>
          <cx:pt idx="493">88015</cx:pt>
          <cx:pt idx="494">88015</cx:pt>
          <cx:pt idx="495">88015</cx:pt>
          <cx:pt idx="496">88015</cx:pt>
          <cx:pt idx="497">88015</cx:pt>
          <cx:pt idx="498">88015</cx:pt>
          <cx:pt idx="499">88015</cx:pt>
          <cx:pt idx="500">88015</cx:pt>
          <cx:pt idx="501">88015</cx:pt>
          <cx:pt idx="502">88015</cx:pt>
          <cx:pt idx="503">38037</cx:pt>
          <cx:pt idx="504">38037</cx:pt>
          <cx:pt idx="505">38037</cx:pt>
          <cx:pt idx="506">38037</cx:pt>
          <cx:pt idx="507">38037</cx:pt>
          <cx:pt idx="508">38037</cx:pt>
          <cx:pt idx="509">38037</cx:pt>
          <cx:pt idx="510">38037</cx:pt>
          <cx:pt idx="511">38037</cx:pt>
          <cx:pt idx="512">38037</cx:pt>
          <cx:pt idx="513">38037</cx:pt>
          <cx:pt idx="514">52100</cx:pt>
          <cx:pt idx="515">52100</cx:pt>
          <cx:pt idx="516">52100</cx:pt>
          <cx:pt idx="517">52100</cx:pt>
          <cx:pt idx="518">52100</cx:pt>
          <cx:pt idx="519">26419</cx:pt>
          <cx:pt idx="520">26419</cx:pt>
          <cx:pt idx="521">26419</cx:pt>
          <cx:pt idx="522">22879</cx:pt>
          <cx:pt idx="523">22879</cx:pt>
          <cx:pt idx="524">22879</cx:pt>
          <cx:pt idx="525">88015</cx:pt>
          <cx:pt idx="526">88015</cx:pt>
          <cx:pt idx="527">88015</cx:pt>
          <cx:pt idx="528">88015</cx:pt>
          <cx:pt idx="529">88015</cx:pt>
          <cx:pt idx="530">88015</cx:pt>
          <cx:pt idx="531">88015</cx:pt>
          <cx:pt idx="532">88015</cx:pt>
          <cx:pt idx="533">88015</cx:pt>
          <cx:pt idx="534">88015</cx:pt>
          <cx:pt idx="535">88015</cx:pt>
          <cx:pt idx="536">38037</cx:pt>
          <cx:pt idx="537">38037</cx:pt>
          <cx:pt idx="538">38037</cx:pt>
          <cx:pt idx="539">38037</cx:pt>
          <cx:pt idx="540">38037</cx:pt>
          <cx:pt idx="541">38037</cx:pt>
          <cx:pt idx="542">38037</cx:pt>
          <cx:pt idx="543">38037</cx:pt>
          <cx:pt idx="544">38037</cx:pt>
          <cx:pt idx="545">38037</cx:pt>
          <cx:pt idx="546">52100</cx:pt>
          <cx:pt idx="547">52100</cx:pt>
          <cx:pt idx="548">52100</cx:pt>
          <cx:pt idx="549">52100</cx:pt>
          <cx:pt idx="550">52100</cx:pt>
          <cx:pt idx="551">52100</cx:pt>
          <cx:pt idx="552">52100</cx:pt>
          <cx:pt idx="553">52100</cx:pt>
          <cx:pt idx="554">22879</cx:pt>
          <cx:pt idx="555">22879</cx:pt>
          <cx:pt idx="556">27004</cx:pt>
          <cx:pt idx="557">22879</cx:pt>
          <cx:pt idx="558">27004</cx:pt>
          <cx:pt idx="559">88015</cx:pt>
          <cx:pt idx="560">88015</cx:pt>
          <cx:pt idx="561">88015</cx:pt>
          <cx:pt idx="562">88015</cx:pt>
          <cx:pt idx="563">88015</cx:pt>
          <cx:pt idx="564">88015</cx:pt>
          <cx:pt idx="565">88015</cx:pt>
          <cx:pt idx="566">88015</cx:pt>
          <cx:pt idx="567">88015</cx:pt>
          <cx:pt idx="568">88015</cx:pt>
          <cx:pt idx="569">38037</cx:pt>
          <cx:pt idx="570">38037</cx:pt>
          <cx:pt idx="571">38037</cx:pt>
          <cx:pt idx="572">38037</cx:pt>
          <cx:pt idx="573">38037</cx:pt>
          <cx:pt idx="574">38037</cx:pt>
          <cx:pt idx="575">38037</cx:pt>
          <cx:pt idx="576">23542</cx:pt>
          <cx:pt idx="577">23542</cx:pt>
          <cx:pt idx="578">23542</cx:pt>
          <cx:pt idx="579">23542</cx:pt>
          <cx:pt idx="580">40079</cx:pt>
          <cx:pt idx="581">52100</cx:pt>
          <cx:pt idx="582">52100</cx:pt>
          <cx:pt idx="583">52100</cx:pt>
          <cx:pt idx="584">22879</cx:pt>
          <cx:pt idx="585">22879</cx:pt>
          <cx:pt idx="586">22879</cx:pt>
          <cx:pt idx="587">27004</cx:pt>
          <cx:pt idx="588">27004</cx:pt>
          <cx:pt idx="589">27004</cx:pt>
          <cx:pt idx="590">47645</cx:pt>
          <cx:pt idx="591">47645</cx:pt>
          <cx:pt idx="592">88015</cx:pt>
          <cx:pt idx="593">88015</cx:pt>
          <cx:pt idx="594">88015</cx:pt>
          <cx:pt idx="595">88015</cx:pt>
          <cx:pt idx="596">88015</cx:pt>
          <cx:pt idx="597">88015</cx:pt>
          <cx:pt idx="598">88015</cx:pt>
          <cx:pt idx="599">88015</cx:pt>
          <cx:pt idx="600">38037</cx:pt>
          <cx:pt idx="601">38037</cx:pt>
          <cx:pt idx="602">38037</cx:pt>
          <cx:pt idx="603">38037</cx:pt>
          <cx:pt idx="604">38037</cx:pt>
          <cx:pt idx="605">38037</cx:pt>
          <cx:pt idx="606">23542</cx:pt>
          <cx:pt idx="607">23542</cx:pt>
          <cx:pt idx="608">23542</cx:pt>
          <cx:pt idx="609">23542</cx:pt>
          <cx:pt idx="610">40079</cx:pt>
          <cx:pt idx="611">40079</cx:pt>
          <cx:pt idx="612">40079</cx:pt>
          <cx:pt idx="613">40079</cx:pt>
          <cx:pt idx="614">40079</cx:pt>
          <cx:pt idx="615">22879</cx:pt>
          <cx:pt idx="616">27004</cx:pt>
          <cx:pt idx="617">22879</cx:pt>
          <cx:pt idx="618">27004</cx:pt>
          <cx:pt idx="619">27004</cx:pt>
          <cx:pt idx="620">47645</cx:pt>
          <cx:pt idx="621">47645</cx:pt>
          <cx:pt idx="622">47645</cx:pt>
          <cx:pt idx="623">47645</cx:pt>
          <cx:pt idx="624">47645</cx:pt>
          <cx:pt idx="625">88015</cx:pt>
          <cx:pt idx="626">88015</cx:pt>
          <cx:pt idx="627">88015</cx:pt>
          <cx:pt idx="628">88015</cx:pt>
          <cx:pt idx="629">88015</cx:pt>
          <cx:pt idx="630">88015</cx:pt>
          <cx:pt idx="631">88015</cx:pt>
          <cx:pt idx="632">88015</cx:pt>
          <cx:pt idx="633">38037</cx:pt>
          <cx:pt idx="634">38037</cx:pt>
          <cx:pt idx="635">38037</cx:pt>
          <cx:pt idx="636">13750</cx:pt>
          <cx:pt idx="637">13750</cx:pt>
          <cx:pt idx="638">23542</cx:pt>
          <cx:pt idx="639">23542</cx:pt>
          <cx:pt idx="640">23542</cx:pt>
          <cx:pt idx="641">23542</cx:pt>
          <cx:pt idx="642">40079</cx:pt>
          <cx:pt idx="643">17147</cx:pt>
          <cx:pt idx="644">17147</cx:pt>
          <cx:pt idx="645">17147</cx:pt>
          <cx:pt idx="646">17147</cx:pt>
          <cx:pt idx="647">17147</cx:pt>
          <cx:pt idx="648">27004</cx:pt>
          <cx:pt idx="649">27004</cx:pt>
          <cx:pt idx="650">27004</cx:pt>
          <cx:pt idx="651">47645</cx:pt>
          <cx:pt idx="652">47645</cx:pt>
          <cx:pt idx="653">47645</cx:pt>
          <cx:pt idx="654">47645</cx:pt>
          <cx:pt idx="655">47645</cx:pt>
          <cx:pt idx="656">47645</cx:pt>
          <cx:pt idx="657">47645</cx:pt>
          <cx:pt idx="658">84375</cx:pt>
          <cx:pt idx="659">84375</cx:pt>
          <cx:pt idx="660">88015</cx:pt>
          <cx:pt idx="661">88015</cx:pt>
          <cx:pt idx="662">88015</cx:pt>
          <cx:pt idx="663">88015</cx:pt>
          <cx:pt idx="664">88015</cx:pt>
          <cx:pt idx="665">88015</cx:pt>
          <cx:pt idx="666">38037</cx:pt>
          <cx:pt idx="667">38037</cx:pt>
          <cx:pt idx="668">13750</cx:pt>
          <cx:pt idx="669">13750</cx:pt>
          <cx:pt idx="670">13750</cx:pt>
          <cx:pt idx="671">40079</cx:pt>
          <cx:pt idx="672">40079</cx:pt>
          <cx:pt idx="673">40079</cx:pt>
          <cx:pt idx="674">40079</cx:pt>
          <cx:pt idx="675">17147</cx:pt>
          <cx:pt idx="676">17147</cx:pt>
          <cx:pt idx="677">17147</cx:pt>
          <cx:pt idx="678">17147</cx:pt>
          <cx:pt idx="679">17147</cx:pt>
          <cx:pt idx="680">17147</cx:pt>
          <cx:pt idx="681">27004</cx:pt>
          <cx:pt idx="682">27004</cx:pt>
          <cx:pt idx="683">27004</cx:pt>
          <cx:pt idx="684">47645</cx:pt>
          <cx:pt idx="685">47645</cx:pt>
          <cx:pt idx="686">47645</cx:pt>
          <cx:pt idx="687">47645</cx:pt>
          <cx:pt idx="688">47645</cx:pt>
          <cx:pt idx="689">47645</cx:pt>
          <cx:pt idx="690">47645</cx:pt>
          <cx:pt idx="691">47645</cx:pt>
          <cx:pt idx="692">84375</cx:pt>
          <cx:pt idx="693">84375</cx:pt>
          <cx:pt idx="694">84375</cx:pt>
          <cx:pt idx="695">30991</cx:pt>
          <cx:pt idx="696">88015</cx:pt>
          <cx:pt idx="697">88015</cx:pt>
          <cx:pt idx="698">88015</cx:pt>
          <cx:pt idx="699">88015</cx:pt>
          <cx:pt idx="700">88015</cx:pt>
          <cx:pt idx="701">13750</cx:pt>
          <cx:pt idx="702">13750</cx:pt>
          <cx:pt idx="703">13750</cx:pt>
          <cx:pt idx="704">13750</cx:pt>
          <cx:pt idx="705">40079</cx:pt>
          <cx:pt idx="706">40079</cx:pt>
          <cx:pt idx="707">27206</cx:pt>
          <cx:pt idx="708">27206</cx:pt>
          <cx:pt idx="709">27206</cx:pt>
          <cx:pt idx="710">27206</cx:pt>
          <cx:pt idx="711">17147</cx:pt>
          <cx:pt idx="712">17147</cx:pt>
          <cx:pt idx="713">17147</cx:pt>
          <cx:pt idx="714">17147</cx:pt>
          <cx:pt idx="715">27004</cx:pt>
          <cx:pt idx="716">27004</cx:pt>
          <cx:pt idx="717">40239</cx:pt>
          <cx:pt idx="718">64193</cx:pt>
          <cx:pt idx="719">64193</cx:pt>
          <cx:pt idx="720">64193</cx:pt>
          <cx:pt idx="721">47645</cx:pt>
          <cx:pt idx="722">47645</cx:pt>
          <cx:pt idx="723">47645</cx:pt>
          <cx:pt idx="724">47645</cx:pt>
          <cx:pt idx="725">47645</cx:pt>
          <cx:pt idx="726">47645</cx:pt>
          <cx:pt idx="727">84375</cx:pt>
          <cx:pt idx="728">84375</cx:pt>
          <cx:pt idx="729">84375</cx:pt>
          <cx:pt idx="730">30991</cx:pt>
          <cx:pt idx="731">30991</cx:pt>
          <cx:pt idx="732">30991</cx:pt>
          <cx:pt idx="733">88015</cx:pt>
          <cx:pt idx="734">88015</cx:pt>
          <cx:pt idx="735">88015</cx:pt>
          <cx:pt idx="736">13750</cx:pt>
          <cx:pt idx="737">13750</cx:pt>
          <cx:pt idx="738">13750</cx:pt>
          <cx:pt idx="739">13750</cx:pt>
          <cx:pt idx="740">13750</cx:pt>
          <cx:pt idx="741">13750</cx:pt>
          <cx:pt idx="742">27206</cx:pt>
          <cx:pt idx="743">27206</cx:pt>
          <cx:pt idx="744">27206</cx:pt>
          <cx:pt idx="745">27206</cx:pt>
          <cx:pt idx="746">17147</cx:pt>
          <cx:pt idx="747">17147</cx:pt>
          <cx:pt idx="748">17147</cx:pt>
          <cx:pt idx="749">17147</cx:pt>
          <cx:pt idx="750">40239</cx:pt>
          <cx:pt idx="751">40239</cx:pt>
          <cx:pt idx="752">64193</cx:pt>
          <cx:pt idx="753">64193</cx:pt>
          <cx:pt idx="754">64193</cx:pt>
          <cx:pt idx="755">64193</cx:pt>
          <cx:pt idx="756">64193</cx:pt>
          <cx:pt idx="757">64193</cx:pt>
          <cx:pt idx="758">64193</cx:pt>
          <cx:pt idx="759">47645</cx:pt>
          <cx:pt idx="760">47645</cx:pt>
          <cx:pt idx="761">47645</cx:pt>
          <cx:pt idx="762">47645</cx:pt>
          <cx:pt idx="763">47645</cx:pt>
          <cx:pt idx="764">84375</cx:pt>
          <cx:pt idx="765">84375</cx:pt>
          <cx:pt idx="766">84375</cx:pt>
          <cx:pt idx="767">30991</cx:pt>
          <cx:pt idx="768">30991</cx:pt>
          <cx:pt idx="769">30991</cx:pt>
          <cx:pt idx="770">88015</cx:pt>
          <cx:pt idx="771">88015</cx:pt>
          <cx:pt idx="772">88015</cx:pt>
          <cx:pt idx="773">13750</cx:pt>
          <cx:pt idx="774">13750</cx:pt>
          <cx:pt idx="775">13750</cx:pt>
          <cx:pt idx="776">13750</cx:pt>
          <cx:pt idx="777">13750</cx:pt>
          <cx:pt idx="778">27206</cx:pt>
          <cx:pt idx="779">27206</cx:pt>
          <cx:pt idx="780">27206</cx:pt>
          <cx:pt idx="781">27206</cx:pt>
          <cx:pt idx="782">17147</cx:pt>
          <cx:pt idx="783">17147</cx:pt>
          <cx:pt idx="784">17147</cx:pt>
          <cx:pt idx="785">40239</cx:pt>
          <cx:pt idx="786">40239</cx:pt>
          <cx:pt idx="787">40239</cx:pt>
          <cx:pt idx="788">40239</cx:pt>
          <cx:pt idx="789">64193</cx:pt>
          <cx:pt idx="790">64193</cx:pt>
          <cx:pt idx="791">64193</cx:pt>
          <cx:pt idx="792">64193</cx:pt>
          <cx:pt idx="793">64193</cx:pt>
          <cx:pt idx="794">64193</cx:pt>
          <cx:pt idx="795">64193</cx:pt>
          <cx:pt idx="796">64193</cx:pt>
          <cx:pt idx="797">64193</cx:pt>
          <cx:pt idx="798">64193</cx:pt>
          <cx:pt idx="799">57377</cx:pt>
          <cx:pt idx="800">57377</cx:pt>
          <cx:pt idx="801">57377</cx:pt>
          <cx:pt idx="802">84375</cx:pt>
          <cx:pt idx="803">84375</cx:pt>
          <cx:pt idx="804">84375</cx:pt>
          <cx:pt idx="805">30991</cx:pt>
          <cx:pt idx="806">30991</cx:pt>
          <cx:pt idx="807">30991</cx:pt>
          <cx:pt idx="808">30991</cx:pt>
          <cx:pt idx="809">88015</cx:pt>
          <cx:pt idx="810">88015</cx:pt>
          <cx:pt idx="811">13750</cx:pt>
          <cx:pt idx="812">13750</cx:pt>
          <cx:pt idx="813">13750</cx:pt>
          <cx:pt idx="814">13750</cx:pt>
          <cx:pt idx="815">13750</cx:pt>
          <cx:pt idx="816">13750</cx:pt>
          <cx:pt idx="817">27206</cx:pt>
          <cx:pt idx="818">36195</cx:pt>
          <cx:pt idx="819">36195</cx:pt>
          <cx:pt idx="820">36195</cx:pt>
          <cx:pt idx="821">40239</cx:pt>
          <cx:pt idx="822">40239</cx:pt>
          <cx:pt idx="823">40239</cx:pt>
          <cx:pt idx="824">40239</cx:pt>
          <cx:pt idx="825">40239</cx:pt>
          <cx:pt idx="826">40239</cx:pt>
          <cx:pt idx="827">64193</cx:pt>
          <cx:pt idx="828">64193</cx:pt>
          <cx:pt idx="829">64193</cx:pt>
          <cx:pt idx="830">64193</cx:pt>
          <cx:pt idx="831">64193</cx:pt>
          <cx:pt idx="832">64193</cx:pt>
          <cx:pt idx="833">64193</cx:pt>
          <cx:pt idx="834">96518</cx:pt>
          <cx:pt idx="835">96518</cx:pt>
          <cx:pt idx="836">96518</cx:pt>
          <cx:pt idx="837">57377</cx:pt>
          <cx:pt idx="838">57377</cx:pt>
          <cx:pt idx="839">57377</cx:pt>
          <cx:pt idx="840">57377</cx:pt>
          <cx:pt idx="841">84375</cx:pt>
          <cx:pt idx="842">84375</cx:pt>
          <cx:pt idx="843">84375</cx:pt>
          <cx:pt idx="844">30991</cx:pt>
          <cx:pt idx="845">30991</cx:pt>
          <cx:pt idx="846">30991</cx:pt>
          <cx:pt idx="847">115667</cx:pt>
          <cx:pt idx="848">115667</cx:pt>
          <cx:pt idx="849">13750</cx:pt>
          <cx:pt idx="850">13750</cx:pt>
          <cx:pt idx="851">13750</cx:pt>
          <cx:pt idx="852">13750</cx:pt>
          <cx:pt idx="853">13750</cx:pt>
          <cx:pt idx="854">13750</cx:pt>
          <cx:pt idx="855">13750</cx:pt>
          <cx:pt idx="856">13750</cx:pt>
          <cx:pt idx="857">36195</cx:pt>
          <cx:pt idx="858">36195</cx:pt>
          <cx:pt idx="859">36195</cx:pt>
          <cx:pt idx="860">36195</cx:pt>
          <cx:pt idx="861">36195</cx:pt>
          <cx:pt idx="862">36195</cx:pt>
          <cx:pt idx="863">36195</cx:pt>
          <cx:pt idx="864">36195</cx:pt>
          <cx:pt idx="865">36195</cx:pt>
          <cx:pt idx="866">64193</cx:pt>
          <cx:pt idx="867">64193</cx:pt>
          <cx:pt idx="868">64193</cx:pt>
          <cx:pt idx="869">64193</cx:pt>
          <cx:pt idx="870">64193</cx:pt>
          <cx:pt idx="871">96518</cx:pt>
          <cx:pt idx="872">96518</cx:pt>
          <cx:pt idx="873">96518</cx:pt>
          <cx:pt idx="874">96518</cx:pt>
          <cx:pt idx="875">96518</cx:pt>
          <cx:pt idx="876">96518</cx:pt>
          <cx:pt idx="877">57377</cx:pt>
          <cx:pt idx="878">57377</cx:pt>
          <cx:pt idx="879">57377</cx:pt>
          <cx:pt idx="880">57377</cx:pt>
          <cx:pt idx="881">57377</cx:pt>
          <cx:pt idx="882">84375</cx:pt>
          <cx:pt idx="883">84375</cx:pt>
          <cx:pt idx="884">84375</cx:pt>
          <cx:pt idx="885">30991</cx:pt>
          <cx:pt idx="886">30991</cx:pt>
          <cx:pt idx="887">30991</cx:pt>
          <cx:pt idx="888">115667</cx:pt>
          <cx:pt idx="889">115667</cx:pt>
          <cx:pt idx="890">115667</cx:pt>
          <cx:pt idx="891">115667</cx:pt>
          <cx:pt idx="892">115667</cx:pt>
          <cx:pt idx="893">115667</cx:pt>
          <cx:pt idx="894">115667</cx:pt>
          <cx:pt idx="895">115667</cx:pt>
          <cx:pt idx="896">115667</cx:pt>
          <cx:pt idx="897">36195</cx:pt>
          <cx:pt idx="898">36195</cx:pt>
          <cx:pt idx="899">36195</cx:pt>
          <cx:pt idx="900">36195</cx:pt>
          <cx:pt idx="901">36195</cx:pt>
          <cx:pt idx="902">36195</cx:pt>
          <cx:pt idx="903">36195</cx:pt>
          <cx:pt idx="904">36195</cx:pt>
          <cx:pt idx="905">36195</cx:pt>
          <cx:pt idx="906">36195</cx:pt>
          <cx:pt idx="907">64193</cx:pt>
          <cx:pt idx="908">64193</cx:pt>
          <cx:pt idx="909">29717</cx:pt>
          <cx:pt idx="910">96518</cx:pt>
          <cx:pt idx="911">96518</cx:pt>
          <cx:pt idx="912">96518</cx:pt>
          <cx:pt idx="913">96518</cx:pt>
          <cx:pt idx="914">96518</cx:pt>
          <cx:pt idx="915">96518</cx:pt>
          <cx:pt idx="916">96518</cx:pt>
          <cx:pt idx="917">96518</cx:pt>
          <cx:pt idx="918">57377</cx:pt>
          <cx:pt idx="919">57377</cx:pt>
          <cx:pt idx="920">57377</cx:pt>
          <cx:pt idx="921">57377</cx:pt>
          <cx:pt idx="922">57377</cx:pt>
          <cx:pt idx="923">57377</cx:pt>
          <cx:pt idx="924">84375</cx:pt>
          <cx:pt idx="925">84375</cx:pt>
          <cx:pt idx="926">84375</cx:pt>
          <cx:pt idx="927">84375</cx:pt>
          <cx:pt idx="928">30991</cx:pt>
          <cx:pt idx="929">30991</cx:pt>
          <cx:pt idx="930">30991</cx:pt>
          <cx:pt idx="931">115667</cx:pt>
          <cx:pt idx="932">115667</cx:pt>
          <cx:pt idx="933">115667</cx:pt>
          <cx:pt idx="934">115667</cx:pt>
          <cx:pt idx="935">115667</cx:pt>
          <cx:pt idx="936">115667</cx:pt>
          <cx:pt idx="937">115667</cx:pt>
          <cx:pt idx="938">115667</cx:pt>
          <cx:pt idx="939">115667</cx:pt>
          <cx:pt idx="940">70000</cx:pt>
          <cx:pt idx="941">70000</cx:pt>
          <cx:pt idx="942">36195</cx:pt>
          <cx:pt idx="943">36195</cx:pt>
          <cx:pt idx="944">36195</cx:pt>
          <cx:pt idx="945">36195</cx:pt>
          <cx:pt idx="946">36195</cx:pt>
          <cx:pt idx="947">36195</cx:pt>
          <cx:pt idx="948">36195</cx:pt>
          <cx:pt idx="949">36195</cx:pt>
          <cx:pt idx="950">29717</cx:pt>
          <cx:pt idx="951">29717</cx:pt>
          <cx:pt idx="952">29717</cx:pt>
          <cx:pt idx="953">96518</cx:pt>
          <cx:pt idx="954">96518</cx:pt>
          <cx:pt idx="955">96518</cx:pt>
          <cx:pt idx="956">96518</cx:pt>
          <cx:pt idx="957">96518</cx:pt>
          <cx:pt idx="958">96518</cx:pt>
          <cx:pt idx="959">96518</cx:pt>
          <cx:pt idx="960">96518</cx:pt>
          <cx:pt idx="961">57377</cx:pt>
          <cx:pt idx="962">57377</cx:pt>
          <cx:pt idx="963">57377</cx:pt>
          <cx:pt idx="964">57377</cx:pt>
          <cx:pt idx="965">57377</cx:pt>
          <cx:pt idx="966">57377</cx:pt>
          <cx:pt idx="967">40168</cx:pt>
          <cx:pt idx="968">84375</cx:pt>
          <cx:pt idx="969">84375</cx:pt>
          <cx:pt idx="970">84375</cx:pt>
          <cx:pt idx="971">84375</cx:pt>
          <cx:pt idx="972">30991</cx:pt>
          <cx:pt idx="973">30991</cx:pt>
          <cx:pt idx="974">30991</cx:pt>
          <cx:pt idx="975">115667</cx:pt>
          <cx:pt idx="976">115667</cx:pt>
          <cx:pt idx="977">115667</cx:pt>
          <cx:pt idx="978">115667</cx:pt>
          <cx:pt idx="979">115667</cx:pt>
          <cx:pt idx="980">115667</cx:pt>
          <cx:pt idx="981">115667</cx:pt>
          <cx:pt idx="982">115667</cx:pt>
          <cx:pt idx="983">70000</cx:pt>
          <cx:pt idx="984">70000</cx:pt>
          <cx:pt idx="985">70000</cx:pt>
          <cx:pt idx="986">70000</cx:pt>
          <cx:pt idx="987">70000</cx:pt>
          <cx:pt idx="988">36195</cx:pt>
          <cx:pt idx="989">36195</cx:pt>
          <cx:pt idx="990">36195</cx:pt>
          <cx:pt idx="991">36195</cx:pt>
          <cx:pt idx="992">29717</cx:pt>
          <cx:pt idx="993">29717</cx:pt>
          <cx:pt idx="994">29717</cx:pt>
          <cx:pt idx="995">29717</cx:pt>
          <cx:pt idx="996">29717</cx:pt>
          <cx:pt idx="997">96518</cx:pt>
          <cx:pt idx="998">96518</cx:pt>
          <cx:pt idx="999">96518</cx:pt>
          <cx:pt idx="1000">96518</cx:pt>
          <cx:pt idx="1001">96518</cx:pt>
          <cx:pt idx="1002">96518</cx:pt>
          <cx:pt idx="1003">96518</cx:pt>
          <cx:pt idx="1004">96518</cx:pt>
          <cx:pt idx="1005">57377</cx:pt>
          <cx:pt idx="1006">57377</cx:pt>
          <cx:pt idx="1007">57377</cx:pt>
          <cx:pt idx="1008">57377</cx:pt>
          <cx:pt idx="1009">40168</cx:pt>
          <cx:pt idx="1010">40168</cx:pt>
          <cx:pt idx="1011">40168</cx:pt>
          <cx:pt idx="1012">40168</cx:pt>
          <cx:pt idx="1013">109844</cx:pt>
          <cx:pt idx="1014">109844</cx:pt>
          <cx:pt idx="1015">109844</cx:pt>
          <cx:pt idx="1016">109844</cx:pt>
          <cx:pt idx="1017">109844</cx:pt>
          <cx:pt idx="1018">109844</cx:pt>
          <cx:pt idx="1019">79063</cx:pt>
          <cx:pt idx="1020">79063</cx:pt>
          <cx:pt idx="1021">79063</cx:pt>
          <cx:pt idx="1022">115667</cx:pt>
          <cx:pt idx="1023">115667</cx:pt>
          <cx:pt idx="1024">115667</cx:pt>
          <cx:pt idx="1025">115667</cx:pt>
          <cx:pt idx="1026">115667</cx:pt>
          <cx:pt idx="1027">115667</cx:pt>
          <cx:pt idx="1028">115667</cx:pt>
          <cx:pt idx="1029">115667</cx:pt>
          <cx:pt idx="1030">70000</cx:pt>
          <cx:pt idx="1031">70000</cx:pt>
          <cx:pt idx="1032">70000</cx:pt>
          <cx:pt idx="1033">70000</cx:pt>
          <cx:pt idx="1034">70000</cx:pt>
          <cx:pt idx="1035">70000</cx:pt>
          <cx:pt idx="1036">158750</cx:pt>
          <cx:pt idx="1037">158750</cx:pt>
          <cx:pt idx="1038">29717</cx:pt>
          <cx:pt idx="1039">29717</cx:pt>
          <cx:pt idx="1040">29717</cx:pt>
          <cx:pt idx="1041">29717</cx:pt>
          <cx:pt idx="1042">29717</cx:pt>
          <cx:pt idx="1043">29717</cx:pt>
          <cx:pt idx="1044">29717</cx:pt>
          <cx:pt idx="1045">96518</cx:pt>
          <cx:pt idx="1046">96518</cx:pt>
          <cx:pt idx="1047">96518</cx:pt>
          <cx:pt idx="1048">96518</cx:pt>
          <cx:pt idx="1049">96518</cx:pt>
          <cx:pt idx="1050">96518</cx:pt>
          <cx:pt idx="1051">96518</cx:pt>
          <cx:pt idx="1052">57377</cx:pt>
          <cx:pt idx="1053">57377</cx:pt>
          <cx:pt idx="1054">40168</cx:pt>
          <cx:pt idx="1055">40168</cx:pt>
          <cx:pt idx="1056">40168</cx:pt>
          <cx:pt idx="1057">40168</cx:pt>
          <cx:pt idx="1058">40168</cx:pt>
          <cx:pt idx="1059">40168</cx:pt>
          <cx:pt idx="1060">40168</cx:pt>
          <cx:pt idx="1061">40168</cx:pt>
          <cx:pt idx="1062">109844</cx:pt>
          <cx:pt idx="1063">109844</cx:pt>
          <cx:pt idx="1064">109844</cx:pt>
          <cx:pt idx="1065">109844</cx:pt>
          <cx:pt idx="1066">109844</cx:pt>
          <cx:pt idx="1067">79063</cx:pt>
          <cx:pt idx="1068">79063</cx:pt>
          <cx:pt idx="1069">79063</cx:pt>
          <cx:pt idx="1070">79063</cx:pt>
          <cx:pt idx="1071">79063</cx:pt>
          <cx:pt idx="1072">115667</cx:pt>
          <cx:pt idx="1073">115667</cx:pt>
          <cx:pt idx="1074">115667</cx:pt>
          <cx:pt idx="1075">115667</cx:pt>
          <cx:pt idx="1076">115667</cx:pt>
          <cx:pt idx="1077">143875</cx:pt>
          <cx:pt idx="1078">143875</cx:pt>
          <cx:pt idx="1079">143875</cx:pt>
          <cx:pt idx="1080">70000</cx:pt>
          <cx:pt idx="1081">70000</cx:pt>
          <cx:pt idx="1082">70000</cx:pt>
          <cx:pt idx="1083">70000</cx:pt>
          <cx:pt idx="1084">166000</cx:pt>
          <cx:pt idx="1085">166000</cx:pt>
          <cx:pt idx="1086">158750</cx:pt>
          <cx:pt idx="1087">158750</cx:pt>
          <cx:pt idx="1088">158750</cx:pt>
          <cx:pt idx="1089">158750</cx:pt>
          <cx:pt idx="1090">29717</cx:pt>
          <cx:pt idx="1091">29717</cx:pt>
          <cx:pt idx="1092">29717</cx:pt>
          <cx:pt idx="1093">29717</cx:pt>
          <cx:pt idx="1094">29717</cx:pt>
          <cx:pt idx="1095">29717</cx:pt>
          <cx:pt idx="1096">96518</cx:pt>
          <cx:pt idx="1097">96518</cx:pt>
          <cx:pt idx="1098">96518</cx:pt>
          <cx:pt idx="1099">96518</cx:pt>
          <cx:pt idx="1100">96518</cx:pt>
          <cx:pt idx="1101">96518</cx:pt>
          <cx:pt idx="1102">57377</cx:pt>
          <cx:pt idx="1103">57377</cx:pt>
          <cx:pt idx="1104">40168</cx:pt>
          <cx:pt idx="1105">40168</cx:pt>
          <cx:pt idx="1106">40168</cx:pt>
          <cx:pt idx="1107">40168</cx:pt>
          <cx:pt idx="1108">40168</cx:pt>
          <cx:pt idx="1109">40168</cx:pt>
          <cx:pt idx="1110">40168</cx:pt>
          <cx:pt idx="1111">40168</cx:pt>
          <cx:pt idx="1112">40168</cx:pt>
          <cx:pt idx="1113">109844</cx:pt>
          <cx:pt idx="1114">109844</cx:pt>
          <cx:pt idx="1115">109844</cx:pt>
          <cx:pt idx="1116">109844</cx:pt>
          <cx:pt idx="1117">109844</cx:pt>
          <cx:pt idx="1118">109844</cx:pt>
          <cx:pt idx="1119">79063</cx:pt>
          <cx:pt idx="1120">79063</cx:pt>
          <cx:pt idx="1121">79063</cx:pt>
          <cx:pt idx="1122">79063</cx:pt>
          <cx:pt idx="1123">79063</cx:pt>
          <cx:pt idx="1124">126964</cx:pt>
          <cx:pt idx="1125">126964</cx:pt>
          <cx:pt idx="1126">126964</cx:pt>
          <cx:pt idx="1127">143875</cx:pt>
          <cx:pt idx="1128">143875</cx:pt>
          <cx:pt idx="1129">143875</cx:pt>
          <cx:pt idx="1130">143875</cx:pt>
          <cx:pt idx="1131">143875</cx:pt>
          <cx:pt idx="1132">70000</cx:pt>
          <cx:pt idx="1133">70000</cx:pt>
          <cx:pt idx="1134">163125</cx:pt>
          <cx:pt idx="1135">163125</cx:pt>
          <cx:pt idx="1136">166000</cx:pt>
          <cx:pt idx="1137">166000</cx:pt>
          <cx:pt idx="1138">158750</cx:pt>
          <cx:pt idx="1139">158750</cx:pt>
          <cx:pt idx="1140">158750</cx:pt>
          <cx:pt idx="1141">158750</cx:pt>
          <cx:pt idx="1142">158750</cx:pt>
          <cx:pt idx="1143">34167</cx:pt>
          <cx:pt idx="1144">34167</cx:pt>
          <cx:pt idx="1145">34167</cx:pt>
          <cx:pt idx="1146">29717</cx:pt>
          <cx:pt idx="1147">29717</cx:pt>
          <cx:pt idx="1148">29717</cx:pt>
          <cx:pt idx="1149">96518</cx:pt>
          <cx:pt idx="1150">96518</cx:pt>
          <cx:pt idx="1151">96518</cx:pt>
          <cx:pt idx="1152">96518</cx:pt>
          <cx:pt idx="1153">96518</cx:pt>
          <cx:pt idx="1154">96518</cx:pt>
          <cx:pt idx="1155">27879</cx:pt>
          <cx:pt idx="1156">31506</cx:pt>
          <cx:pt idx="1157">31506</cx:pt>
          <cx:pt idx="1158">31506</cx:pt>
          <cx:pt idx="1159">31506</cx:pt>
          <cx:pt idx="1160">31506</cx:pt>
          <cx:pt idx="1161">31506</cx:pt>
          <cx:pt idx="1162">32306</cx:pt>
          <cx:pt idx="1163">32306</cx:pt>
          <cx:pt idx="1164">45094</cx:pt>
          <cx:pt idx="1165">45094</cx:pt>
          <cx:pt idx="1166">109844</cx:pt>
          <cx:pt idx="1167">109844</cx:pt>
          <cx:pt idx="1168">109844</cx:pt>
          <cx:pt idx="1169">109844</cx:pt>
          <cx:pt idx="1170">109844</cx:pt>
          <cx:pt idx="1171">109844</cx:pt>
          <cx:pt idx="1172">109844</cx:pt>
          <cx:pt idx="1173">79063</cx:pt>
          <cx:pt idx="1174">79063</cx:pt>
          <cx:pt idx="1175">79063</cx:pt>
          <cx:pt idx="1176">79063</cx:pt>
          <cx:pt idx="1177">79063</cx:pt>
          <cx:pt idx="1178">126964</cx:pt>
          <cx:pt idx="1179">126964</cx:pt>
          <cx:pt idx="1180">126964</cx:pt>
          <cx:pt idx="1181">126964</cx:pt>
          <cx:pt idx="1182">126964</cx:pt>
          <cx:pt idx="1183">126964</cx:pt>
          <cx:pt idx="1184">143875</cx:pt>
          <cx:pt idx="1185">143875</cx:pt>
          <cx:pt idx="1186">163125</cx:pt>
          <cx:pt idx="1187">163125</cx:pt>
          <cx:pt idx="1188">163125</cx:pt>
          <cx:pt idx="1189">163125</cx:pt>
          <cx:pt idx="1190">166000</cx:pt>
          <cx:pt idx="1191">166000</cx:pt>
          <cx:pt idx="1192">166000</cx:pt>
          <cx:pt idx="1193">158750</cx:pt>
          <cx:pt idx="1194">158750</cx:pt>
          <cx:pt idx="1195">158750</cx:pt>
          <cx:pt idx="1196">158750</cx:pt>
          <cx:pt idx="1197">158750</cx:pt>
          <cx:pt idx="1198">34167</cx:pt>
          <cx:pt idx="1199">34167</cx:pt>
          <cx:pt idx="1200">34167</cx:pt>
          <cx:pt idx="1201">34167</cx:pt>
          <cx:pt idx="1202">34167</cx:pt>
          <cx:pt idx="1203">96518</cx:pt>
          <cx:pt idx="1204">96518</cx:pt>
          <cx:pt idx="1205">96518</cx:pt>
          <cx:pt idx="1206">27879</cx:pt>
          <cx:pt idx="1207">27879</cx:pt>
          <cx:pt idx="1208">27879</cx:pt>
          <cx:pt idx="1209">27879</cx:pt>
          <cx:pt idx="1210">27879</cx:pt>
          <cx:pt idx="1211">31506</cx:pt>
          <cx:pt idx="1212">31506</cx:pt>
          <cx:pt idx="1213">31506</cx:pt>
          <cx:pt idx="1214">31506</cx:pt>
          <cx:pt idx="1215">32306</cx:pt>
          <cx:pt idx="1216">32306</cx:pt>
          <cx:pt idx="1217">32306</cx:pt>
          <cx:pt idx="1218">45094</cx:pt>
          <cx:pt idx="1219">45094</cx:pt>
          <cx:pt idx="1220">45094</cx:pt>
          <cx:pt idx="1221">45094</cx:pt>
          <cx:pt idx="1222">109844</cx:pt>
          <cx:pt idx="1223">109844</cx:pt>
          <cx:pt idx="1224">109844</cx:pt>
          <cx:pt idx="1225">109844</cx:pt>
          <cx:pt idx="1226">109844</cx:pt>
          <cx:pt idx="1227">109844</cx:pt>
          <cx:pt idx="1228">109844</cx:pt>
          <cx:pt idx="1229">79063</cx:pt>
          <cx:pt idx="1230">79063</cx:pt>
          <cx:pt idx="1231">79063</cx:pt>
          <cx:pt idx="1232">126964</cx:pt>
          <cx:pt idx="1233">126964</cx:pt>
          <cx:pt idx="1234">126964</cx:pt>
          <cx:pt idx="1235">126964</cx:pt>
          <cx:pt idx="1236">132396</cx:pt>
          <cx:pt idx="1237">132396</cx:pt>
          <cx:pt idx="1238">142813</cx:pt>
          <cx:pt idx="1239">142813</cx:pt>
          <cx:pt idx="1240">163125</cx:pt>
          <cx:pt idx="1241">163125</cx:pt>
          <cx:pt idx="1242">163125</cx:pt>
          <cx:pt idx="1243">166000</cx:pt>
          <cx:pt idx="1244">166000</cx:pt>
          <cx:pt idx="1245">100880</cx:pt>
          <cx:pt idx="1246">100880</cx:pt>
          <cx:pt idx="1247">158750</cx:pt>
          <cx:pt idx="1248">158750</cx:pt>
          <cx:pt idx="1249">158750</cx:pt>
          <cx:pt idx="1250">158750</cx:pt>
          <cx:pt idx="1251">158750</cx:pt>
          <cx:pt idx="1252">34167</cx:pt>
          <cx:pt idx="1253">34167</cx:pt>
          <cx:pt idx="1254">34167</cx:pt>
          <cx:pt idx="1255">34167</cx:pt>
          <cx:pt idx="1256">34167</cx:pt>
          <cx:pt idx="1257">27879</cx:pt>
          <cx:pt idx="1258">27879</cx:pt>
          <cx:pt idx="1259">27879</cx:pt>
          <cx:pt idx="1260">27879</cx:pt>
          <cx:pt idx="1261">27879</cx:pt>
          <cx:pt idx="1262">27879</cx:pt>
          <cx:pt idx="1263">27879</cx:pt>
          <cx:pt idx="1264">27879</cx:pt>
          <cx:pt idx="1265">31506</cx:pt>
          <cx:pt idx="1266">31506</cx:pt>
          <cx:pt idx="1267">32306</cx:pt>
          <cx:pt idx="1268">32306</cx:pt>
          <cx:pt idx="1269">32306</cx:pt>
          <cx:pt idx="1270">32306</cx:pt>
          <cx:pt idx="1271">45094</cx:pt>
          <cx:pt idx="1272">45094</cx:pt>
          <cx:pt idx="1273">45094</cx:pt>
          <cx:pt idx="1274">45094</cx:pt>
          <cx:pt idx="1275">45094</cx:pt>
          <cx:pt idx="1276">132396</cx:pt>
          <cx:pt idx="1277">132396</cx:pt>
          <cx:pt idx="1278">132396</cx:pt>
          <cx:pt idx="1279">132396</cx:pt>
          <cx:pt idx="1280">132396</cx:pt>
          <cx:pt idx="1281">142813</cx:pt>
          <cx:pt idx="1282">142813</cx:pt>
          <cx:pt idx="1283">142813</cx:pt>
          <cx:pt idx="1284">142813</cx:pt>
          <cx:pt idx="1285">142813</cx:pt>
          <cx:pt idx="1286">100880</cx:pt>
          <cx:pt idx="1287">100880</cx:pt>
          <cx:pt idx="1288">100880</cx:pt>
          <cx:pt idx="1289">100880</cx:pt>
          <cx:pt idx="1290">158750</cx:pt>
          <cx:pt idx="1291">158750</cx:pt>
          <cx:pt idx="1292">158750</cx:pt>
          <cx:pt idx="1293">158750</cx:pt>
          <cx:pt idx="1294">158750</cx:pt>
          <cx:pt idx="1295">158750</cx:pt>
          <cx:pt idx="1296">34167</cx:pt>
          <cx:pt idx="1297">34167</cx:pt>
          <cx:pt idx="1298">34167</cx:pt>
          <cx:pt idx="1299">34167</cx:pt>
          <cx:pt idx="1300">34167</cx:pt>
          <cx:pt idx="1301">27879</cx:pt>
          <cx:pt idx="1302">27879</cx:pt>
          <cx:pt idx="1303">27879</cx:pt>
          <cx:pt idx="1304">27879</cx:pt>
          <cx:pt idx="1305">27879</cx:pt>
          <cx:pt idx="1306">27879</cx:pt>
          <cx:pt idx="1307">27879</cx:pt>
          <cx:pt idx="1308">45074</cx:pt>
          <cx:pt idx="1309">45074</cx:pt>
          <cx:pt idx="1310">45074</cx:pt>
          <cx:pt idx="1311">45074</cx:pt>
          <cx:pt idx="1312">32306</cx:pt>
          <cx:pt idx="1313">32306</cx:pt>
          <cx:pt idx="1314">45094</cx:pt>
          <cx:pt idx="1315">51023</cx:pt>
          <cx:pt idx="1316">51023</cx:pt>
          <cx:pt idx="1317">51023</cx:pt>
          <cx:pt idx="1318">51023</cx:pt>
          <cx:pt idx="1319">51023</cx:pt>
          <cx:pt idx="1320">132396</cx:pt>
          <cx:pt idx="1321">132396</cx:pt>
          <cx:pt idx="1322">132396</cx:pt>
          <cx:pt idx="1323">132396</cx:pt>
          <cx:pt idx="1324">132396</cx:pt>
          <cx:pt idx="1325">142813</cx:pt>
          <cx:pt idx="1326">114659</cx:pt>
          <cx:pt idx="1327">114659</cx:pt>
          <cx:pt idx="1328">142813</cx:pt>
          <cx:pt idx="1329">142813</cx:pt>
          <cx:pt idx="1330">100880</cx:pt>
          <cx:pt idx="1331">100880</cx:pt>
          <cx:pt idx="1332">100880</cx:pt>
          <cx:pt idx="1333">100880</cx:pt>
          <cx:pt idx="1334">158750</cx:pt>
          <cx:pt idx="1335">158750</cx:pt>
          <cx:pt idx="1336">158750</cx:pt>
          <cx:pt idx="1337">158750</cx:pt>
          <cx:pt idx="1338">158750</cx:pt>
          <cx:pt idx="1339">158750</cx:pt>
          <cx:pt idx="1340">34167</cx:pt>
          <cx:pt idx="1341">34167</cx:pt>
          <cx:pt idx="1342">34167</cx:pt>
          <cx:pt idx="1343">34167</cx:pt>
          <cx:pt idx="1344">34167</cx:pt>
          <cx:pt idx="1345">34167</cx:pt>
          <cx:pt idx="1346">27879</cx:pt>
          <cx:pt idx="1347">27879</cx:pt>
          <cx:pt idx="1348">27879</cx:pt>
          <cx:pt idx="1349">27879</cx:pt>
          <cx:pt idx="1350">27879</cx:pt>
          <cx:pt idx="1351">27879</cx:pt>
          <cx:pt idx="1352">27879</cx:pt>
          <cx:pt idx="1353">45074</cx:pt>
          <cx:pt idx="1354">45074</cx:pt>
          <cx:pt idx="1355">45074</cx:pt>
          <cx:pt idx="1356">32306</cx:pt>
          <cx:pt idx="1357">51023</cx:pt>
          <cx:pt idx="1358">51023</cx:pt>
          <cx:pt idx="1359">51023</cx:pt>
          <cx:pt idx="1360">51023</cx:pt>
          <cx:pt idx="1361">51023</cx:pt>
          <cx:pt idx="1362">51023</cx:pt>
          <cx:pt idx="1363">51023</cx:pt>
          <cx:pt idx="1364">51023</cx:pt>
          <cx:pt idx="1365">130969</cx:pt>
          <cx:pt idx="1366">130969</cx:pt>
          <cx:pt idx="1367">130969</cx:pt>
          <cx:pt idx="1368">130969</cx:pt>
          <cx:pt idx="1369">130969</cx:pt>
          <cx:pt idx="1370">130969</cx:pt>
          <cx:pt idx="1371">148333</cx:pt>
          <cx:pt idx="1372">148333</cx:pt>
          <cx:pt idx="1373">114659</cx:pt>
          <cx:pt idx="1374">114659</cx:pt>
          <cx:pt idx="1375">114659</cx:pt>
          <cx:pt idx="1376">114659</cx:pt>
          <cx:pt idx="1377">114659</cx:pt>
          <cx:pt idx="1378">114659</cx:pt>
          <cx:pt idx="1379">114659</cx:pt>
          <cx:pt idx="1380">114659</cx:pt>
          <cx:pt idx="1381">158750</cx:pt>
          <cx:pt idx="1382">158750</cx:pt>
          <cx:pt idx="1383">158750</cx:pt>
          <cx:pt idx="1384">158750</cx:pt>
          <cx:pt idx="1385">158750</cx:pt>
          <cx:pt idx="1386">158750</cx:pt>
          <cx:pt idx="1387">62773</cx:pt>
          <cx:pt idx="1388">62773</cx:pt>
          <cx:pt idx="1389">62773</cx:pt>
          <cx:pt idx="1390">62773</cx:pt>
          <cx:pt idx="1391">46353</cx:pt>
          <cx:pt idx="1392">46353</cx:pt>
          <cx:pt idx="1393">46353</cx:pt>
          <cx:pt idx="1394">46353</cx:pt>
          <cx:pt idx="1395">46353</cx:pt>
          <cx:pt idx="1396">46353</cx:pt>
          <cx:pt idx="1397">46353</cx:pt>
          <cx:pt idx="1398">46353</cx:pt>
          <cx:pt idx="1399">40933</cx:pt>
          <cx:pt idx="1400">40933</cx:pt>
          <cx:pt idx="1401">53426</cx:pt>
          <cx:pt idx="1402">53426</cx:pt>
          <cx:pt idx="1403">53426</cx:pt>
          <cx:pt idx="1404">33568</cx:pt>
          <cx:pt idx="1405">33568</cx:pt>
          <cx:pt idx="1406">33568</cx:pt>
          <cx:pt idx="1407">33568</cx:pt>
          <cx:pt idx="1408">33568</cx:pt>
          <cx:pt idx="1409">33568</cx:pt>
          <cx:pt idx="1410">33568</cx:pt>
          <cx:pt idx="1411">33568</cx:pt>
          <cx:pt idx="1412">33568</cx:pt>
          <cx:pt idx="1413">191146</cx:pt>
          <cx:pt idx="1414">191146</cx:pt>
          <cx:pt idx="1415">191146</cx:pt>
          <cx:pt idx="1416">45278</cx:pt>
          <cx:pt idx="1417">45278</cx:pt>
          <cx:pt idx="1418">143268</cx:pt>
          <cx:pt idx="1419">92000</cx:pt>
          <cx:pt idx="1420">92000</cx:pt>
          <cx:pt idx="1421">92000</cx:pt>
          <cx:pt idx="1422">92000</cx:pt>
          <cx:pt idx="1423">92000</cx:pt>
          <cx:pt idx="1424">130969</cx:pt>
          <cx:pt idx="1425">130969</cx:pt>
          <cx:pt idx="1426">155069</cx:pt>
          <cx:pt idx="1427">143611</cx:pt>
          <cx:pt idx="1428">143611</cx:pt>
          <cx:pt idx="1429">148333</cx:pt>
          <cx:pt idx="1430">148333</cx:pt>
          <cx:pt idx="1431">145641</cx:pt>
          <cx:pt idx="1432">145641</cx:pt>
          <cx:pt idx="1433">145641</cx:pt>
          <cx:pt idx="1434">67122</cx:pt>
          <cx:pt idx="1435">67122</cx:pt>
          <cx:pt idx="1436">67122</cx:pt>
          <cx:pt idx="1437">67122</cx:pt>
          <cx:pt idx="1438">85357</cx:pt>
          <cx:pt idx="1439">158750</cx:pt>
          <cx:pt idx="1440">158750</cx:pt>
          <cx:pt idx="1441">158750</cx:pt>
          <cx:pt idx="1442">158750</cx:pt>
          <cx:pt idx="1443">158750</cx:pt>
          <cx:pt idx="1444">158750</cx:pt>
          <cx:pt idx="1445">62773</cx:pt>
          <cx:pt idx="1446">62773</cx:pt>
          <cx:pt idx="1447">62773</cx:pt>
          <cx:pt idx="1448">62773</cx:pt>
          <cx:pt idx="1449">62773</cx:pt>
          <cx:pt idx="1450">46353</cx:pt>
          <cx:pt idx="1451">46353</cx:pt>
          <cx:pt idx="1452">46353</cx:pt>
          <cx:pt idx="1453">46353</cx:pt>
          <cx:pt idx="1454">40933</cx:pt>
          <cx:pt idx="1455">40933</cx:pt>
          <cx:pt idx="1456">40933</cx:pt>
          <cx:pt idx="1457">40933</cx:pt>
          <cx:pt idx="1458">40933</cx:pt>
          <cx:pt idx="1459">53426</cx:pt>
          <cx:pt idx="1460">53426</cx:pt>
          <cx:pt idx="1461">53426</cx:pt>
          <cx:pt idx="1462">53426</cx:pt>
          <cx:pt idx="1463">33568</cx:pt>
          <cx:pt idx="1464">33568</cx:pt>
          <cx:pt idx="1465">33568</cx:pt>
          <cx:pt idx="1466">33568</cx:pt>
          <cx:pt idx="1467">33568</cx:pt>
          <cx:pt idx="1468">33568</cx:pt>
          <cx:pt idx="1469">33568</cx:pt>
          <cx:pt idx="1470">33568</cx:pt>
          <cx:pt idx="1471">191146</cx:pt>
          <cx:pt idx="1472">191146</cx:pt>
          <cx:pt idx="1473">191146</cx:pt>
          <cx:pt idx="1474">191146</cx:pt>
          <cx:pt idx="1475">45278</cx:pt>
          <cx:pt idx="1476">45278</cx:pt>
          <cx:pt idx="1477">45278</cx:pt>
          <cx:pt idx="1478">143268</cx:pt>
          <cx:pt idx="1479">143268</cx:pt>
          <cx:pt idx="1480">143268</cx:pt>
          <cx:pt idx="1481">143268</cx:pt>
          <cx:pt idx="1482">143268</cx:pt>
          <cx:pt idx="1483">143268</cx:pt>
          <cx:pt idx="1484">92000</cx:pt>
          <cx:pt idx="1485">92000</cx:pt>
          <cx:pt idx="1486">92000</cx:pt>
          <cx:pt idx="1487">92000</cx:pt>
          <cx:pt idx="1488">92000</cx:pt>
          <cx:pt idx="1489">155069</cx:pt>
          <cx:pt idx="1490">155069</cx:pt>
          <cx:pt idx="1491">155069</cx:pt>
          <cx:pt idx="1492">143611</cx:pt>
          <cx:pt idx="1493">143611</cx:pt>
          <cx:pt idx="1494">148333</cx:pt>
          <cx:pt idx="1495">148333</cx:pt>
          <cx:pt idx="1496">145641</cx:pt>
          <cx:pt idx="1497">145641</cx:pt>
          <cx:pt idx="1498">145641</cx:pt>
          <cx:pt idx="1499">67122</cx:pt>
          <cx:pt idx="1500">67122</cx:pt>
          <cx:pt idx="1501">67122</cx:pt>
          <cx:pt idx="1502">67122</cx:pt>
          <cx:pt idx="1503">85357</cx:pt>
          <cx:pt idx="1504">85357</cx:pt>
          <cx:pt idx="1505">158750</cx:pt>
          <cx:pt idx="1506">158750</cx:pt>
          <cx:pt idx="1507">158750</cx:pt>
          <cx:pt idx="1508">158750</cx:pt>
          <cx:pt idx="1509">158750</cx:pt>
          <cx:pt idx="1510">62773</cx:pt>
          <cx:pt idx="1511">62773</cx:pt>
          <cx:pt idx="1512">62773</cx:pt>
          <cx:pt idx="1513">62773</cx:pt>
          <cx:pt idx="1514">62773</cx:pt>
          <cx:pt idx="1515">26712</cx:pt>
          <cx:pt idx="1516">40933</cx:pt>
          <cx:pt idx="1517">40933</cx:pt>
          <cx:pt idx="1518">40933</cx:pt>
          <cx:pt idx="1519">40933</cx:pt>
          <cx:pt idx="1520">40933</cx:pt>
          <cx:pt idx="1521">40933</cx:pt>
          <cx:pt idx="1522">40933</cx:pt>
          <cx:pt idx="1523">40933</cx:pt>
          <cx:pt idx="1524">53426</cx:pt>
          <cx:pt idx="1525">53426</cx:pt>
          <cx:pt idx="1526">53426</cx:pt>
          <cx:pt idx="1527">53426</cx:pt>
          <cx:pt idx="1528">33568</cx:pt>
          <cx:pt idx="1529">33568</cx:pt>
          <cx:pt idx="1530">33568</cx:pt>
          <cx:pt idx="1531">33568</cx:pt>
          <cx:pt idx="1532">33568</cx:pt>
          <cx:pt idx="1533">33568</cx:pt>
          <cx:pt idx="1534">33568</cx:pt>
          <cx:pt idx="1535">191146</cx:pt>
          <cx:pt idx="1536">191146</cx:pt>
          <cx:pt idx="1537">191146</cx:pt>
          <cx:pt idx="1538">191146</cx:pt>
          <cx:pt idx="1539">191146</cx:pt>
          <cx:pt idx="1540">83722</cx:pt>
          <cx:pt idx="1541">83722</cx:pt>
          <cx:pt idx="1542">83722</cx:pt>
          <cx:pt idx="1543">45278</cx:pt>
          <cx:pt idx="1544">45278</cx:pt>
          <cx:pt idx="1545">45278</cx:pt>
          <cx:pt idx="1546">45278</cx:pt>
          <cx:pt idx="1547">45278</cx:pt>
          <cx:pt idx="1548">143268</cx:pt>
          <cx:pt idx="1549">143268</cx:pt>
          <cx:pt idx="1550">143268</cx:pt>
          <cx:pt idx="1551">143268</cx:pt>
          <cx:pt idx="1552">143268</cx:pt>
          <cx:pt idx="1553">143268</cx:pt>
          <cx:pt idx="1554">143268</cx:pt>
          <cx:pt idx="1555">143268</cx:pt>
          <cx:pt idx="1556">92000</cx:pt>
          <cx:pt idx="1557">92000</cx:pt>
          <cx:pt idx="1558">92000</cx:pt>
          <cx:pt idx="1559">92000</cx:pt>
          <cx:pt idx="1560">92000</cx:pt>
          <cx:pt idx="1561">107607</cx:pt>
          <cx:pt idx="1562">107607</cx:pt>
          <cx:pt idx="1563">155069</cx:pt>
          <cx:pt idx="1564">155069</cx:pt>
          <cx:pt idx="1565">155069</cx:pt>
          <cx:pt idx="1566">143611</cx:pt>
          <cx:pt idx="1567">143611</cx:pt>
          <cx:pt idx="1568">81789</cx:pt>
          <cx:pt idx="1569">81789</cx:pt>
          <cx:pt idx="1570">145641</cx:pt>
          <cx:pt idx="1571">145641</cx:pt>
          <cx:pt idx="1572">145641</cx:pt>
          <cx:pt idx="1573">67122</cx:pt>
          <cx:pt idx="1574">67122</cx:pt>
          <cx:pt idx="1575">67122</cx:pt>
          <cx:pt idx="1576">67122</cx:pt>
          <cx:pt idx="1577">85357</cx:pt>
          <cx:pt idx="1578">85357</cx:pt>
          <cx:pt idx="1579">85357</cx:pt>
          <cx:pt idx="1580">158750</cx:pt>
          <cx:pt idx="1581">79628</cx:pt>
          <cx:pt idx="1582">79628</cx:pt>
          <cx:pt idx="1583">79628</cx:pt>
          <cx:pt idx="1584">26712</cx:pt>
          <cx:pt idx="1585">26712</cx:pt>
          <cx:pt idx="1586">26712</cx:pt>
          <cx:pt idx="1587">26712</cx:pt>
          <cx:pt idx="1588">26712</cx:pt>
          <cx:pt idx="1589">26712</cx:pt>
          <cx:pt idx="1590">26712</cx:pt>
          <cx:pt idx="1591">40933</cx:pt>
          <cx:pt idx="1592">40933</cx:pt>
          <cx:pt idx="1593">40933</cx:pt>
          <cx:pt idx="1594">40933</cx:pt>
          <cx:pt idx="1595">40933</cx:pt>
          <cx:pt idx="1596">40933</cx:pt>
          <cx:pt idx="1597">53426</cx:pt>
          <cx:pt idx="1598">53426</cx:pt>
          <cx:pt idx="1599">53426</cx:pt>
          <cx:pt idx="1600">53426</cx:pt>
          <cx:pt idx="1601">53426</cx:pt>
          <cx:pt idx="1602">38861</cx:pt>
          <cx:pt idx="1603">38861</cx:pt>
          <cx:pt idx="1604">38861</cx:pt>
          <cx:pt idx="1605">38861</cx:pt>
          <cx:pt idx="1606">38861</cx:pt>
          <cx:pt idx="1607">191146</cx:pt>
          <cx:pt idx="1608">191146</cx:pt>
          <cx:pt idx="1609">191146</cx:pt>
          <cx:pt idx="1610">191146</cx:pt>
          <cx:pt idx="1611">191146</cx:pt>
          <cx:pt idx="1612">191146</cx:pt>
          <cx:pt idx="1613">83722</cx:pt>
          <cx:pt idx="1614">83722</cx:pt>
          <cx:pt idx="1615">83722</cx:pt>
          <cx:pt idx="1616">45278</cx:pt>
          <cx:pt idx="1617">45278</cx:pt>
          <cx:pt idx="1618">45278</cx:pt>
          <cx:pt idx="1619">45278</cx:pt>
          <cx:pt idx="1620">73688</cx:pt>
          <cx:pt idx="1621">73688</cx:pt>
          <cx:pt idx="1622">94250</cx:pt>
          <cx:pt idx="1623">94250</cx:pt>
          <cx:pt idx="1624">143268</cx:pt>
          <cx:pt idx="1625">143268</cx:pt>
          <cx:pt idx="1626">143268</cx:pt>
          <cx:pt idx="1627">143268</cx:pt>
          <cx:pt idx="1628">143268</cx:pt>
          <cx:pt idx="1629">143268</cx:pt>
          <cx:pt idx="1630">92000</cx:pt>
          <cx:pt idx="1631">92000</cx:pt>
          <cx:pt idx="1632">107885</cx:pt>
          <cx:pt idx="1633">107885</cx:pt>
          <cx:pt idx="1634">107885</cx:pt>
          <cx:pt idx="1635">107607</cx:pt>
          <cx:pt idx="1636">107607</cx:pt>
          <cx:pt idx="1637">155069</cx:pt>
          <cx:pt idx="1638">155069</cx:pt>
          <cx:pt idx="1639">155069</cx:pt>
          <cx:pt idx="1640">143611</cx:pt>
          <cx:pt idx="1641">143611</cx:pt>
          <cx:pt idx="1642">81789</cx:pt>
          <cx:pt idx="1643">81789</cx:pt>
          <cx:pt idx="1644">81789</cx:pt>
          <cx:pt idx="1645">81789</cx:pt>
          <cx:pt idx="1646">81789</cx:pt>
          <cx:pt idx="1647">67122</cx:pt>
          <cx:pt idx="1648">67122</cx:pt>
          <cx:pt idx="1649">38277</cx:pt>
          <cx:pt idx="1650">38277</cx:pt>
          <cx:pt idx="1651">38277</cx:pt>
          <cx:pt idx="1652">38277</cx:pt>
          <cx:pt idx="1653">38277</cx:pt>
          <cx:pt idx="1654">79628</cx:pt>
          <cx:pt idx="1655">79628</cx:pt>
          <cx:pt idx="1656">79628</cx:pt>
          <cx:pt idx="1657">79628</cx:pt>
          <cx:pt idx="1658">26712</cx:pt>
          <cx:pt idx="1659">26712</cx:pt>
          <cx:pt idx="1660">26712</cx:pt>
          <cx:pt idx="1661">26712</cx:pt>
          <cx:pt idx="1662">26712</cx:pt>
          <cx:pt idx="1663">26712</cx:pt>
          <cx:pt idx="1664">26712</cx:pt>
          <cx:pt idx="1665">26712</cx:pt>
          <cx:pt idx="1666">40933</cx:pt>
          <cx:pt idx="1667">40933</cx:pt>
          <cx:pt idx="1668">40933</cx:pt>
          <cx:pt idx="1669">40933</cx:pt>
          <cx:pt idx="1670">53426</cx:pt>
          <cx:pt idx="1671">51094</cx:pt>
          <cx:pt idx="1672">53426</cx:pt>
          <cx:pt idx="1673">53426</cx:pt>
          <cx:pt idx="1674">53426</cx:pt>
          <cx:pt idx="1675">53426</cx:pt>
          <cx:pt idx="1676">53426</cx:pt>
          <cx:pt idx="1677">38861</cx:pt>
          <cx:pt idx="1678">38861</cx:pt>
          <cx:pt idx="1679">38861</cx:pt>
          <cx:pt idx="1680">170987</cx:pt>
          <cx:pt idx="1681">170987</cx:pt>
          <cx:pt idx="1682">170987</cx:pt>
          <cx:pt idx="1683">170987</cx:pt>
          <cx:pt idx="1684">170987</cx:pt>
          <cx:pt idx="1685">170987</cx:pt>
          <cx:pt idx="1686">191146</cx:pt>
          <cx:pt idx="1687">191146</cx:pt>
          <cx:pt idx="1688">83722</cx:pt>
          <cx:pt idx="1689">83722</cx:pt>
          <cx:pt idx="1690">83722</cx:pt>
          <cx:pt idx="1691">83722</cx:pt>
          <cx:pt idx="1692">45278</cx:pt>
          <cx:pt idx="1693">73688</cx:pt>
          <cx:pt idx="1694">73688</cx:pt>
          <cx:pt idx="1695">73688</cx:pt>
          <cx:pt idx="1696">73688</cx:pt>
          <cx:pt idx="1697">73688</cx:pt>
          <cx:pt idx="1698">73688</cx:pt>
          <cx:pt idx="1699">94250</cx:pt>
          <cx:pt idx="1700">94250</cx:pt>
          <cx:pt idx="1701">94250</cx:pt>
          <cx:pt idx="1702">94250</cx:pt>
          <cx:pt idx="1703">94250</cx:pt>
          <cx:pt idx="1704">143268</cx:pt>
          <cx:pt idx="1705">143268</cx:pt>
          <cx:pt idx="1706">143268</cx:pt>
          <cx:pt idx="1707">107885</cx:pt>
          <cx:pt idx="1708">107885</cx:pt>
          <cx:pt idx="1709">107885</cx:pt>
          <cx:pt idx="1710">107885</cx:pt>
          <cx:pt idx="1711">107885</cx:pt>
          <cx:pt idx="1712">107885</cx:pt>
          <cx:pt idx="1713">107607</cx:pt>
          <cx:pt idx="1714">107607</cx:pt>
          <cx:pt idx="1715">107607</cx:pt>
          <cx:pt idx="1716">107607</cx:pt>
          <cx:pt idx="1717">107607</cx:pt>
          <cx:pt idx="1718">107607</cx:pt>
          <cx:pt idx="1719">107607</cx:pt>
          <cx:pt idx="1720">153500</cx:pt>
          <cx:pt idx="1721">153500</cx:pt>
          <cx:pt idx="1722">153500</cx:pt>
          <cx:pt idx="1723">67176</cx:pt>
          <cx:pt idx="1724">67176</cx:pt>
          <cx:pt idx="1725">67176</cx:pt>
          <cx:pt idx="1726">44174</cx:pt>
          <cx:pt idx="1727">38277</cx:pt>
          <cx:pt idx="1728">38277</cx:pt>
          <cx:pt idx="1729">38277</cx:pt>
          <cx:pt idx="1730">38277</cx:pt>
          <cx:pt idx="1731">38277</cx:pt>
          <cx:pt idx="1732">79628</cx:pt>
          <cx:pt idx="1733">79628</cx:pt>
          <cx:pt idx="1734">79628</cx:pt>
          <cx:pt idx="1735">79628</cx:pt>
          <cx:pt idx="1736">79628</cx:pt>
          <cx:pt idx="1737">26712</cx:pt>
          <cx:pt idx="1738">26712</cx:pt>
          <cx:pt idx="1739">26712</cx:pt>
          <cx:pt idx="1740">26712</cx:pt>
          <cx:pt idx="1741">26712</cx:pt>
          <cx:pt idx="1742">26712</cx:pt>
          <cx:pt idx="1743">26712</cx:pt>
          <cx:pt idx="1744">26712</cx:pt>
          <cx:pt idx="1745">30948</cx:pt>
          <cx:pt idx="1746">51094</cx:pt>
          <cx:pt idx="1747">51094</cx:pt>
          <cx:pt idx="1748">51094</cx:pt>
          <cx:pt idx="1749">51094</cx:pt>
          <cx:pt idx="1750">51094</cx:pt>
          <cx:pt idx="1751">51094</cx:pt>
          <cx:pt idx="1752">51094</cx:pt>
          <cx:pt idx="1753">51094</cx:pt>
          <cx:pt idx="1754">51094</cx:pt>
          <cx:pt idx="1755">38861</cx:pt>
          <cx:pt idx="1756">38861</cx:pt>
          <cx:pt idx="1757">114091</cx:pt>
          <cx:pt idx="1758">114091</cx:pt>
          <cx:pt idx="1759">114091</cx:pt>
          <cx:pt idx="1760">114091</cx:pt>
          <cx:pt idx="1761">170987</cx:pt>
          <cx:pt idx="1762">170987</cx:pt>
          <cx:pt idx="1763">170987</cx:pt>
          <cx:pt idx="1764">170987</cx:pt>
          <cx:pt idx="1765">170987</cx:pt>
          <cx:pt idx="1766">170987</cx:pt>
          <cx:pt idx="1767">170987</cx:pt>
          <cx:pt idx="1768">170987</cx:pt>
          <cx:pt idx="1769">170987</cx:pt>
          <cx:pt idx="1770">191146</cx:pt>
          <cx:pt idx="1771">191146</cx:pt>
          <cx:pt idx="1772">191146</cx:pt>
          <cx:pt idx="1773">83722</cx:pt>
          <cx:pt idx="1774">83722</cx:pt>
          <cx:pt idx="1775">100982</cx:pt>
          <cx:pt idx="1776">100982</cx:pt>
          <cx:pt idx="1777">73688</cx:pt>
          <cx:pt idx="1778">73688</cx:pt>
          <cx:pt idx="1779">73688</cx:pt>
          <cx:pt idx="1780">73688</cx:pt>
          <cx:pt idx="1781">73688</cx:pt>
          <cx:pt idx="1782">73688</cx:pt>
          <cx:pt idx="1783">94250</cx:pt>
          <cx:pt idx="1784">94250</cx:pt>
          <cx:pt idx="1785">94250</cx:pt>
          <cx:pt idx="1786">94250</cx:pt>
          <cx:pt idx="1787">94250</cx:pt>
          <cx:pt idx="1788">120054</cx:pt>
          <cx:pt idx="1789">120054</cx:pt>
          <cx:pt idx="1790">90000</cx:pt>
          <cx:pt idx="1791">48851</cx:pt>
          <cx:pt idx="1792">48851</cx:pt>
          <cx:pt idx="1793">48851</cx:pt>
          <cx:pt idx="1794">48851</cx:pt>
          <cx:pt idx="1795">48851</cx:pt>
          <cx:pt idx="1796">48851</cx:pt>
          <cx:pt idx="1797">107607</cx:pt>
          <cx:pt idx="1798">107607</cx:pt>
          <cx:pt idx="1799">107607</cx:pt>
          <cx:pt idx="1800">107607</cx:pt>
          <cx:pt idx="1801">107607</cx:pt>
          <cx:pt idx="1802">107607</cx:pt>
          <cx:pt idx="1803">107607</cx:pt>
          <cx:pt idx="1804">153500</cx:pt>
          <cx:pt idx="1805">67176</cx:pt>
          <cx:pt idx="1806">67176</cx:pt>
          <cx:pt idx="1807">67176</cx:pt>
          <cx:pt idx="1808">67176</cx:pt>
          <cx:pt idx="1809">67176</cx:pt>
          <cx:pt idx="1810">67176</cx:pt>
          <cx:pt idx="1811">44174</cx:pt>
          <cx:pt idx="1812">44174</cx:pt>
          <cx:pt idx="1813">44174</cx:pt>
          <cx:pt idx="1814">38277</cx:pt>
          <cx:pt idx="1815">79628</cx:pt>
          <cx:pt idx="1816">79628</cx:pt>
          <cx:pt idx="1817">79628</cx:pt>
          <cx:pt idx="1818">79628</cx:pt>
          <cx:pt idx="1819">79628</cx:pt>
          <cx:pt idx="1820">79628</cx:pt>
          <cx:pt idx="1821">79628</cx:pt>
          <cx:pt idx="1822">26712</cx:pt>
          <cx:pt idx="1823">26712</cx:pt>
          <cx:pt idx="1824">26712</cx:pt>
          <cx:pt idx="1825">26712</cx:pt>
          <cx:pt idx="1826">26712</cx:pt>
          <cx:pt idx="1827">26712</cx:pt>
          <cx:pt idx="1828">30948</cx:pt>
          <cx:pt idx="1829">30948</cx:pt>
          <cx:pt idx="1830">30948</cx:pt>
          <cx:pt idx="1831">36894</cx:pt>
          <cx:pt idx="1832">36894</cx:pt>
          <cx:pt idx="1833">36894</cx:pt>
          <cx:pt idx="1834">36894</cx:pt>
          <cx:pt idx="1835">36894</cx:pt>
          <cx:pt idx="1836">36894</cx:pt>
          <cx:pt idx="1837">36894</cx:pt>
          <cx:pt idx="1838">51094</cx:pt>
          <cx:pt idx="1839">38861</cx:pt>
          <cx:pt idx="1840">114091</cx:pt>
          <cx:pt idx="1841">114091</cx:pt>
          <cx:pt idx="1842">114091</cx:pt>
          <cx:pt idx="1843">114091</cx:pt>
          <cx:pt idx="1844">114091</cx:pt>
          <cx:pt idx="1845">114091</cx:pt>
          <cx:pt idx="1846">170987</cx:pt>
          <cx:pt idx="1847">170987</cx:pt>
          <cx:pt idx="1848">170987</cx:pt>
          <cx:pt idx="1849">170987</cx:pt>
          <cx:pt idx="1850">170987</cx:pt>
          <cx:pt idx="1851">170987</cx:pt>
          <cx:pt idx="1852">170987</cx:pt>
          <cx:pt idx="1853">170987</cx:pt>
          <cx:pt idx="1854">170987</cx:pt>
          <cx:pt idx="1855">191146</cx:pt>
          <cx:pt idx="1856">191146</cx:pt>
          <cx:pt idx="1857">191146</cx:pt>
          <cx:pt idx="1858">191146</cx:pt>
          <cx:pt idx="1859">100982</cx:pt>
          <cx:pt idx="1860">100982</cx:pt>
          <cx:pt idx="1861">100982</cx:pt>
          <cx:pt idx="1862">100982</cx:pt>
          <cx:pt idx="1863">73688</cx:pt>
          <cx:pt idx="1864">73688</cx:pt>
          <cx:pt idx="1865">73688</cx:pt>
          <cx:pt idx="1866">73688</cx:pt>
          <cx:pt idx="1867">73688</cx:pt>
          <cx:pt idx="1868">94250</cx:pt>
          <cx:pt idx="1869">94250</cx:pt>
          <cx:pt idx="1870">87361</cx:pt>
          <cx:pt idx="1871">87361</cx:pt>
          <cx:pt idx="1872">87361</cx:pt>
          <cx:pt idx="1873">120054</cx:pt>
          <cx:pt idx="1874">120054</cx:pt>
          <cx:pt idx="1875">90000</cx:pt>
          <cx:pt idx="1876">90000</cx:pt>
          <cx:pt idx="1877">90000</cx:pt>
          <cx:pt idx="1878">90000</cx:pt>
          <cx:pt idx="1879">48851</cx:pt>
          <cx:pt idx="1880">48851</cx:pt>
          <cx:pt idx="1881">48851</cx:pt>
          <cx:pt idx="1882">107607</cx:pt>
          <cx:pt idx="1883">107607</cx:pt>
          <cx:pt idx="1884">107607</cx:pt>
          <cx:pt idx="1885">107607</cx:pt>
          <cx:pt idx="1886">107607</cx:pt>
          <cx:pt idx="1887">107607</cx:pt>
          <cx:pt idx="1888">32250</cx:pt>
          <cx:pt idx="1889">32250</cx:pt>
          <cx:pt idx="1890">32250</cx:pt>
          <cx:pt idx="1891">67176</cx:pt>
          <cx:pt idx="1892">67176</cx:pt>
          <cx:pt idx="1893">67176</cx:pt>
          <cx:pt idx="1894">42750</cx:pt>
          <cx:pt idx="1895">42750</cx:pt>
          <cx:pt idx="1896">44174</cx:pt>
          <cx:pt idx="1897">44174</cx:pt>
          <cx:pt idx="1898">44174</cx:pt>
          <cx:pt idx="1899">44174</cx:pt>
          <cx:pt idx="1900">44174</cx:pt>
          <cx:pt idx="1901">79628</cx:pt>
          <cx:pt idx="1902">79628</cx:pt>
          <cx:pt idx="1903">79628</cx:pt>
          <cx:pt idx="1904">79628</cx:pt>
          <cx:pt idx="1905">79628</cx:pt>
          <cx:pt idx="1906">79628</cx:pt>
          <cx:pt idx="1907">26712</cx:pt>
          <cx:pt idx="1908">26712</cx:pt>
          <cx:pt idx="1909">26712</cx:pt>
          <cx:pt idx="1910">26712</cx:pt>
          <cx:pt idx="1911">26712</cx:pt>
          <cx:pt idx="1912">30948</cx:pt>
          <cx:pt idx="1913">30948</cx:pt>
          <cx:pt idx="1914">30948</cx:pt>
          <cx:pt idx="1915">30948</cx:pt>
          <cx:pt idx="1916">30948</cx:pt>
          <cx:pt idx="1917">36894</cx:pt>
          <cx:pt idx="1918">36894</cx:pt>
          <cx:pt idx="1919">36894</cx:pt>
          <cx:pt idx="1920">36894</cx:pt>
          <cx:pt idx="1921">36894</cx:pt>
          <cx:pt idx="1922">36894</cx:pt>
          <cx:pt idx="1923">114091</cx:pt>
          <cx:pt idx="1924">114091</cx:pt>
          <cx:pt idx="1925">114091</cx:pt>
          <cx:pt idx="1926">114091</cx:pt>
          <cx:pt idx="1927">114091</cx:pt>
          <cx:pt idx="1928">114091</cx:pt>
          <cx:pt idx="1929">114091</cx:pt>
          <cx:pt idx="1930">114091</cx:pt>
          <cx:pt idx="1931">170987</cx:pt>
          <cx:pt idx="1932">170987</cx:pt>
          <cx:pt idx="1933">170987</cx:pt>
          <cx:pt idx="1934">170987</cx:pt>
          <cx:pt idx="1935">191146</cx:pt>
          <cx:pt idx="1936">191146</cx:pt>
          <cx:pt idx="1937">191146</cx:pt>
          <cx:pt idx="1938">191146</cx:pt>
          <cx:pt idx="1939">191146</cx:pt>
          <cx:pt idx="1940">100982</cx:pt>
          <cx:pt idx="1941">100982</cx:pt>
          <cx:pt idx="1942">100982</cx:pt>
          <cx:pt idx="1943">100982</cx:pt>
          <cx:pt idx="1944">100982</cx:pt>
          <cx:pt idx="1945">73688</cx:pt>
          <cx:pt idx="1946">73688</cx:pt>
          <cx:pt idx="1947">73688</cx:pt>
          <cx:pt idx="1948">94436</cx:pt>
          <cx:pt idx="1949">110441</cx:pt>
          <cx:pt idx="1950">110441</cx:pt>
          <cx:pt idx="1951">87361</cx:pt>
          <cx:pt idx="1952">87361</cx:pt>
          <cx:pt idx="1953">87361</cx:pt>
          <cx:pt idx="1954">120054</cx:pt>
          <cx:pt idx="1955">120054</cx:pt>
          <cx:pt idx="1956">90000</cx:pt>
          <cx:pt idx="1957">90000</cx:pt>
          <cx:pt idx="1958">90000</cx:pt>
          <cx:pt idx="1959">112000</cx:pt>
          <cx:pt idx="1960">112000</cx:pt>
          <cx:pt idx="1961">112000</cx:pt>
          <cx:pt idx="1962">112000</cx:pt>
          <cx:pt idx="1963">107607</cx:pt>
          <cx:pt idx="1964">107607</cx:pt>
          <cx:pt idx="1965">107607</cx:pt>
          <cx:pt idx="1966">32250</cx:pt>
          <cx:pt idx="1967">32250</cx:pt>
          <cx:pt idx="1968">32250</cx:pt>
          <cx:pt idx="1969">32250</cx:pt>
          <cx:pt idx="1970">32250</cx:pt>
          <cx:pt idx="1971">32250</cx:pt>
          <cx:pt idx="1972">32250</cx:pt>
          <cx:pt idx="1973">42750</cx:pt>
          <cx:pt idx="1974">42750</cx:pt>
          <cx:pt idx="1975">42750</cx:pt>
          <cx:pt idx="1976">42750</cx:pt>
          <cx:pt idx="1977">42750</cx:pt>
          <cx:pt idx="1978">79628</cx:pt>
          <cx:pt idx="1979">79628</cx:pt>
          <cx:pt idx="1980">79628</cx:pt>
          <cx:pt idx="1981">79628</cx:pt>
          <cx:pt idx="1982">79628</cx:pt>
          <cx:pt idx="1983">79628</cx:pt>
          <cx:pt idx="1984">79628</cx:pt>
          <cx:pt idx="1985">79628</cx:pt>
          <cx:pt idx="1986">79628</cx:pt>
          <cx:pt idx="1987">79628</cx:pt>
          <cx:pt idx="1988">79628</cx:pt>
          <cx:pt idx="1989">30948</cx:pt>
          <cx:pt idx="1990">30948</cx:pt>
          <cx:pt idx="1991">26712</cx:pt>
          <cx:pt idx="1992">30948</cx:pt>
          <cx:pt idx="1993">30948</cx:pt>
          <cx:pt idx="1994">30948</cx:pt>
          <cx:pt idx="1995">30948</cx:pt>
          <cx:pt idx="1996">30948</cx:pt>
          <cx:pt idx="1997">30948</cx:pt>
          <cx:pt idx="1998">30948</cx:pt>
          <cx:pt idx="1999">36894</cx:pt>
          <cx:pt idx="2000">36894</cx:pt>
          <cx:pt idx="2001">36894</cx:pt>
          <cx:pt idx="2002">36894</cx:pt>
          <cx:pt idx="2003">114091</cx:pt>
          <cx:pt idx="2004">114091</cx:pt>
          <cx:pt idx="2005">114091</cx:pt>
          <cx:pt idx="2006">114091</cx:pt>
          <cx:pt idx="2007">114091</cx:pt>
          <cx:pt idx="2008">114091</cx:pt>
          <cx:pt idx="2009">114091</cx:pt>
          <cx:pt idx="2010">114091</cx:pt>
          <cx:pt idx="2011">114091</cx:pt>
          <cx:pt idx="2012">114091</cx:pt>
          <cx:pt idx="2013">170987</cx:pt>
          <cx:pt idx="2014">170987</cx:pt>
          <cx:pt idx="2015">191146</cx:pt>
          <cx:pt idx="2016">191146</cx:pt>
          <cx:pt idx="2017">191146</cx:pt>
          <cx:pt idx="2018">191146</cx:pt>
          <cx:pt idx="2019">191146</cx:pt>
          <cx:pt idx="2020">191146</cx:pt>
          <cx:pt idx="2021">191146</cx:pt>
          <cx:pt idx="2022">100982</cx:pt>
          <cx:pt idx="2023">100982</cx:pt>
          <cx:pt idx="2024">100982</cx:pt>
          <cx:pt idx="2025">100982</cx:pt>
          <cx:pt idx="2026">94436</cx:pt>
          <cx:pt idx="2027">94436</cx:pt>
          <cx:pt idx="2028">94436</cx:pt>
          <cx:pt idx="2029">110441</cx:pt>
          <cx:pt idx="2030">110441</cx:pt>
          <cx:pt idx="2031">87361</cx:pt>
          <cx:pt idx="2032">87361</cx:pt>
          <cx:pt idx="2033">87361</cx:pt>
          <cx:pt idx="2034">116964</cx:pt>
          <cx:pt idx="2035">116964</cx:pt>
          <cx:pt idx="2036">115625</cx:pt>
          <cx:pt idx="2037">115625</cx:pt>
          <cx:pt idx="2038">115625</cx:pt>
          <cx:pt idx="2039">112000</cx:pt>
          <cx:pt idx="2040">112000</cx:pt>
          <cx:pt idx="2041">112000</cx:pt>
          <cx:pt idx="2042">112000</cx:pt>
          <cx:pt idx="2043">107607</cx:pt>
          <cx:pt idx="2044">113224</cx:pt>
          <cx:pt idx="2045">79446</cx:pt>
          <cx:pt idx="2046">32250</cx:pt>
          <cx:pt idx="2047">32250</cx:pt>
          <cx:pt idx="2048">32250</cx:pt>
          <cx:pt idx="2049">32250</cx:pt>
          <cx:pt idx="2050">32250</cx:pt>
          <cx:pt idx="2051">32250</cx:pt>
          <cx:pt idx="2052">32250</cx:pt>
          <cx:pt idx="2053">32250</cx:pt>
          <cx:pt idx="2054">42750</cx:pt>
          <cx:pt idx="2055">42750</cx:pt>
          <cx:pt idx="2056">42750</cx:pt>
          <cx:pt idx="2057">42750</cx:pt>
          <cx:pt idx="2058">42750</cx:pt>
          <cx:pt idx="2059">79628</cx:pt>
          <cx:pt idx="2060">79628</cx:pt>
          <cx:pt idx="2061">79628</cx:pt>
          <cx:pt idx="2062">79628</cx:pt>
          <cx:pt idx="2063">79628</cx:pt>
          <cx:pt idx="2064">79628</cx:pt>
          <cx:pt idx="2065">79628</cx:pt>
          <cx:pt idx="2066">79628</cx:pt>
          <cx:pt idx="2067">79628</cx:pt>
          <cx:pt idx="2068">79628</cx:pt>
          <cx:pt idx="2069">30948</cx:pt>
          <cx:pt idx="2070">30948</cx:pt>
          <cx:pt idx="2071">30948</cx:pt>
          <cx:pt idx="2072">30948</cx:pt>
          <cx:pt idx="2073">30948</cx:pt>
          <cx:pt idx="2074">30948</cx:pt>
          <cx:pt idx="2075">30948</cx:pt>
          <cx:pt idx="2076">30948</cx:pt>
          <cx:pt idx="2077">30948</cx:pt>
          <cx:pt idx="2078">30948</cx:pt>
          <cx:pt idx="2079">30948</cx:pt>
          <cx:pt idx="2080">30948</cx:pt>
          <cx:pt idx="2081">36894</cx:pt>
          <cx:pt idx="2082">144922</cx:pt>
          <cx:pt idx="2083">114091</cx:pt>
          <cx:pt idx="2084">114091</cx:pt>
          <cx:pt idx="2085">114091</cx:pt>
          <cx:pt idx="2086">114091</cx:pt>
          <cx:pt idx="2087">114091</cx:pt>
          <cx:pt idx="2088">114091</cx:pt>
          <cx:pt idx="2089">114091</cx:pt>
          <cx:pt idx="2090">114091</cx:pt>
          <cx:pt idx="2091">114091</cx:pt>
          <cx:pt idx="2092">114091</cx:pt>
          <cx:pt idx="2093">114091</cx:pt>
          <cx:pt idx="2094">170987</cx:pt>
          <cx:pt idx="2095">170987</cx:pt>
          <cx:pt idx="2096">170987</cx:pt>
          <cx:pt idx="2097">191146</cx:pt>
          <cx:pt idx="2098">191146</cx:pt>
          <cx:pt idx="2099">191146</cx:pt>
          <cx:pt idx="2100">191146</cx:pt>
          <cx:pt idx="2101">191146</cx:pt>
          <cx:pt idx="2102">191146</cx:pt>
          <cx:pt idx="2103">191146</cx:pt>
          <cx:pt idx="2104">156486</cx:pt>
          <cx:pt idx="2105">156486</cx:pt>
          <cx:pt idx="2106">100982</cx:pt>
          <cx:pt idx="2107">100982</cx:pt>
          <cx:pt idx="2108">105742</cx:pt>
          <cx:pt idx="2109">94436</cx:pt>
          <cx:pt idx="2110">94436</cx:pt>
          <cx:pt idx="2111">94436</cx:pt>
          <cx:pt idx="2112">110441</cx:pt>
          <cx:pt idx="2113">110441</cx:pt>
          <cx:pt idx="2114">145208</cx:pt>
          <cx:pt idx="2115">145208</cx:pt>
          <cx:pt idx="2116">145208</cx:pt>
          <cx:pt idx="2117">116964</cx:pt>
          <cx:pt idx="2118">116964</cx:pt>
          <cx:pt idx="2119">115625</cx:pt>
          <cx:pt idx="2120">115625</cx:pt>
          <cx:pt idx="2121">115625</cx:pt>
          <cx:pt idx="2122">112000</cx:pt>
          <cx:pt idx="2123">112000</cx:pt>
          <cx:pt idx="2124">112000</cx:pt>
          <cx:pt idx="2125">127336</cx:pt>
          <cx:pt idx="2126">113224</cx:pt>
          <cx:pt idx="2127">113224</cx:pt>
          <cx:pt idx="2128">79446</cx:pt>
          <cx:pt idx="2129">79446</cx:pt>
          <cx:pt idx="2130">43919</cx:pt>
          <cx:pt idx="2131">43919</cx:pt>
          <cx:pt idx="2132">32250</cx:pt>
          <cx:pt idx="2133">32250</cx:pt>
          <cx:pt idx="2134">32250</cx:pt>
          <cx:pt idx="2135">32250</cx:pt>
          <cx:pt idx="2136">32250</cx:pt>
          <cx:pt idx="2137">32250</cx:pt>
          <cx:pt idx="2138">42750</cx:pt>
          <cx:pt idx="2139">42750</cx:pt>
          <cx:pt idx="2140">42750</cx:pt>
          <cx:pt idx="2141">42750</cx:pt>
          <cx:pt idx="2142">79628</cx:pt>
          <cx:pt idx="2143">79628</cx:pt>
          <cx:pt idx="2144">79628</cx:pt>
          <cx:pt idx="2145">79628</cx:pt>
          <cx:pt idx="2146">79628</cx:pt>
          <cx:pt idx="2147">79628</cx:pt>
          <cx:pt idx="2148">79628</cx:pt>
          <cx:pt idx="2149">79628</cx:pt>
          <cx:pt idx="2150">79628</cx:pt>
          <cx:pt idx="2151">79628</cx:pt>
          <cx:pt idx="2152">79628</cx:pt>
          <cx:pt idx="2153">30948</cx:pt>
          <cx:pt idx="2154">30948</cx:pt>
          <cx:pt idx="2155">30948</cx:pt>
          <cx:pt idx="2156">30948</cx:pt>
          <cx:pt idx="2157">30948</cx:pt>
          <cx:pt idx="2158">30948</cx:pt>
          <cx:pt idx="2159">30948</cx:pt>
          <cx:pt idx="2160">30948</cx:pt>
          <cx:pt idx="2161">30948</cx:pt>
          <cx:pt idx="2162">30948</cx:pt>
          <cx:pt idx="2163">30948</cx:pt>
          <cx:pt idx="2164">144922</cx:pt>
          <cx:pt idx="2165">144922</cx:pt>
          <cx:pt idx="2166">144922</cx:pt>
          <cx:pt idx="2167">144922</cx:pt>
          <cx:pt idx="2168">114091</cx:pt>
          <cx:pt idx="2169">114091</cx:pt>
          <cx:pt idx="2170">114091</cx:pt>
          <cx:pt idx="2171">114091</cx:pt>
          <cx:pt idx="2172">114091</cx:pt>
          <cx:pt idx="2173">114091</cx:pt>
          <cx:pt idx="2174">114091</cx:pt>
          <cx:pt idx="2175">114091</cx:pt>
          <cx:pt idx="2176">114091</cx:pt>
          <cx:pt idx="2177">152120</cx:pt>
          <cx:pt idx="2178">152120</cx:pt>
          <cx:pt idx="2179">152120</cx:pt>
          <cx:pt idx="2180">152120</cx:pt>
          <cx:pt idx="2181">152120</cx:pt>
          <cx:pt idx="2182">170987</cx:pt>
          <cx:pt idx="2183">191146</cx:pt>
          <cx:pt idx="2184">191146</cx:pt>
          <cx:pt idx="2185">191146</cx:pt>
          <cx:pt idx="2186">191146</cx:pt>
          <cx:pt idx="2187">191146</cx:pt>
          <cx:pt idx="2188">156486</cx:pt>
          <cx:pt idx="2189">156486</cx:pt>
          <cx:pt idx="2190">156486</cx:pt>
          <cx:pt idx="2191">156486</cx:pt>
          <cx:pt idx="2192">156486</cx:pt>
          <cx:pt idx="2193">105742</cx:pt>
          <cx:pt idx="2194">105742</cx:pt>
          <cx:pt idx="2195">105742</cx:pt>
          <cx:pt idx="2196">94436</cx:pt>
          <cx:pt idx="2197">94436</cx:pt>
          <cx:pt idx="2198">110441</cx:pt>
          <cx:pt idx="2199">110441</cx:pt>
          <cx:pt idx="2200">145208</cx:pt>
          <cx:pt idx="2201">145208</cx:pt>
          <cx:pt idx="2202">145208</cx:pt>
          <cx:pt idx="2203">116964</cx:pt>
          <cx:pt idx="2204">116964</cx:pt>
          <cx:pt idx="2205">115625</cx:pt>
          <cx:pt idx="2206">115625</cx:pt>
          <cx:pt idx="2207">112000</cx:pt>
          <cx:pt idx="2208">91761</cx:pt>
          <cx:pt idx="2209">127336</cx:pt>
          <cx:pt idx="2210">127336</cx:pt>
          <cx:pt idx="2211">127336</cx:pt>
          <cx:pt idx="2212">113224</cx:pt>
          <cx:pt idx="2213">113224</cx:pt>
          <cx:pt idx="2214">79446</cx:pt>
          <cx:pt idx="2215">79446</cx:pt>
          <cx:pt idx="2216">43919</cx:pt>
          <cx:pt idx="2217">43919</cx:pt>
          <cx:pt idx="2218">43919</cx:pt>
          <cx:pt idx="2219">43919</cx:pt>
          <cx:pt idx="2220">43919</cx:pt>
          <cx:pt idx="2221">32250</cx:pt>
          <cx:pt idx="2222">32250</cx:pt>
          <cx:pt idx="2223">32250</cx:pt>
          <cx:pt idx="2224">32250</cx:pt>
          <cx:pt idx="2225">42750</cx:pt>
          <cx:pt idx="2226">42750</cx:pt>
          <cx:pt idx="2227">42750</cx:pt>
          <cx:pt idx="2228">79628</cx:pt>
          <cx:pt idx="2229">79628</cx:pt>
          <cx:pt idx="2230">79628</cx:pt>
          <cx:pt idx="2231">79628</cx:pt>
          <cx:pt idx="2232">79628</cx:pt>
          <cx:pt idx="2233">79628</cx:pt>
          <cx:pt idx="2234">79628</cx:pt>
          <cx:pt idx="2235">79628</cx:pt>
          <cx:pt idx="2236">79628</cx:pt>
          <cx:pt idx="2237">79628</cx:pt>
          <cx:pt idx="2238">79628</cx:pt>
          <cx:pt idx="2239">30948</cx:pt>
          <cx:pt idx="2240">30948</cx:pt>
          <cx:pt idx="2241">30948</cx:pt>
          <cx:pt idx="2242">30948</cx:pt>
          <cx:pt idx="2243">30948</cx:pt>
          <cx:pt idx="2244">30948</cx:pt>
          <cx:pt idx="2245">30948</cx:pt>
          <cx:pt idx="2246">30948</cx:pt>
          <cx:pt idx="2247">30948</cx:pt>
          <cx:pt idx="2248">144922</cx:pt>
          <cx:pt idx="2249">144922</cx:pt>
          <cx:pt idx="2250">144922</cx:pt>
          <cx:pt idx="2251">144922</cx:pt>
          <cx:pt idx="2252">144922</cx:pt>
          <cx:pt idx="2253">114091</cx:pt>
          <cx:pt idx="2254">114091</cx:pt>
          <cx:pt idx="2255">114091</cx:pt>
          <cx:pt idx="2256">114091</cx:pt>
          <cx:pt idx="2257">114091</cx:pt>
          <cx:pt idx="2258">114091</cx:pt>
          <cx:pt idx="2259">114091</cx:pt>
          <cx:pt idx="2260">152120</cx:pt>
          <cx:pt idx="2261">152120</cx:pt>
          <cx:pt idx="2262">152120</cx:pt>
          <cx:pt idx="2263">152120</cx:pt>
          <cx:pt idx="2264">152120</cx:pt>
          <cx:pt idx="2265">152120</cx:pt>
          <cx:pt idx="2266">191146</cx:pt>
          <cx:pt idx="2267">191146</cx:pt>
          <cx:pt idx="2268">191146</cx:pt>
          <cx:pt idx="2269">191146</cx:pt>
          <cx:pt idx="2270">191146</cx:pt>
          <cx:pt idx="2271">156486</cx:pt>
          <cx:pt idx="2272">156486</cx:pt>
          <cx:pt idx="2273">156486</cx:pt>
          <cx:pt idx="2274">156486</cx:pt>
          <cx:pt idx="2275">156486</cx:pt>
          <cx:pt idx="2276">156486</cx:pt>
          <cx:pt idx="2277">117045</cx:pt>
          <cx:pt idx="2278">105742</cx:pt>
          <cx:pt idx="2279">123148</cx:pt>
          <cx:pt idx="2280">123148</cx:pt>
          <cx:pt idx="2281">123148</cx:pt>
          <cx:pt idx="2282">97688</cx:pt>
          <cx:pt idx="2283">97688</cx:pt>
          <cx:pt idx="2284">179932</cx:pt>
          <cx:pt idx="2285">179932</cx:pt>
          <cx:pt idx="2286">179932</cx:pt>
          <cx:pt idx="2287">179932</cx:pt>
          <cx:pt idx="2288">179932</cx:pt>
          <cx:pt idx="2289">115625</cx:pt>
          <cx:pt idx="2290">91761</cx:pt>
          <cx:pt idx="2291">91761</cx:pt>
          <cx:pt idx="2292">91761</cx:pt>
          <cx:pt idx="2293">123868</cx:pt>
          <cx:pt idx="2294">127336</cx:pt>
          <cx:pt idx="2295">127336</cx:pt>
          <cx:pt idx="2296">113224</cx:pt>
          <cx:pt idx="2297">113224</cx:pt>
          <cx:pt idx="2298">79446</cx:pt>
          <cx:pt idx="2299">79446</cx:pt>
          <cx:pt idx="2300">79446</cx:pt>
          <cx:pt idx="2301">43919</cx:pt>
          <cx:pt idx="2302">43919</cx:pt>
          <cx:pt idx="2303">43919</cx:pt>
          <cx:pt idx="2304">43919</cx:pt>
          <cx:pt idx="2305">43919</cx:pt>
          <cx:pt idx="2306">43919</cx:pt>
          <cx:pt idx="2307">43919</cx:pt>
          <cx:pt idx="2308">32250</cx:pt>
          <cx:pt idx="2309">32250</cx:pt>
          <cx:pt idx="2310">42750</cx:pt>
          <cx:pt idx="2311">42750</cx:pt>
          <cx:pt idx="2312">79628</cx:pt>
          <cx:pt idx="2313">79628</cx:pt>
          <cx:pt idx="2314">79628</cx:pt>
          <cx:pt idx="2315">79628</cx:pt>
          <cx:pt idx="2316">79628</cx:pt>
          <cx:pt idx="2317">79628</cx:pt>
          <cx:pt idx="2318">79628</cx:pt>
          <cx:pt idx="2319">79628</cx:pt>
          <cx:pt idx="2320">79628</cx:pt>
          <cx:pt idx="2321">79628</cx:pt>
          <cx:pt idx="2322">79628</cx:pt>
          <cx:pt idx="2323">79628</cx:pt>
          <cx:pt idx="2324">79628</cx:pt>
          <cx:pt idx="2325">79628</cx:pt>
          <cx:pt idx="2326">79628</cx:pt>
          <cx:pt idx="2327">30948</cx:pt>
          <cx:pt idx="2328">30948</cx:pt>
          <cx:pt idx="2329">30948</cx:pt>
          <cx:pt idx="2330">30948</cx:pt>
          <cx:pt idx="2331">217708</cx:pt>
          <cx:pt idx="2332">217708</cx:pt>
          <cx:pt idx="2333">144922</cx:pt>
          <cx:pt idx="2334">144922</cx:pt>
          <cx:pt idx="2335">144922</cx:pt>
          <cx:pt idx="2336">144922</cx:pt>
          <cx:pt idx="2337">144922</cx:pt>
          <cx:pt idx="2338">144922</cx:pt>
          <cx:pt idx="2339">144922</cx:pt>
          <cx:pt idx="2340">114091</cx:pt>
          <cx:pt idx="2341">114091</cx:pt>
          <cx:pt idx="2342">114091</cx:pt>
          <cx:pt idx="2343">152120</cx:pt>
          <cx:pt idx="2344">152120</cx:pt>
          <cx:pt idx="2345">152120</cx:pt>
          <cx:pt idx="2346">152120</cx:pt>
          <cx:pt idx="2347">152120</cx:pt>
          <cx:pt idx="2348">152120</cx:pt>
          <cx:pt idx="2349">170987</cx:pt>
          <cx:pt idx="2350">191146</cx:pt>
          <cx:pt idx="2351">191146</cx:pt>
          <cx:pt idx="2352">191146</cx:pt>
          <cx:pt idx="2353">191146</cx:pt>
          <cx:pt idx="2354">191146</cx:pt>
          <cx:pt idx="2355">156486</cx:pt>
          <cx:pt idx="2356">156486</cx:pt>
          <cx:pt idx="2357">156486</cx:pt>
          <cx:pt idx="2358">156486</cx:pt>
          <cx:pt idx="2359">156486</cx:pt>
          <cx:pt idx="2360">156486</cx:pt>
          <cx:pt idx="2361">117045</cx:pt>
          <cx:pt idx="2362">117045</cx:pt>
          <cx:pt idx="2363">101627</cx:pt>
          <cx:pt idx="2364">123148</cx:pt>
          <cx:pt idx="2365">123148</cx:pt>
          <cx:pt idx="2366">97688</cx:pt>
          <cx:pt idx="2367">97688</cx:pt>
          <cx:pt idx="2368">179932</cx:pt>
          <cx:pt idx="2369">179932</cx:pt>
          <cx:pt idx="2370">179932</cx:pt>
          <cx:pt idx="2371">179932</cx:pt>
          <cx:pt idx="2372">91638</cx:pt>
          <cx:pt idx="2373">91761</cx:pt>
          <cx:pt idx="2374">91761</cx:pt>
          <cx:pt idx="2375">91761</cx:pt>
          <cx:pt idx="2376">91761</cx:pt>
          <cx:pt idx="2377">123868</cx:pt>
          <cx:pt idx="2378">123868</cx:pt>
          <cx:pt idx="2379">123868</cx:pt>
          <cx:pt idx="2380">72750</cx:pt>
          <cx:pt idx="2381">113224</cx:pt>
          <cx:pt idx="2382">79446</cx:pt>
          <cx:pt idx="2383">79446</cx:pt>
          <cx:pt idx="2384">79446</cx:pt>
          <cx:pt idx="2385">43919</cx:pt>
          <cx:pt idx="2386">43919</cx:pt>
          <cx:pt idx="2387">43919</cx:pt>
          <cx:pt idx="2388">43919</cx:pt>
          <cx:pt idx="2389">43919</cx:pt>
          <cx:pt idx="2390">43919</cx:pt>
          <cx:pt idx="2391">43919</cx:pt>
          <cx:pt idx="2392">43919</cx:pt>
          <cx:pt idx="2393">43919</cx:pt>
          <cx:pt idx="2394">43919</cx:pt>
          <cx:pt idx="2395">79628</cx:pt>
          <cx:pt idx="2396">79628</cx:pt>
          <cx:pt idx="2397">79628</cx:pt>
          <cx:pt idx="2398">79628</cx:pt>
          <cx:pt idx="2399">79628</cx:pt>
          <cx:pt idx="2400">79628</cx:pt>
          <cx:pt idx="2401">79628</cx:pt>
          <cx:pt idx="2402">79628</cx:pt>
          <cx:pt idx="2403">79628</cx:pt>
          <cx:pt idx="2404">79628</cx:pt>
          <cx:pt idx="2405">79628</cx:pt>
          <cx:pt idx="2406">59487</cx:pt>
          <cx:pt idx="2407">59487</cx:pt>
          <cx:pt idx="2408">59487</cx:pt>
          <cx:pt idx="2409">59487</cx:pt>
          <cx:pt idx="2410">59487</cx:pt>
          <cx:pt idx="2411">59487</cx:pt>
          <cx:pt idx="2412">59487</cx:pt>
          <cx:pt idx="2413">30948</cx:pt>
          <cx:pt idx="2414">217708</cx:pt>
          <cx:pt idx="2415">217708</cx:pt>
          <cx:pt idx="2416">144922</cx:pt>
          <cx:pt idx="2417">144922</cx:pt>
          <cx:pt idx="2418">144922</cx:pt>
          <cx:pt idx="2419">144922</cx:pt>
          <cx:pt idx="2420">144922</cx:pt>
          <cx:pt idx="2421">144922</cx:pt>
          <cx:pt idx="2422">144922</cx:pt>
          <cx:pt idx="2423">144922</cx:pt>
          <cx:pt idx="2424">144922</cx:pt>
          <cx:pt idx="2425">144922</cx:pt>
          <cx:pt idx="2426">152120</cx:pt>
          <cx:pt idx="2427">152120</cx:pt>
          <cx:pt idx="2428">152120</cx:pt>
          <cx:pt idx="2429">152120</cx:pt>
          <cx:pt idx="2430">152120</cx:pt>
          <cx:pt idx="2431">152120</cx:pt>
          <cx:pt idx="2432">126731</cx:pt>
          <cx:pt idx="2433">126731</cx:pt>
          <cx:pt idx="2434">126731</cx:pt>
          <cx:pt idx="2435">126731</cx:pt>
          <cx:pt idx="2436">126731</cx:pt>
          <cx:pt idx="2437">126731</cx:pt>
          <cx:pt idx="2438">126731</cx:pt>
          <cx:pt idx="2439">116303</cx:pt>
          <cx:pt idx="2440">156486</cx:pt>
          <cx:pt idx="2441">156486</cx:pt>
          <cx:pt idx="2442">156486</cx:pt>
          <cx:pt idx="2443">138804</cx:pt>
          <cx:pt idx="2444">138804</cx:pt>
          <cx:pt idx="2445">117045</cx:pt>
          <cx:pt idx="2446">101627</cx:pt>
          <cx:pt idx="2447">101627</cx:pt>
          <cx:pt idx="2448">101627</cx:pt>
          <cx:pt idx="2449">74980</cx:pt>
          <cx:pt idx="2450">97688</cx:pt>
          <cx:pt idx="2451">179932</cx:pt>
          <cx:pt idx="2452">179932</cx:pt>
          <cx:pt idx="2453">179932</cx:pt>
          <cx:pt idx="2454">179932</cx:pt>
          <cx:pt idx="2455">91638</cx:pt>
          <cx:pt idx="2456">91761</cx:pt>
          <cx:pt idx="2457">91761</cx:pt>
          <cx:pt idx="2458">91761</cx:pt>
          <cx:pt idx="2459">91761</cx:pt>
          <cx:pt idx="2460">123868</cx:pt>
          <cx:pt idx="2461">123868</cx:pt>
          <cx:pt idx="2462">123868</cx:pt>
          <cx:pt idx="2463">72750</cx:pt>
          <cx:pt idx="2464">72750</cx:pt>
          <cx:pt idx="2465">72750</cx:pt>
          <cx:pt idx="2466">72750</cx:pt>
          <cx:pt idx="2467">79446</cx:pt>
          <cx:pt idx="2468">79446</cx:pt>
          <cx:pt idx="2469">43919</cx:pt>
          <cx:pt idx="2470">43919</cx:pt>
          <cx:pt idx="2471">43919</cx:pt>
          <cx:pt idx="2472">43919</cx:pt>
          <cx:pt idx="2473">43919</cx:pt>
          <cx:pt idx="2474">43919</cx:pt>
          <cx:pt idx="2475">43919</cx:pt>
          <cx:pt idx="2476">43919</cx:pt>
          <cx:pt idx="2477">43919</cx:pt>
          <cx:pt idx="2478">79628</cx:pt>
          <cx:pt idx="2479">79628</cx:pt>
          <cx:pt idx="2480">79628</cx:pt>
          <cx:pt idx="2481">79628</cx:pt>
          <cx:pt idx="2482">79628</cx:pt>
          <cx:pt idx="2483">79628</cx:pt>
          <cx:pt idx="2484">79628</cx:pt>
          <cx:pt idx="2485">79628</cx:pt>
          <cx:pt idx="2486">79628</cx:pt>
          <cx:pt idx="2487">79628</cx:pt>
          <cx:pt idx="2488">79628</cx:pt>
          <cx:pt idx="2489">59487</cx:pt>
          <cx:pt idx="2490">59487</cx:pt>
          <cx:pt idx="2491">59487</cx:pt>
          <cx:pt idx="2492">59487</cx:pt>
          <cx:pt idx="2493">59487</cx:pt>
          <cx:pt idx="2494">59487</cx:pt>
          <cx:pt idx="2495">59487</cx:pt>
          <cx:pt idx="2496">217708</cx:pt>
          <cx:pt idx="2497">217708</cx:pt>
          <cx:pt idx="2498">217708</cx:pt>
          <cx:pt idx="2499">217708</cx:pt>
          <cx:pt idx="2500">144922</cx:pt>
          <cx:pt idx="2501">144922</cx:pt>
          <cx:pt idx="2502">144922</cx:pt>
          <cx:pt idx="2503">144922</cx:pt>
          <cx:pt idx="2504">144922</cx:pt>
          <cx:pt idx="2505">144922</cx:pt>
          <cx:pt idx="2506">144922</cx:pt>
          <cx:pt idx="2507">144922</cx:pt>
          <cx:pt idx="2508">144922</cx:pt>
          <cx:pt idx="2509">69292</cx:pt>
          <cx:pt idx="2510">152120</cx:pt>
          <cx:pt idx="2511">152120</cx:pt>
          <cx:pt idx="2512">152120</cx:pt>
          <cx:pt idx="2513">152120</cx:pt>
          <cx:pt idx="2514">126731</cx:pt>
          <cx:pt idx="2515">126731</cx:pt>
          <cx:pt idx="2516">126731</cx:pt>
          <cx:pt idx="2517">126731</cx:pt>
          <cx:pt idx="2518">126731</cx:pt>
          <cx:pt idx="2519">126731</cx:pt>
          <cx:pt idx="2520">126731</cx:pt>
          <cx:pt idx="2521">126731</cx:pt>
          <cx:pt idx="2522">126731</cx:pt>
          <cx:pt idx="2523">116303</cx:pt>
          <cx:pt idx="2524">116303</cx:pt>
          <cx:pt idx="2525">138804</cx:pt>
          <cx:pt idx="2526">138804</cx:pt>
          <cx:pt idx="2527">138804</cx:pt>
          <cx:pt idx="2528">117045</cx:pt>
          <cx:pt idx="2529">101627</cx:pt>
          <cx:pt idx="2530">101627</cx:pt>
          <cx:pt idx="2531">101627</cx:pt>
          <cx:pt idx="2532">74980</cx:pt>
          <cx:pt idx="2533">74980</cx:pt>
          <cx:pt idx="2534">100417</cx:pt>
          <cx:pt idx="2535">100417</cx:pt>
          <cx:pt idx="2536">100417</cx:pt>
          <cx:pt idx="2537">91638</cx:pt>
          <cx:pt idx="2538">91638</cx:pt>
          <cx:pt idx="2539">91761</cx:pt>
          <cx:pt idx="2540">91761</cx:pt>
          <cx:pt idx="2541">91761</cx:pt>
          <cx:pt idx="2542">91761</cx:pt>
          <cx:pt idx="2543">91761</cx:pt>
          <cx:pt idx="2544">123868</cx:pt>
          <cx:pt idx="2545">123868</cx:pt>
          <cx:pt idx="2546">72750</cx:pt>
          <cx:pt idx="2547">72750</cx:pt>
          <cx:pt idx="2548">72750</cx:pt>
          <cx:pt idx="2549">72750</cx:pt>
          <cx:pt idx="2550">21150</cx:pt>
          <cx:pt idx="2551">21150</cx:pt>
          <cx:pt idx="2552">73603</cx:pt>
          <cx:pt idx="2553">43919</cx:pt>
          <cx:pt idx="2554">43919</cx:pt>
          <cx:pt idx="2555">43919</cx:pt>
          <cx:pt idx="2556">43919</cx:pt>
          <cx:pt idx="2557">43919</cx:pt>
          <cx:pt idx="2558">43919</cx:pt>
          <cx:pt idx="2559">43919</cx:pt>
          <cx:pt idx="2560">43919</cx:pt>
          <cx:pt idx="2561">79628</cx:pt>
          <cx:pt idx="2562">79628</cx:pt>
          <cx:pt idx="2563">79628</cx:pt>
          <cx:pt idx="2564">79628</cx:pt>
          <cx:pt idx="2565">79628</cx:pt>
          <cx:pt idx="2566">79628</cx:pt>
          <cx:pt idx="2567">79628</cx:pt>
          <cx:pt idx="2568">79628</cx:pt>
          <cx:pt idx="2569">79628</cx:pt>
          <cx:pt idx="2570">59487</cx:pt>
          <cx:pt idx="2571">59487</cx:pt>
          <cx:pt idx="2572">59487</cx:pt>
          <cx:pt idx="2573">59487</cx:pt>
          <cx:pt idx="2574">59487</cx:pt>
          <cx:pt idx="2575">59487</cx:pt>
          <cx:pt idx="2576">59487</cx:pt>
          <cx:pt idx="2577">217708</cx:pt>
          <cx:pt idx="2578">217708</cx:pt>
          <cx:pt idx="2579">217708</cx:pt>
          <cx:pt idx="2580">217708</cx:pt>
          <cx:pt idx="2581">217708</cx:pt>
          <cx:pt idx="2582">217708</cx:pt>
          <cx:pt idx="2583">144922</cx:pt>
          <cx:pt idx="2584">144922</cx:pt>
          <cx:pt idx="2585">144922</cx:pt>
          <cx:pt idx="2586">144922</cx:pt>
          <cx:pt idx="2587">144922</cx:pt>
          <cx:pt idx="2588">144922</cx:pt>
          <cx:pt idx="2589">144922</cx:pt>
          <cx:pt idx="2590">144922</cx:pt>
          <cx:pt idx="2591">69292</cx:pt>
          <cx:pt idx="2592">69292</cx:pt>
          <cx:pt idx="2593">69292</cx:pt>
          <cx:pt idx="2594">69292</cx:pt>
          <cx:pt idx="2595">69292</cx:pt>
          <cx:pt idx="2596">126731</cx:pt>
          <cx:pt idx="2597">126731</cx:pt>
          <cx:pt idx="2598">126731</cx:pt>
          <cx:pt idx="2599">126731</cx:pt>
          <cx:pt idx="2600">126731</cx:pt>
          <cx:pt idx="2601">126731</cx:pt>
          <cx:pt idx="2602">126731</cx:pt>
          <cx:pt idx="2603">116303</cx:pt>
          <cx:pt idx="2604">116303</cx:pt>
          <cx:pt idx="2605">116303</cx:pt>
          <cx:pt idx="2606">116303</cx:pt>
          <cx:pt idx="2607">116303</cx:pt>
          <cx:pt idx="2608">105250</cx:pt>
          <cx:pt idx="2609">105250</cx:pt>
          <cx:pt idx="2610">105250</cx:pt>
          <cx:pt idx="2611">105250</cx:pt>
          <cx:pt idx="2612">101627</cx:pt>
          <cx:pt idx="2613">101627</cx:pt>
          <cx:pt idx="2614">74980</cx:pt>
          <cx:pt idx="2615">74980</cx:pt>
          <cx:pt idx="2616">100417</cx:pt>
          <cx:pt idx="2617">100417</cx:pt>
          <cx:pt idx="2618">100417</cx:pt>
          <cx:pt idx="2619">91638</cx:pt>
          <cx:pt idx="2620">91638</cx:pt>
          <cx:pt idx="2621">91761</cx:pt>
          <cx:pt idx="2622">91761</cx:pt>
          <cx:pt idx="2623">91761</cx:pt>
          <cx:pt idx="2624">91761</cx:pt>
          <cx:pt idx="2625">91761</cx:pt>
          <cx:pt idx="2626">123868</cx:pt>
          <cx:pt idx="2627">123868</cx:pt>
          <cx:pt idx="2628">72750</cx:pt>
          <cx:pt idx="2629">72750</cx:pt>
          <cx:pt idx="2630">21150</cx:pt>
          <cx:pt idx="2631">21150</cx:pt>
          <cx:pt idx="2632">21150</cx:pt>
          <cx:pt idx="2633">21150</cx:pt>
          <cx:pt idx="2634">21150</cx:pt>
          <cx:pt idx="2635">73603</cx:pt>
          <cx:pt idx="2636">73603</cx:pt>
          <cx:pt idx="2637">73603</cx:pt>
          <cx:pt idx="2638">43919</cx:pt>
          <cx:pt idx="2639">43919</cx:pt>
          <cx:pt idx="2640">43919</cx:pt>
          <cx:pt idx="2641">43919</cx:pt>
          <cx:pt idx="2642">43919</cx:pt>
          <cx:pt idx="2643">79628</cx:pt>
          <cx:pt idx="2644">79628</cx:pt>
          <cx:pt idx="2645">79628</cx:pt>
          <cx:pt idx="2646">79628</cx:pt>
          <cx:pt idx="2647">79628</cx:pt>
          <cx:pt idx="2648">79628</cx:pt>
          <cx:pt idx="2649">79628</cx:pt>
          <cx:pt idx="2650">79628</cx:pt>
          <cx:pt idx="2651">59487</cx:pt>
          <cx:pt idx="2652">59487</cx:pt>
          <cx:pt idx="2653">59487</cx:pt>
          <cx:pt idx="2654">59487</cx:pt>
          <cx:pt idx="2655">59487</cx:pt>
          <cx:pt idx="2656">59487</cx:pt>
          <cx:pt idx="2657">59487</cx:pt>
          <cx:pt idx="2658">217708</cx:pt>
          <cx:pt idx="2659">217708</cx:pt>
          <cx:pt idx="2660">217708</cx:pt>
          <cx:pt idx="2661">217708</cx:pt>
          <cx:pt idx="2662">217708</cx:pt>
          <cx:pt idx="2663">217708</cx:pt>
          <cx:pt idx="2664">217708</cx:pt>
          <cx:pt idx="2665">217708</cx:pt>
          <cx:pt idx="2666">217708</cx:pt>
          <cx:pt idx="2667">144922</cx:pt>
          <cx:pt idx="2668">144922</cx:pt>
          <cx:pt idx="2669">144922</cx:pt>
          <cx:pt idx="2670">144922</cx:pt>
          <cx:pt idx="2671">144922</cx:pt>
          <cx:pt idx="2672">144922</cx:pt>
          <cx:pt idx="2673">144922</cx:pt>
          <cx:pt idx="2674">69292</cx:pt>
          <cx:pt idx="2675">69292</cx:pt>
          <cx:pt idx="2676">69292</cx:pt>
          <cx:pt idx="2677">98750</cx:pt>
          <cx:pt idx="2678">69292</cx:pt>
          <cx:pt idx="2679">126731</cx:pt>
          <cx:pt idx="2680">126731</cx:pt>
          <cx:pt idx="2681">126731</cx:pt>
          <cx:pt idx="2682">126731</cx:pt>
          <cx:pt idx="2683">126731</cx:pt>
          <cx:pt idx="2684">126731</cx:pt>
          <cx:pt idx="2685">142750</cx:pt>
          <cx:pt idx="2686">116303</cx:pt>
          <cx:pt idx="2687">116303</cx:pt>
          <cx:pt idx="2688">116303</cx:pt>
          <cx:pt idx="2689">116303</cx:pt>
          <cx:pt idx="2690">105250</cx:pt>
          <cx:pt idx="2691">105250</cx:pt>
          <cx:pt idx="2692">105250</cx:pt>
          <cx:pt idx="2693">105250</cx:pt>
          <cx:pt idx="2694">105250</cx:pt>
          <cx:pt idx="2695">105250</cx:pt>
          <cx:pt idx="2696">101627</cx:pt>
          <cx:pt idx="2697">74980</cx:pt>
          <cx:pt idx="2698">74980</cx:pt>
          <cx:pt idx="2699">100417</cx:pt>
          <cx:pt idx="2700">100417</cx:pt>
          <cx:pt idx="2701">100417</cx:pt>
          <cx:pt idx="2702">91638</cx:pt>
          <cx:pt idx="2703">91638</cx:pt>
          <cx:pt idx="2704">91761</cx:pt>
          <cx:pt idx="2705">91761</cx:pt>
          <cx:pt idx="2706">91761</cx:pt>
          <cx:pt idx="2707">91761</cx:pt>
          <cx:pt idx="2708">91761</cx:pt>
          <cx:pt idx="2709">123868</cx:pt>
          <cx:pt idx="2710">123868</cx:pt>
          <cx:pt idx="2711">72750</cx:pt>
          <cx:pt idx="2712">72750</cx:pt>
          <cx:pt idx="2713">72750</cx:pt>
          <cx:pt idx="2714">82500</cx:pt>
          <cx:pt idx="2715">82500</cx:pt>
          <cx:pt idx="2716">82500</cx:pt>
          <cx:pt idx="2717">82500</cx:pt>
          <cx:pt idx="2718">73603</cx:pt>
          <cx:pt idx="2719">73603</cx:pt>
          <cx:pt idx="2720">73603</cx:pt>
          <cx:pt idx="2721">73603</cx:pt>
          <cx:pt idx="2722">97813</cx:pt>
          <cx:pt idx="2723">43919</cx:pt>
          <cx:pt idx="2724">43919</cx:pt>
          <cx:pt idx="2725">43919</cx:pt>
          <cx:pt idx="2726">79628</cx:pt>
          <cx:pt idx="2727">79628</cx:pt>
          <cx:pt idx="2728">79628</cx:pt>
          <cx:pt idx="2729">79628</cx:pt>
          <cx:pt idx="2730">79628</cx:pt>
          <cx:pt idx="2731">79628</cx:pt>
          <cx:pt idx="2732">79628</cx:pt>
          <cx:pt idx="2733">59487</cx:pt>
          <cx:pt idx="2734">59487</cx:pt>
          <cx:pt idx="2735">59487</cx:pt>
          <cx:pt idx="2736">59487</cx:pt>
          <cx:pt idx="2737">59487</cx:pt>
          <cx:pt idx="2738">59487</cx:pt>
          <cx:pt idx="2739">59487</cx:pt>
          <cx:pt idx="2740">217708</cx:pt>
          <cx:pt idx="2741">217708</cx:pt>
          <cx:pt idx="2742">217708</cx:pt>
          <cx:pt idx="2743">217708</cx:pt>
          <cx:pt idx="2744">217708</cx:pt>
          <cx:pt idx="2745">250000</cx:pt>
          <cx:pt idx="2746">217708</cx:pt>
          <cx:pt idx="2747">217708</cx:pt>
          <cx:pt idx="2748">217708</cx:pt>
          <cx:pt idx="2749">144922</cx:pt>
          <cx:pt idx="2750">144922</cx:pt>
          <cx:pt idx="2751">144922</cx:pt>
          <cx:pt idx="2752">144922</cx:pt>
          <cx:pt idx="2753">144922</cx:pt>
          <cx:pt idx="2754">144922</cx:pt>
          <cx:pt idx="2755">144922</cx:pt>
          <cx:pt idx="2756">144922</cx:pt>
          <cx:pt idx="2757">98750</cx:pt>
          <cx:pt idx="2758">98750</cx:pt>
          <cx:pt idx="2759">98750</cx:pt>
          <cx:pt idx="2760">98750</cx:pt>
          <cx:pt idx="2761">126731</cx:pt>
          <cx:pt idx="2762">126731</cx:pt>
          <cx:pt idx="2763">126731</cx:pt>
          <cx:pt idx="2764">142750</cx:pt>
          <cx:pt idx="2765">142750</cx:pt>
          <cx:pt idx="2766">142750</cx:pt>
          <cx:pt idx="2767">142750</cx:pt>
          <cx:pt idx="2768">142750</cx:pt>
          <cx:pt idx="2769">142750</cx:pt>
          <cx:pt idx="2770">116303</cx:pt>
          <cx:pt idx="2771">116303</cx:pt>
          <cx:pt idx="2772">105250</cx:pt>
          <cx:pt idx="2773">116303</cx:pt>
          <cx:pt idx="2774">116303</cx:pt>
          <cx:pt idx="2775">105250</cx:pt>
          <cx:pt idx="2776">93553</cx:pt>
          <cx:pt idx="2777">93553</cx:pt>
          <cx:pt idx="2778">93553</cx:pt>
          <cx:pt idx="2779">73889</cx:pt>
          <cx:pt idx="2780">73889</cx:pt>
          <cx:pt idx="2781">93523</cx:pt>
          <cx:pt idx="2782">93523</cx:pt>
          <cx:pt idx="2783">93523</cx:pt>
          <cx:pt idx="2784">109000</cx:pt>
          <cx:pt idx="2785">109000</cx:pt>
          <cx:pt idx="2786">101012</cx:pt>
          <cx:pt idx="2787">91761</cx:pt>
          <cx:pt idx="2788">91761</cx:pt>
          <cx:pt idx="2789">53750</cx:pt>
          <cx:pt idx="2790">53750</cx:pt>
          <cx:pt idx="2791">53750</cx:pt>
          <cx:pt idx="2792">53750</cx:pt>
          <cx:pt idx="2793">53750</cx:pt>
          <cx:pt idx="2794">82500</cx:pt>
          <cx:pt idx="2795">82500</cx:pt>
          <cx:pt idx="2796">82500</cx:pt>
          <cx:pt idx="2797">82500</cx:pt>
          <cx:pt idx="2798">82500</cx:pt>
          <cx:pt idx="2799">82500</cx:pt>
          <cx:pt idx="2800">97813</cx:pt>
          <cx:pt idx="2801">97813</cx:pt>
          <cx:pt idx="2802">73603</cx:pt>
          <cx:pt idx="2803">73603</cx:pt>
          <cx:pt idx="2804">97813</cx:pt>
          <cx:pt idx="2805">97813</cx:pt>
          <cx:pt idx="2806">97813</cx:pt>
          <cx:pt idx="2807">97813</cx:pt>
          <cx:pt idx="2808">79628</cx:pt>
          <cx:pt idx="2809">79628</cx:pt>
          <cx:pt idx="2810">79628</cx:pt>
          <cx:pt idx="2811">79628</cx:pt>
          <cx:pt idx="2812">79628</cx:pt>
          <cx:pt idx="2813">79628</cx:pt>
          <cx:pt idx="2814">79628</cx:pt>
          <cx:pt idx="2815">79628</cx:pt>
          <cx:pt idx="2816">59487</cx:pt>
          <cx:pt idx="2817">59487</cx:pt>
          <cx:pt idx="2818">59487</cx:pt>
          <cx:pt idx="2819">59487</cx:pt>
          <cx:pt idx="2820">217708</cx:pt>
          <cx:pt idx="2821">217708</cx:pt>
          <cx:pt idx="2822">217708</cx:pt>
          <cx:pt idx="2823">217708</cx:pt>
          <cx:pt idx="2824">217708</cx:pt>
          <cx:pt idx="2825">250000</cx:pt>
          <cx:pt idx="2826">250000</cx:pt>
          <cx:pt idx="2827">250000</cx:pt>
          <cx:pt idx="2828">217708</cx:pt>
          <cx:pt idx="2829">217708</cx:pt>
          <cx:pt idx="2830">144922</cx:pt>
          <cx:pt idx="2831">144922</cx:pt>
          <cx:pt idx="2832">144922</cx:pt>
          <cx:pt idx="2833">144922</cx:pt>
          <cx:pt idx="2834">144922</cx:pt>
          <cx:pt idx="2835">144922</cx:pt>
          <cx:pt idx="2836">144922</cx:pt>
          <cx:pt idx="2837">144922</cx:pt>
          <cx:pt idx="2838">98750</cx:pt>
          <cx:pt idx="2839">98750</cx:pt>
          <cx:pt idx="2840">98750</cx:pt>
          <cx:pt idx="2841">98750</cx:pt>
          <cx:pt idx="2842">126731</cx:pt>
          <cx:pt idx="2843">126731</cx:pt>
          <cx:pt idx="2844">126731</cx:pt>
          <cx:pt idx="2845">142750</cx:pt>
          <cx:pt idx="2846">142750</cx:pt>
          <cx:pt idx="2847">142750</cx:pt>
          <cx:pt idx="2848">142750</cx:pt>
          <cx:pt idx="2849">142750</cx:pt>
          <cx:pt idx="2850">142750</cx:pt>
          <cx:pt idx="2851">116303</cx:pt>
          <cx:pt idx="2852">116303</cx:pt>
          <cx:pt idx="2853">116303</cx:pt>
          <cx:pt idx="2854">116303</cx:pt>
          <cx:pt idx="2855">93553</cx:pt>
          <cx:pt idx="2856">93553</cx:pt>
          <cx:pt idx="2857">93553</cx:pt>
          <cx:pt idx="2858">93553</cx:pt>
          <cx:pt idx="2859">93553</cx:pt>
          <cx:pt idx="2860">73889</cx:pt>
          <cx:pt idx="2861">73889</cx:pt>
          <cx:pt idx="2862">93523</cx:pt>
          <cx:pt idx="2863">93523</cx:pt>
          <cx:pt idx="2864">109000</cx:pt>
          <cx:pt idx="2865">109000</cx:pt>
          <cx:pt idx="2866">109000</cx:pt>
          <cx:pt idx="2867">101012</cx:pt>
          <cx:pt idx="2868">101012</cx:pt>
          <cx:pt idx="2869">53750</cx:pt>
          <cx:pt idx="2870">53750</cx:pt>
          <cx:pt idx="2871">53750</cx:pt>
          <cx:pt idx="2872">53750</cx:pt>
          <cx:pt idx="2873">53750</cx:pt>
          <cx:pt idx="2874">53750</cx:pt>
          <cx:pt idx="2875">53750</cx:pt>
          <cx:pt idx="2876">82500</cx:pt>
          <cx:pt idx="2877">82500</cx:pt>
          <cx:pt idx="2878">82500</cx:pt>
          <cx:pt idx="2879">82500</cx:pt>
          <cx:pt idx="2880">82500</cx:pt>
          <cx:pt idx="2881">97813</cx:pt>
          <cx:pt idx="2882">97813</cx:pt>
          <cx:pt idx="2883">97813</cx:pt>
          <cx:pt idx="2884">97813</cx:pt>
          <cx:pt idx="2885">97813</cx:pt>
          <cx:pt idx="2886">97813</cx:pt>
          <cx:pt idx="2887">97813</cx:pt>
          <cx:pt idx="2888">97813</cx:pt>
          <cx:pt idx="2889">96953</cx:pt>
          <cx:pt idx="2890">96953</cx:pt>
          <cx:pt idx="2891">79628</cx:pt>
          <cx:pt idx="2892">79628</cx:pt>
          <cx:pt idx="2893">79628</cx:pt>
          <cx:pt idx="2894">79628</cx:pt>
          <cx:pt idx="2895">79628</cx:pt>
          <cx:pt idx="2896">79628</cx:pt>
          <cx:pt idx="2897">59487</cx:pt>
          <cx:pt idx="2898">59487</cx:pt>
          <cx:pt idx="2899">217708</cx:pt>
          <cx:pt idx="2900">217708</cx:pt>
          <cx:pt idx="2901">217708</cx:pt>
          <cx:pt idx="2902">217708</cx:pt>
          <cx:pt idx="2903">217708</cx:pt>
          <cx:pt idx="2904">250000</cx:pt>
          <cx:pt idx="2905">250000</cx:pt>
          <cx:pt idx="2906">250000</cx:pt>
          <cx:pt idx="2907">250000</cx:pt>
          <cx:pt idx="2908">250000</cx:pt>
          <cx:pt idx="2909">217708</cx:pt>
          <cx:pt idx="2910">217708</cx:pt>
          <cx:pt idx="2911">144922</cx:pt>
          <cx:pt idx="2912">144922</cx:pt>
          <cx:pt idx="2913">144922</cx:pt>
          <cx:pt idx="2914">144922</cx:pt>
          <cx:pt idx="2915">144922</cx:pt>
          <cx:pt idx="2916">144922</cx:pt>
          <cx:pt idx="2917">144922</cx:pt>
          <cx:pt idx="2918">98750</cx:pt>
          <cx:pt idx="2919">98750</cx:pt>
          <cx:pt idx="2920">98750</cx:pt>
          <cx:pt idx="2921">98750</cx:pt>
          <cx:pt idx="2922">126731</cx:pt>
          <cx:pt idx="2923">126731</cx:pt>
          <cx:pt idx="2924">177759</cx:pt>
          <cx:pt idx="2925">177759</cx:pt>
          <cx:pt idx="2926">177759</cx:pt>
          <cx:pt idx="2927">177759</cx:pt>
          <cx:pt idx="2928">177759</cx:pt>
          <cx:pt idx="2929">142750</cx:pt>
          <cx:pt idx="2930">107256</cx:pt>
          <cx:pt idx="2931">116303</cx:pt>
          <cx:pt idx="2932">116303</cx:pt>
          <cx:pt idx="2933">116303</cx:pt>
          <cx:pt idx="2934">93553</cx:pt>
          <cx:pt idx="2935">93553</cx:pt>
          <cx:pt idx="2936">93553</cx:pt>
          <cx:pt idx="2937">93553</cx:pt>
          <cx:pt idx="2938">93553</cx:pt>
          <cx:pt idx="2939">93553</cx:pt>
          <cx:pt idx="2940">73889</cx:pt>
          <cx:pt idx="2941">73889</cx:pt>
          <cx:pt idx="2942">95052</cx:pt>
          <cx:pt idx="2943">95052</cx:pt>
          <cx:pt idx="2944">109000</cx:pt>
          <cx:pt idx="2945">109000</cx:pt>
          <cx:pt idx="2946">101012</cx:pt>
          <cx:pt idx="2947">101012</cx:pt>
          <cx:pt idx="2948">101012</cx:pt>
          <cx:pt idx="2949">53750</cx:pt>
          <cx:pt idx="2950">53750</cx:pt>
          <cx:pt idx="2951">53750</cx:pt>
          <cx:pt idx="2952">53750</cx:pt>
          <cx:pt idx="2953">53750</cx:pt>
          <cx:pt idx="2954">53750</cx:pt>
          <cx:pt idx="2955">53750</cx:pt>
          <cx:pt idx="2956">53750</cx:pt>
          <cx:pt idx="2957">53750</cx:pt>
          <cx:pt idx="2958">82500</cx:pt>
          <cx:pt idx="2959">82500</cx:pt>
          <cx:pt idx="2960">82500</cx:pt>
          <cx:pt idx="2961">97813</cx:pt>
          <cx:pt idx="2962">97813</cx:pt>
          <cx:pt idx="2963">97813</cx:pt>
          <cx:pt idx="2964">97813</cx:pt>
          <cx:pt idx="2965">97813</cx:pt>
          <cx:pt idx="2966">97813</cx:pt>
          <cx:pt idx="2967">97813</cx:pt>
          <cx:pt idx="2968">96953</cx:pt>
          <cx:pt idx="2969">96953</cx:pt>
          <cx:pt idx="2970">96953</cx:pt>
          <cx:pt idx="2971">96953</cx:pt>
          <cx:pt idx="2972">96953</cx:pt>
          <cx:pt idx="2973">79628</cx:pt>
          <cx:pt idx="2974">79628</cx:pt>
          <cx:pt idx="2975">79628</cx:pt>
          <cx:pt idx="2976">79628</cx:pt>
          <cx:pt idx="2977">79628</cx:pt>
          <cx:pt idx="2978">79628</cx:pt>
          <cx:pt idx="2979">217708</cx:pt>
          <cx:pt idx="2980">217708</cx:pt>
          <cx:pt idx="2981">217708</cx:pt>
          <cx:pt idx="2982">217708</cx:pt>
          <cx:pt idx="2983">250000</cx:pt>
          <cx:pt idx="2984">250000</cx:pt>
          <cx:pt idx="2985">250000</cx:pt>
          <cx:pt idx="2986">250000</cx:pt>
          <cx:pt idx="2987">250000</cx:pt>
          <cx:pt idx="2988">250000</cx:pt>
          <cx:pt idx="2989">250000</cx:pt>
          <cx:pt idx="2990">250000</cx:pt>
          <cx:pt idx="2991">250000</cx:pt>
          <cx:pt idx="2992">250000</cx:pt>
          <cx:pt idx="2993">144922</cx:pt>
          <cx:pt idx="2994">144922</cx:pt>
          <cx:pt idx="2995">144922</cx:pt>
          <cx:pt idx="2996">144922</cx:pt>
          <cx:pt idx="2997">144922</cx:pt>
          <cx:pt idx="2998">102479</cx:pt>
          <cx:pt idx="2999">102479</cx:pt>
          <cx:pt idx="3000">102479</cx:pt>
          <cx:pt idx="3001">102479</cx:pt>
          <cx:pt idx="3002">177759</cx:pt>
          <cx:pt idx="3003">177759</cx:pt>
          <cx:pt idx="3004">177759</cx:pt>
          <cx:pt idx="3005">177759</cx:pt>
          <cx:pt idx="3006">177759</cx:pt>
          <cx:pt idx="3007">177759</cx:pt>
          <cx:pt idx="3008">177759</cx:pt>
          <cx:pt idx="3009">177759</cx:pt>
          <cx:pt idx="3010">107256</cx:pt>
          <cx:pt idx="3011">107256</cx:pt>
          <cx:pt idx="3012">116303</cx:pt>
          <cx:pt idx="3013">74161</cx:pt>
          <cx:pt idx="3014">74161</cx:pt>
          <cx:pt idx="3015">74161</cx:pt>
          <cx:pt idx="3016">74161</cx:pt>
          <cx:pt idx="3017">74161</cx:pt>
          <cx:pt idx="3018">74161</cx:pt>
          <cx:pt idx="3019">74161</cx:pt>
          <cx:pt idx="3020">56310</cx:pt>
          <cx:pt idx="3021">56310</cx:pt>
          <cx:pt idx="3022">95052</cx:pt>
          <cx:pt idx="3023">95052</cx:pt>
          <cx:pt idx="3024">95052</cx:pt>
          <cx:pt idx="3025">109000</cx:pt>
          <cx:pt idx="3026">101012</cx:pt>
          <cx:pt idx="3027">101012</cx:pt>
          <cx:pt idx="3028">53750</cx:pt>
          <cx:pt idx="3029">53750</cx:pt>
          <cx:pt idx="3030">53750</cx:pt>
          <cx:pt idx="3031">53750</cx:pt>
          <cx:pt idx="3032">53750</cx:pt>
          <cx:pt idx="3033">53750</cx:pt>
          <cx:pt idx="3034">44443</cx:pt>
          <cx:pt idx="3035">44443</cx:pt>
          <cx:pt idx="3036">44443</cx:pt>
          <cx:pt idx="3037">44443</cx:pt>
          <cx:pt idx="3038">97813</cx:pt>
          <cx:pt idx="3039">97813</cx:pt>
          <cx:pt idx="3040">97813</cx:pt>
          <cx:pt idx="3041">97813</cx:pt>
          <cx:pt idx="3042">97813</cx:pt>
          <cx:pt idx="3043">97813</cx:pt>
          <cx:pt idx="3044">97813</cx:pt>
          <cx:pt idx="3045">96953</cx:pt>
          <cx:pt idx="3046">96953</cx:pt>
          <cx:pt idx="3047">96953</cx:pt>
          <cx:pt idx="3048">96953</cx:pt>
          <cx:pt idx="3049">96953</cx:pt>
          <cx:pt idx="3050">96953</cx:pt>
          <cx:pt idx="3051">96953</cx:pt>
          <cx:pt idx="3052">79628</cx:pt>
          <cx:pt idx="3053">79628</cx:pt>
          <cx:pt idx="3054">79628</cx:pt>
          <cx:pt idx="3055">217708</cx:pt>
          <cx:pt idx="3056">217708</cx:pt>
          <cx:pt idx="3057">217708</cx:pt>
          <cx:pt idx="3058">250000</cx:pt>
          <cx:pt idx="3059">250000</cx:pt>
          <cx:pt idx="3060">250000</cx:pt>
          <cx:pt idx="3061">250000</cx:pt>
          <cx:pt idx="3062">250000</cx:pt>
          <cx:pt idx="3063">250000</cx:pt>
          <cx:pt idx="3064">250000</cx:pt>
          <cx:pt idx="3065">250000</cx:pt>
          <cx:pt idx="3066">250000</cx:pt>
          <cx:pt idx="3067">250000</cx:pt>
          <cx:pt idx="3068">250000</cx:pt>
          <cx:pt idx="3069">250000</cx:pt>
          <cx:pt idx="3070">144922</cx:pt>
          <cx:pt idx="3071">144922</cx:pt>
          <cx:pt idx="3072">144922</cx:pt>
          <cx:pt idx="3073">102479</cx:pt>
          <cx:pt idx="3074">102479</cx:pt>
          <cx:pt idx="3075">102479</cx:pt>
          <cx:pt idx="3076">102479</cx:pt>
          <cx:pt idx="3077">102479</cx:pt>
          <cx:pt idx="3078">177759</cx:pt>
          <cx:pt idx="3079">177759</cx:pt>
          <cx:pt idx="3080">177759</cx:pt>
          <cx:pt idx="3081">177759</cx:pt>
          <cx:pt idx="3082">177759</cx:pt>
          <cx:pt idx="3083">177759</cx:pt>
          <cx:pt idx="3084">177759</cx:pt>
          <cx:pt idx="3085">107256</cx:pt>
          <cx:pt idx="3086">107256</cx:pt>
          <cx:pt idx="3087">107256</cx:pt>
          <cx:pt idx="3088">107256</cx:pt>
          <cx:pt idx="3089">107256</cx:pt>
          <cx:pt idx="3090">184750</cx:pt>
          <cx:pt idx="3091">74161</cx:pt>
          <cx:pt idx="3092">74161</cx:pt>
          <cx:pt idx="3093">74161</cx:pt>
          <cx:pt idx="3094">74161</cx:pt>
          <cx:pt idx="3095">74161</cx:pt>
          <cx:pt idx="3096">56310</cx:pt>
          <cx:pt idx="3097">56310</cx:pt>
          <cx:pt idx="3098">95052</cx:pt>
          <cx:pt idx="3099">95052</cx:pt>
          <cx:pt idx="3100">95052</cx:pt>
          <cx:pt idx="3101">75101</cx:pt>
          <cx:pt idx="3102">101012</cx:pt>
          <cx:pt idx="3103">101012</cx:pt>
          <cx:pt idx="3104">101012</cx:pt>
          <cx:pt idx="3105">53750</cx:pt>
          <cx:pt idx="3106">53750</cx:pt>
          <cx:pt idx="3107">53750</cx:pt>
          <cx:pt idx="3108">53750</cx:pt>
          <cx:pt idx="3109">53750</cx:pt>
          <cx:pt idx="3110">53750</cx:pt>
          <cx:pt idx="3111">53750</cx:pt>
          <cx:pt idx="3112">53750</cx:pt>
          <cx:pt idx="3113">44443</cx:pt>
          <cx:pt idx="3114">44443</cx:pt>
          <cx:pt idx="3115">44443</cx:pt>
          <cx:pt idx="3116">83487</cx:pt>
          <cx:pt idx="3117">83487</cx:pt>
          <cx:pt idx="3118">83487</cx:pt>
          <cx:pt idx="3119">83487</cx:pt>
          <cx:pt idx="3120">118039</cx:pt>
          <cx:pt idx="3121">118039</cx:pt>
          <cx:pt idx="3122">118039</cx:pt>
          <cx:pt idx="3123">118039</cx:pt>
          <cx:pt idx="3124">96953</cx:pt>
          <cx:pt idx="3125">96953</cx:pt>
          <cx:pt idx="3126">96953</cx:pt>
          <cx:pt idx="3127">96953</cx:pt>
          <cx:pt idx="3128">96953</cx:pt>
          <cx:pt idx="3129">96953</cx:pt>
          <cx:pt idx="3130">96953</cx:pt>
          <cx:pt idx="3131">96953</cx:pt>
          <cx:pt idx="3132">217708</cx:pt>
          <cx:pt idx="3133">217708</cx:pt>
          <cx:pt idx="3134">250000</cx:pt>
          <cx:pt idx="3135">250000</cx:pt>
          <cx:pt idx="3136">250000</cx:pt>
          <cx:pt idx="3137">250000</cx:pt>
          <cx:pt idx="3138">250000</cx:pt>
          <cx:pt idx="3139">250000</cx:pt>
          <cx:pt idx="3140">250000</cx:pt>
          <cx:pt idx="3141">250000</cx:pt>
          <cx:pt idx="3142">250000</cx:pt>
          <cx:pt idx="3143">250000</cx:pt>
          <cx:pt idx="3144">250000</cx:pt>
          <cx:pt idx="3145">250000</cx:pt>
          <cx:pt idx="3146">250000</cx:pt>
          <cx:pt idx="3147">102479</cx:pt>
          <cx:pt idx="3148">102479</cx:pt>
          <cx:pt idx="3149">102479</cx:pt>
          <cx:pt idx="3150">102479</cx:pt>
          <cx:pt idx="3151">102479</cx:pt>
          <cx:pt idx="3152">102479</cx:pt>
          <cx:pt idx="3153">177759</cx:pt>
          <cx:pt idx="3154">177759</cx:pt>
          <cx:pt idx="3155">177759</cx:pt>
          <cx:pt idx="3156">177759</cx:pt>
          <cx:pt idx="3157">177759</cx:pt>
          <cx:pt idx="3158">177759</cx:pt>
          <cx:pt idx="3159">177759</cx:pt>
          <cx:pt idx="3160">107256</cx:pt>
          <cx:pt idx="3161">107256</cx:pt>
          <cx:pt idx="3162">107256</cx:pt>
          <cx:pt idx="3163">107256</cx:pt>
          <cx:pt idx="3164">184750</cx:pt>
          <cx:pt idx="3165">184750</cx:pt>
          <cx:pt idx="3166">184750</cx:pt>
          <cx:pt idx="3167">184750</cx:pt>
          <cx:pt idx="3168">184750</cx:pt>
          <cx:pt idx="3169">184750</cx:pt>
          <cx:pt idx="3170">184750</cx:pt>
          <cx:pt idx="3171">74161</cx:pt>
          <cx:pt idx="3172">75101</cx:pt>
          <cx:pt idx="3173">75101</cx:pt>
          <cx:pt idx="3174">75101</cx:pt>
          <cx:pt idx="3175">75101</cx:pt>
          <cx:pt idx="3176">75101</cx:pt>
          <cx:pt idx="3177">75101</cx:pt>
          <cx:pt idx="3178">102424</cx:pt>
          <cx:pt idx="3179">102424</cx:pt>
          <cx:pt idx="3180">102424</cx:pt>
          <cx:pt idx="3181">53750</cx:pt>
          <cx:pt idx="3182">53750</cx:pt>
          <cx:pt idx="3183">53750</cx:pt>
          <cx:pt idx="3184">53750</cx:pt>
          <cx:pt idx="3185">53750</cx:pt>
          <cx:pt idx="3186">53750</cx:pt>
          <cx:pt idx="3187">44443</cx:pt>
          <cx:pt idx="3188">44443</cx:pt>
          <cx:pt idx="3189">44443</cx:pt>
          <cx:pt idx="3190">44443</cx:pt>
          <cx:pt idx="3191">44443</cx:pt>
          <cx:pt idx="3192">83487</cx:pt>
          <cx:pt idx="3193">83487</cx:pt>
          <cx:pt idx="3194">83487</cx:pt>
          <cx:pt idx="3195">83487</cx:pt>
          <cx:pt idx="3196">118039</cx:pt>
          <cx:pt idx="3197">118039</cx:pt>
          <cx:pt idx="3198">118039</cx:pt>
          <cx:pt idx="3199">118039</cx:pt>
          <cx:pt idx="3200">96953</cx:pt>
          <cx:pt idx="3201">96953</cx:pt>
          <cx:pt idx="3202">96953</cx:pt>
          <cx:pt idx="3203">96953</cx:pt>
          <cx:pt idx="3204">96953</cx:pt>
          <cx:pt idx="3205">96953</cx:pt>
          <cx:pt idx="3206">96953</cx:pt>
          <cx:pt idx="3207">250000</cx:pt>
          <cx:pt idx="3208">250000</cx:pt>
          <cx:pt idx="3209">250000</cx:pt>
          <cx:pt idx="3210">250000</cx:pt>
          <cx:pt idx="3211">250000</cx:pt>
          <cx:pt idx="3212">250000</cx:pt>
          <cx:pt idx="3213">250000</cx:pt>
          <cx:pt idx="3214">250000</cx:pt>
          <cx:pt idx="3215">250000</cx:pt>
          <cx:pt idx="3216">250000</cx:pt>
          <cx:pt idx="3217">250000</cx:pt>
          <cx:pt idx="3218">250000</cx:pt>
          <cx:pt idx="3219">179762</cx:pt>
          <cx:pt idx="3220">179762</cx:pt>
          <cx:pt idx="3221">102479</cx:pt>
          <cx:pt idx="3222">102479</cx:pt>
          <cx:pt idx="3223">102479</cx:pt>
          <cx:pt idx="3224">102479</cx:pt>
          <cx:pt idx="3225">102479</cx:pt>
          <cx:pt idx="3226">177759</cx:pt>
          <cx:pt idx="3227">177759</cx:pt>
          <cx:pt idx="3228">177759</cx:pt>
          <cx:pt idx="3229">177759</cx:pt>
          <cx:pt idx="3230">177759</cx:pt>
          <cx:pt idx="3231">177759</cx:pt>
          <cx:pt idx="3232">177759</cx:pt>
          <cx:pt idx="3233">107256</cx:pt>
          <cx:pt idx="3234">107256</cx:pt>
          <cx:pt idx="3235">107256</cx:pt>
          <cx:pt idx="3236">107256</cx:pt>
          <cx:pt idx="3237">184750</cx:pt>
          <cx:pt idx="3238">184750</cx:pt>
          <cx:pt idx="3239">184750</cx:pt>
          <cx:pt idx="3240">184750</cx:pt>
          <cx:pt idx="3241">184750</cx:pt>
          <cx:pt idx="3242">184750</cx:pt>
          <cx:pt idx="3243">184750</cx:pt>
          <cx:pt idx="3244">184750</cx:pt>
          <cx:pt idx="3245">75101</cx:pt>
          <cx:pt idx="3246">75101</cx:pt>
          <cx:pt idx="3247">75101</cx:pt>
          <cx:pt idx="3248">75101</cx:pt>
          <cx:pt idx="3249">75101</cx:pt>
          <cx:pt idx="3250">75101</cx:pt>
          <cx:pt idx="3251">102424</cx:pt>
          <cx:pt idx="3252">102424</cx:pt>
          <cx:pt idx="3253">102424</cx:pt>
          <cx:pt idx="3254">133672</cx:pt>
          <cx:pt idx="3255">53750</cx:pt>
          <cx:pt idx="3256">53750</cx:pt>
          <cx:pt idx="3257">53750</cx:pt>
          <cx:pt idx="3258">53750</cx:pt>
          <cx:pt idx="3259">44443</cx:pt>
          <cx:pt idx="3260">44443</cx:pt>
          <cx:pt idx="3261">44443</cx:pt>
          <cx:pt idx="3262">44443</cx:pt>
          <cx:pt idx="3263">44443</cx:pt>
          <cx:pt idx="3264">44443</cx:pt>
          <cx:pt idx="3265">83487</cx:pt>
          <cx:pt idx="3266">83487</cx:pt>
          <cx:pt idx="3267">83487</cx:pt>
          <cx:pt idx="3268">83487</cx:pt>
          <cx:pt idx="3269">118039</cx:pt>
          <cx:pt idx="3270">118039</cx:pt>
          <cx:pt idx="3271">118039</cx:pt>
          <cx:pt idx="3272">118039</cx:pt>
          <cx:pt idx="3273">96953</cx:pt>
          <cx:pt idx="3274">96953</cx:pt>
          <cx:pt idx="3275">96953</cx:pt>
          <cx:pt idx="3276">96953</cx:pt>
          <cx:pt idx="3277">96953</cx:pt>
          <cx:pt idx="3278">96953</cx:pt>
          <cx:pt idx="3279">250000</cx:pt>
          <cx:pt idx="3280">250000</cx:pt>
          <cx:pt idx="3281">250000</cx:pt>
          <cx:pt idx="3282">250000</cx:pt>
          <cx:pt idx="3283">250000</cx:pt>
          <cx:pt idx="3284">250000</cx:pt>
          <cx:pt idx="3285">250000</cx:pt>
          <cx:pt idx="3286">250000</cx:pt>
          <cx:pt idx="3287">250000</cx:pt>
          <cx:pt idx="3288">250000</cx:pt>
          <cx:pt idx="3289">179762</cx:pt>
          <cx:pt idx="3290">179762</cx:pt>
          <cx:pt idx="3291">179762</cx:pt>
          <cx:pt idx="3292">179762</cx:pt>
          <cx:pt idx="3293">102479</cx:pt>
          <cx:pt idx="3294">102479</cx:pt>
          <cx:pt idx="3295">102479</cx:pt>
          <cx:pt idx="3296">177759</cx:pt>
          <cx:pt idx="3297">177759</cx:pt>
          <cx:pt idx="3298">177759</cx:pt>
          <cx:pt idx="3299">177759</cx:pt>
          <cx:pt idx="3300">126250</cx:pt>
          <cx:pt idx="3301">126250</cx:pt>
          <cx:pt idx="3302">126250</cx:pt>
          <cx:pt idx="3303">107256</cx:pt>
          <cx:pt idx="3304">107256</cx:pt>
          <cx:pt idx="3305">107256</cx:pt>
          <cx:pt idx="3306">107256</cx:pt>
          <cx:pt idx="3307">107256</cx:pt>
          <cx:pt idx="3308">107256</cx:pt>
          <cx:pt idx="3309">184750</cx:pt>
          <cx:pt idx="3310">184750</cx:pt>
          <cx:pt idx="3311">184750</cx:pt>
          <cx:pt idx="3312">184750</cx:pt>
          <cx:pt idx="3313">184750</cx:pt>
          <cx:pt idx="3314">184750</cx:pt>
          <cx:pt idx="3315">184750</cx:pt>
          <cx:pt idx="3316">75101</cx:pt>
          <cx:pt idx="3317">75101</cx:pt>
          <cx:pt idx="3318">75101</cx:pt>
          <cx:pt idx="3319">75101</cx:pt>
          <cx:pt idx="3320">75101</cx:pt>
          <cx:pt idx="3321">102424</cx:pt>
          <cx:pt idx="3322">102424</cx:pt>
          <cx:pt idx="3323">102424</cx:pt>
          <cx:pt idx="3324">102424</cx:pt>
          <cx:pt idx="3325">133672</cx:pt>
          <cx:pt idx="3326">133672</cx:pt>
          <cx:pt idx="3327">53750</cx:pt>
          <cx:pt idx="3328">53750</cx:pt>
          <cx:pt idx="3329">53750</cx:pt>
          <cx:pt idx="3330">44443</cx:pt>
          <cx:pt idx="3331">44443</cx:pt>
          <cx:pt idx="3332">44443</cx:pt>
          <cx:pt idx="3333">44443</cx:pt>
          <cx:pt idx="3334">44443</cx:pt>
          <cx:pt idx="3335">83487</cx:pt>
          <cx:pt idx="3336">83487</cx:pt>
          <cx:pt idx="3337">83487</cx:pt>
          <cx:pt idx="3338">83487</cx:pt>
          <cx:pt idx="3339">83487</cx:pt>
          <cx:pt idx="3340">118039</cx:pt>
          <cx:pt idx="3341">118039</cx:pt>
          <cx:pt idx="3342">118039</cx:pt>
          <cx:pt idx="3343">118039</cx:pt>
          <cx:pt idx="3344">96953</cx:pt>
          <cx:pt idx="3345">96953</cx:pt>
          <cx:pt idx="3346">96953</cx:pt>
          <cx:pt idx="3347">96953</cx:pt>
          <cx:pt idx="3348">250000</cx:pt>
          <cx:pt idx="3349">250000</cx:pt>
          <cx:pt idx="3350">250000</cx:pt>
          <cx:pt idx="3351">250000</cx:pt>
          <cx:pt idx="3352">250000</cx:pt>
          <cx:pt idx="3353">250000</cx:pt>
          <cx:pt idx="3354">250000</cx:pt>
          <cx:pt idx="3355">179762</cx:pt>
          <cx:pt idx="3356">179762</cx:pt>
          <cx:pt idx="3357">179762</cx:pt>
          <cx:pt idx="3358">179762</cx:pt>
          <cx:pt idx="3359">179762</cx:pt>
          <cx:pt idx="3360">179762</cx:pt>
          <cx:pt idx="3361">179762</cx:pt>
          <cx:pt idx="3362">102479</cx:pt>
          <cx:pt idx="3363">102479</cx:pt>
          <cx:pt idx="3364">126250</cx:pt>
          <cx:pt idx="3365">126250</cx:pt>
          <cx:pt idx="3366">126250</cx:pt>
          <cx:pt idx="3367">126250</cx:pt>
          <cx:pt idx="3368">126250</cx:pt>
          <cx:pt idx="3369">126250</cx:pt>
          <cx:pt idx="3370">126250</cx:pt>
          <cx:pt idx="3371">107256</cx:pt>
          <cx:pt idx="3372">107256</cx:pt>
          <cx:pt idx="3373">107256</cx:pt>
          <cx:pt idx="3374">107256</cx:pt>
          <cx:pt idx="3375">107256</cx:pt>
          <cx:pt idx="3376">107256</cx:pt>
          <cx:pt idx="3377">184750</cx:pt>
          <cx:pt idx="3378">184750</cx:pt>
          <cx:pt idx="3379">184750</cx:pt>
          <cx:pt idx="3380">184750</cx:pt>
          <cx:pt idx="3381">184750</cx:pt>
          <cx:pt idx="3382">184750</cx:pt>
          <cx:pt idx="3383">184750</cx:pt>
          <cx:pt idx="3384">79000</cx:pt>
          <cx:pt idx="3385">79000</cx:pt>
          <cx:pt idx="3386">79000</cx:pt>
          <cx:pt idx="3387">79000</cx:pt>
          <cx:pt idx="3388">79000</cx:pt>
          <cx:pt idx="3389">102424</cx:pt>
          <cx:pt idx="3390">102424</cx:pt>
          <cx:pt idx="3391">102424</cx:pt>
          <cx:pt idx="3392">133672</cx:pt>
          <cx:pt idx="3393">133672</cx:pt>
          <cx:pt idx="3394">133672</cx:pt>
          <cx:pt idx="3395">133672</cx:pt>
          <cx:pt idx="3396">53750</cx:pt>
          <cx:pt idx="3397">44443</cx:pt>
          <cx:pt idx="3398">44443</cx:pt>
          <cx:pt idx="3399">44443</cx:pt>
          <cx:pt idx="3400">44443</cx:pt>
          <cx:pt idx="3401">44443</cx:pt>
          <cx:pt idx="3402">44443</cx:pt>
          <cx:pt idx="3403">83487</cx:pt>
          <cx:pt idx="3404">83487</cx:pt>
          <cx:pt idx="3405">83487</cx:pt>
          <cx:pt idx="3406">83487</cx:pt>
          <cx:pt idx="3407">83487</cx:pt>
          <cx:pt idx="3408">118039</cx:pt>
          <cx:pt idx="3409">118039</cx:pt>
          <cx:pt idx="3410">118039</cx:pt>
          <cx:pt idx="3411">118039</cx:pt>
          <cx:pt idx="3412">96953</cx:pt>
          <cx:pt idx="3413">96953</cx:pt>
          <cx:pt idx="3414">96953</cx:pt>
          <cx:pt idx="3415">250000</cx:pt>
          <cx:pt idx="3416">250000</cx:pt>
          <cx:pt idx="3417">250000</cx:pt>
          <cx:pt idx="3418">250000</cx:pt>
          <cx:pt idx="3419">250000</cx:pt>
          <cx:pt idx="3420">179762</cx:pt>
          <cx:pt idx="3421">179762</cx:pt>
          <cx:pt idx="3422">179762</cx:pt>
          <cx:pt idx="3423">179762</cx:pt>
          <cx:pt idx="3424">179762</cx:pt>
          <cx:pt idx="3425">179762</cx:pt>
          <cx:pt idx="3426">179762</cx:pt>
          <cx:pt idx="3427">179762</cx:pt>
          <cx:pt idx="3428">179762</cx:pt>
          <cx:pt idx="3429">126250</cx:pt>
          <cx:pt idx="3430">126250</cx:pt>
          <cx:pt idx="3431">126250</cx:pt>
          <cx:pt idx="3432">126250</cx:pt>
          <cx:pt idx="3433">126250</cx:pt>
          <cx:pt idx="3434">126250</cx:pt>
          <cx:pt idx="3435">126250</cx:pt>
          <cx:pt idx="3436">107256</cx:pt>
          <cx:pt idx="3437">107256</cx:pt>
          <cx:pt idx="3438">107256</cx:pt>
          <cx:pt idx="3439">107256</cx:pt>
          <cx:pt idx="3440">107256</cx:pt>
          <cx:pt idx="3441">107256</cx:pt>
          <cx:pt idx="3442">107256</cx:pt>
          <cx:pt idx="3443">127000</cx:pt>
          <cx:pt idx="3444">184750</cx:pt>
          <cx:pt idx="3445">184750</cx:pt>
          <cx:pt idx="3446">184750</cx:pt>
          <cx:pt idx="3447">184750</cx:pt>
          <cx:pt idx="3448">184750</cx:pt>
          <cx:pt idx="3449">184750</cx:pt>
          <cx:pt idx="3450">79000</cx:pt>
          <cx:pt idx="3451">79000</cx:pt>
          <cx:pt idx="3452">79000</cx:pt>
          <cx:pt idx="3453">79000</cx:pt>
          <cx:pt idx="3454">79000</cx:pt>
          <cx:pt idx="3455">102424</cx:pt>
          <cx:pt idx="3456">102424</cx:pt>
          <cx:pt idx="3457">102424</cx:pt>
          <cx:pt idx="3458">102424</cx:pt>
          <cx:pt idx="3459">133672</cx:pt>
          <cx:pt idx="3460">133672</cx:pt>
          <cx:pt idx="3461">63750</cx:pt>
          <cx:pt idx="3462">63750</cx:pt>
          <cx:pt idx="3463">63750</cx:pt>
          <cx:pt idx="3464">44443</cx:pt>
          <cx:pt idx="3465">44443</cx:pt>
          <cx:pt idx="3466">44443</cx:pt>
          <cx:pt idx="3467">44443</cx:pt>
          <cx:pt idx="3468">83487</cx:pt>
          <cx:pt idx="3469">83487</cx:pt>
          <cx:pt idx="3470">83487</cx:pt>
          <cx:pt idx="3471">83487</cx:pt>
          <cx:pt idx="3472">83487</cx:pt>
          <cx:pt idx="3473">83487</cx:pt>
          <cx:pt idx="3474">118039</cx:pt>
          <cx:pt idx="3475">118039</cx:pt>
          <cx:pt idx="3476">118039</cx:pt>
          <cx:pt idx="3477">118039</cx:pt>
          <cx:pt idx="3478">118039</cx:pt>
          <cx:pt idx="3479">96953</cx:pt>
          <cx:pt idx="3480">250000</cx:pt>
          <cx:pt idx="3481">250000</cx:pt>
          <cx:pt idx="3482">179762</cx:pt>
          <cx:pt idx="3483">179762</cx:pt>
          <cx:pt idx="3484">179762</cx:pt>
          <cx:pt idx="3485">179762</cx:pt>
          <cx:pt idx="3486">179762</cx:pt>
          <cx:pt idx="3487">179762</cx:pt>
          <cx:pt idx="3488">179762</cx:pt>
          <cx:pt idx="3489">179762</cx:pt>
          <cx:pt idx="3490">179762</cx:pt>
          <cx:pt idx="3491">147727</cx:pt>
          <cx:pt idx="3492">126250</cx:pt>
          <cx:pt idx="3493">126250</cx:pt>
          <cx:pt idx="3494">126250</cx:pt>
          <cx:pt idx="3495">126250</cx:pt>
          <cx:pt idx="3496">126250</cx:pt>
          <cx:pt idx="3497">126250</cx:pt>
          <cx:pt idx="3498">107256</cx:pt>
          <cx:pt idx="3499">107256</cx:pt>
          <cx:pt idx="3500">107256</cx:pt>
          <cx:pt idx="3501">107256</cx:pt>
          <cx:pt idx="3502">107256</cx:pt>
          <cx:pt idx="3503">107256</cx:pt>
          <cx:pt idx="3504">107256</cx:pt>
          <cx:pt idx="3505">127000</cx:pt>
          <cx:pt idx="3506">127000</cx:pt>
          <cx:pt idx="3507">127000</cx:pt>
          <cx:pt idx="3508">127000</cx:pt>
          <cx:pt idx="3509">184750</cx:pt>
          <cx:pt idx="3510">184750</cx:pt>
          <cx:pt idx="3511">184750</cx:pt>
          <cx:pt idx="3512">184750</cx:pt>
          <cx:pt idx="3513">79000</cx:pt>
          <cx:pt idx="3514">79000</cx:pt>
          <cx:pt idx="3515">79000</cx:pt>
          <cx:pt idx="3516">95469</cx:pt>
          <cx:pt idx="3517">95469</cx:pt>
          <cx:pt idx="3518">69643</cx:pt>
          <cx:pt idx="3519">69643</cx:pt>
          <cx:pt idx="3520">69643</cx:pt>
          <cx:pt idx="3521">63750</cx:pt>
          <cx:pt idx="3522">63750</cx:pt>
          <cx:pt idx="3523">63750</cx:pt>
          <cx:pt idx="3524">63750</cx:pt>
          <cx:pt idx="3525">63750</cx:pt>
          <cx:pt idx="3526">63750</cx:pt>
          <cx:pt idx="3527">44443</cx:pt>
          <cx:pt idx="3528">44443</cx:pt>
          <cx:pt idx="3529">44443</cx:pt>
          <cx:pt idx="3530">44443</cx:pt>
          <cx:pt idx="3531">68750</cx:pt>
          <cx:pt idx="3532">68750</cx:pt>
          <cx:pt idx="3533">68750</cx:pt>
          <cx:pt idx="3534">68750</cx:pt>
          <cx:pt idx="3535">68750</cx:pt>
          <cx:pt idx="3536">68750</cx:pt>
          <cx:pt idx="3537">118039</cx:pt>
          <cx:pt idx="3538">118039</cx:pt>
          <cx:pt idx="3539">118039</cx:pt>
          <cx:pt idx="3540">118039</cx:pt>
          <cx:pt idx="3541">118039</cx:pt>
          <cx:pt idx="3542">179762</cx:pt>
          <cx:pt idx="3543">179762</cx:pt>
          <cx:pt idx="3544">179762</cx:pt>
          <cx:pt idx="3545">179762</cx:pt>
          <cx:pt idx="3546">179762</cx:pt>
          <cx:pt idx="3547">179762</cx:pt>
          <cx:pt idx="3548">179762</cx:pt>
          <cx:pt idx="3549">179762</cx:pt>
          <cx:pt idx="3550">179762</cx:pt>
          <cx:pt idx="3551">179762</cx:pt>
          <cx:pt idx="3552">147727</cx:pt>
          <cx:pt idx="3553">147727</cx:pt>
          <cx:pt idx="3554">126250</cx:pt>
          <cx:pt idx="3555">126250</cx:pt>
          <cx:pt idx="3556">126250</cx:pt>
          <cx:pt idx="3557">126250</cx:pt>
          <cx:pt idx="3558">126250</cx:pt>
          <cx:pt idx="3559">127000</cx:pt>
          <cx:pt idx="3560">127000</cx:pt>
          <cx:pt idx="3561">127000</cx:pt>
          <cx:pt idx="3562">127000</cx:pt>
          <cx:pt idx="3563">127000</cx:pt>
          <cx:pt idx="3564">127000</cx:pt>
          <cx:pt idx="3565">127000</cx:pt>
          <cx:pt idx="3566">127000</cx:pt>
          <cx:pt idx="3567">127000</cx:pt>
          <cx:pt idx="3568">127000</cx:pt>
          <cx:pt idx="3569">184750</cx:pt>
          <cx:pt idx="3570">184750</cx:pt>
          <cx:pt idx="3571">184750</cx:pt>
          <cx:pt idx="3572">184750</cx:pt>
          <cx:pt idx="3573">184750</cx:pt>
          <cx:pt idx="3574">95469</cx:pt>
          <cx:pt idx="3575">95469</cx:pt>
          <cx:pt idx="3576">95469</cx:pt>
          <cx:pt idx="3577">95469</cx:pt>
          <cx:pt idx="3578">95469</cx:pt>
          <cx:pt idx="3579">69643</cx:pt>
          <cx:pt idx="3580">69643</cx:pt>
          <cx:pt idx="3581">69643</cx:pt>
          <cx:pt idx="3582">63750</cx:pt>
          <cx:pt idx="3583">63750</cx:pt>
          <cx:pt idx="3584">63750</cx:pt>
          <cx:pt idx="3585">63750</cx:pt>
          <cx:pt idx="3586">63750</cx:pt>
          <cx:pt idx="3587">63750</cx:pt>
          <cx:pt idx="3588">44443</cx:pt>
          <cx:pt idx="3589">44443</cx:pt>
          <cx:pt idx="3590">60638</cx:pt>
          <cx:pt idx="3591">60638</cx:pt>
          <cx:pt idx="3592">68750</cx:pt>
          <cx:pt idx="3593">68750</cx:pt>
          <cx:pt idx="3594">68750</cx:pt>
          <cx:pt idx="3595">68750</cx:pt>
          <cx:pt idx="3596">68750</cx:pt>
          <cx:pt idx="3597">118039</cx:pt>
          <cx:pt idx="3598">118039</cx:pt>
          <cx:pt idx="3599">118039</cx:pt>
          <cx:pt idx="3600">118039</cx:pt>
          <cx:pt idx="3601">179762</cx:pt>
          <cx:pt idx="3602">179762</cx:pt>
          <cx:pt idx="3603">179762</cx:pt>
          <cx:pt idx="3604">179762</cx:pt>
          <cx:pt idx="3605">179762</cx:pt>
          <cx:pt idx="3606">179762</cx:pt>
          <cx:pt idx="3607">179762</cx:pt>
          <cx:pt idx="3608">179762</cx:pt>
          <cx:pt idx="3609">179762</cx:pt>
          <cx:pt idx="3610">147727</cx:pt>
          <cx:pt idx="3611">147727</cx:pt>
          <cx:pt idx="3612">147727</cx:pt>
          <cx:pt idx="3613">126250</cx:pt>
          <cx:pt idx="3614">126250</cx:pt>
          <cx:pt idx="3615">126250</cx:pt>
          <cx:pt idx="3616">127000</cx:pt>
          <cx:pt idx="3617">127000</cx:pt>
          <cx:pt idx="3618">127000</cx:pt>
          <cx:pt idx="3619">127000</cx:pt>
          <cx:pt idx="3620">127000</cx:pt>
          <cx:pt idx="3621">127000</cx:pt>
          <cx:pt idx="3622">127000</cx:pt>
          <cx:pt idx="3623">127000</cx:pt>
          <cx:pt idx="3624">127000</cx:pt>
          <cx:pt idx="3625">127000</cx:pt>
          <cx:pt idx="3626">127000</cx:pt>
          <cx:pt idx="3627">127000</cx:pt>
          <cx:pt idx="3628">184750</cx:pt>
          <cx:pt idx="3629">184750</cx:pt>
          <cx:pt idx="3630">184750</cx:pt>
          <cx:pt idx="3631">184750</cx:pt>
          <cx:pt idx="3632">95469</cx:pt>
          <cx:pt idx="3633">95469</cx:pt>
          <cx:pt idx="3634">95469</cx:pt>
          <cx:pt idx="3635">95469</cx:pt>
          <cx:pt idx="3636">95469</cx:pt>
          <cx:pt idx="3637">69643</cx:pt>
          <cx:pt idx="3638">69643</cx:pt>
          <cx:pt idx="3639">69643</cx:pt>
          <cx:pt idx="3640">63750</cx:pt>
          <cx:pt idx="3641">63750</cx:pt>
          <cx:pt idx="3642">63750</cx:pt>
          <cx:pt idx="3643">63750</cx:pt>
          <cx:pt idx="3644">63750</cx:pt>
          <cx:pt idx="3645">63750</cx:pt>
          <cx:pt idx="3646">44443</cx:pt>
          <cx:pt idx="3647">44443</cx:pt>
          <cx:pt idx="3648">60638</cx:pt>
          <cx:pt idx="3649">60638</cx:pt>
          <cx:pt idx="3650">68750</cx:pt>
          <cx:pt idx="3651">68750</cx:pt>
          <cx:pt idx="3652">68750</cx:pt>
          <cx:pt idx="3653">68750</cx:pt>
          <cx:pt idx="3654">68750</cx:pt>
          <cx:pt idx="3655">118039</cx:pt>
          <cx:pt idx="3656">118039</cx:pt>
          <cx:pt idx="3657">118039</cx:pt>
          <cx:pt idx="3658">179762</cx:pt>
          <cx:pt idx="3659">179762</cx:pt>
          <cx:pt idx="3660">179762</cx:pt>
          <cx:pt idx="3661">179762</cx:pt>
          <cx:pt idx="3662">179762</cx:pt>
          <cx:pt idx="3663">179762</cx:pt>
          <cx:pt idx="3664">147727</cx:pt>
          <cx:pt idx="3665">147727</cx:pt>
          <cx:pt idx="3666">147727</cx:pt>
          <cx:pt idx="3667">147727</cx:pt>
          <cx:pt idx="3668">147727</cx:pt>
          <cx:pt idx="3669">147727</cx:pt>
          <cx:pt idx="3670">126250</cx:pt>
          <cx:pt idx="3671">127000</cx:pt>
          <cx:pt idx="3672">127000</cx:pt>
          <cx:pt idx="3673">127000</cx:pt>
          <cx:pt idx="3674">127000</cx:pt>
          <cx:pt idx="3675">127000</cx:pt>
          <cx:pt idx="3676">127000</cx:pt>
          <cx:pt idx="3677">127000</cx:pt>
          <cx:pt idx="3678">127000</cx:pt>
          <cx:pt idx="3679">127000</cx:pt>
          <cx:pt idx="3680">127000</cx:pt>
          <cx:pt idx="3681">127000</cx:pt>
          <cx:pt idx="3682">127000</cx:pt>
          <cx:pt idx="3683">127000</cx:pt>
          <cx:pt idx="3684">184750</cx:pt>
          <cx:pt idx="3685">184750</cx:pt>
          <cx:pt idx="3686">184750</cx:pt>
          <cx:pt idx="3687">95469</cx:pt>
          <cx:pt idx="3688">95469</cx:pt>
          <cx:pt idx="3689">95469</cx:pt>
          <cx:pt idx="3690">95469</cx:pt>
          <cx:pt idx="3691">62139</cx:pt>
          <cx:pt idx="3692">62139</cx:pt>
          <cx:pt idx="3693">62139</cx:pt>
          <cx:pt idx="3694">62139</cx:pt>
          <cx:pt idx="3695">83167</cx:pt>
          <cx:pt idx="3696">83167</cx:pt>
          <cx:pt idx="3697">83167</cx:pt>
          <cx:pt idx="3698">83167</cx:pt>
          <cx:pt idx="3699">83167</cx:pt>
          <cx:pt idx="3700">83167</cx:pt>
          <cx:pt idx="3701">60638</cx:pt>
          <cx:pt idx="3702">60638</cx:pt>
          <cx:pt idx="3703">60638</cx:pt>
          <cx:pt idx="3704">60638</cx:pt>
          <cx:pt idx="3705">60638</cx:pt>
          <cx:pt idx="3706">60638</cx:pt>
          <cx:pt idx="3707">60638</cx:pt>
          <cx:pt idx="3708">60638</cx:pt>
          <cx:pt idx="3709">60638</cx:pt>
          <cx:pt idx="3710">60638</cx:pt>
          <cx:pt idx="3711">60638</cx:pt>
          <cx:pt idx="3712">179762</cx:pt>
          <cx:pt idx="3713">179762</cx:pt>
          <cx:pt idx="3714">179762</cx:pt>
          <cx:pt idx="3715">179762</cx:pt>
          <cx:pt idx="3716">179762</cx:pt>
          <cx:pt idx="3717">147727</cx:pt>
          <cx:pt idx="3718">147727</cx:pt>
          <cx:pt idx="3719">147727</cx:pt>
          <cx:pt idx="3720">147727</cx:pt>
          <cx:pt idx="3721">147727</cx:pt>
          <cx:pt idx="3722">147727</cx:pt>
          <cx:pt idx="3723">113991</cx:pt>
          <cx:pt idx="3724">127000</cx:pt>
          <cx:pt idx="3725">127000</cx:pt>
          <cx:pt idx="3726">127000</cx:pt>
          <cx:pt idx="3727">127000</cx:pt>
          <cx:pt idx="3728">127000</cx:pt>
          <cx:pt idx="3729">127000</cx:pt>
          <cx:pt idx="3730">127000</cx:pt>
          <cx:pt idx="3731">127000</cx:pt>
          <cx:pt idx="3732">127000</cx:pt>
          <cx:pt idx="3733">127000</cx:pt>
          <cx:pt idx="3734">127000</cx:pt>
          <cx:pt idx="3735">127000</cx:pt>
          <cx:pt idx="3736">127000</cx:pt>
          <cx:pt idx="3737">184750</cx:pt>
          <cx:pt idx="3738">184750</cx:pt>
          <cx:pt idx="3739">184750</cx:pt>
          <cx:pt idx="3740">63424</cx:pt>
          <cx:pt idx="3741">95469</cx:pt>
          <cx:pt idx="3742">95469</cx:pt>
          <cx:pt idx="3743">95469</cx:pt>
          <cx:pt idx="3744">62139</cx:pt>
          <cx:pt idx="3745">62139</cx:pt>
          <cx:pt idx="3746">62139</cx:pt>
          <cx:pt idx="3747">62139</cx:pt>
          <cx:pt idx="3748">83167</cx:pt>
          <cx:pt idx="3749">83167</cx:pt>
          <cx:pt idx="3750">83167</cx:pt>
          <cx:pt idx="3751">83167</cx:pt>
          <cx:pt idx="3752">83167</cx:pt>
          <cx:pt idx="3753">83167</cx:pt>
          <cx:pt idx="3754">81169</cx:pt>
          <cx:pt idx="3755">81169</cx:pt>
          <cx:pt idx="3756">60638</cx:pt>
          <cx:pt idx="3757">60638</cx:pt>
          <cx:pt idx="3758">60638</cx:pt>
          <cx:pt idx="3759">60638</cx:pt>
          <cx:pt idx="3760">60638</cx:pt>
          <cx:pt idx="3761">60638</cx:pt>
          <cx:pt idx="3762">60638</cx:pt>
          <cx:pt idx="3763">179762</cx:pt>
          <cx:pt idx="3764">179762</cx:pt>
          <cx:pt idx="3765">179762</cx:pt>
          <cx:pt idx="3766">147727</cx:pt>
          <cx:pt idx="3767">147727</cx:pt>
          <cx:pt idx="3768">147727</cx:pt>
          <cx:pt idx="3769">147727</cx:pt>
          <cx:pt idx="3770">147727</cx:pt>
          <cx:pt idx="3771">147727</cx:pt>
          <cx:pt idx="3772">147727</cx:pt>
          <cx:pt idx="3773">113991</cx:pt>
          <cx:pt idx="3774">127000</cx:pt>
          <cx:pt idx="3775">127000</cx:pt>
          <cx:pt idx="3776">127000</cx:pt>
          <cx:pt idx="3777">127000</cx:pt>
          <cx:pt idx="3778">113991</cx:pt>
          <cx:pt idx="3779">113991</cx:pt>
          <cx:pt idx="3780">127000</cx:pt>
          <cx:pt idx="3781">127000</cx:pt>
          <cx:pt idx="3782">127000</cx:pt>
          <cx:pt idx="3783">127000</cx:pt>
          <cx:pt idx="3784">127000</cx:pt>
          <cx:pt idx="3785">127000</cx:pt>
          <cx:pt idx="3786">127000</cx:pt>
          <cx:pt idx="3787">184750</cx:pt>
          <cx:pt idx="3788">63424</cx:pt>
          <cx:pt idx="3789">63424</cx:pt>
          <cx:pt idx="3790">63424</cx:pt>
          <cx:pt idx="3791">63424</cx:pt>
          <cx:pt idx="3792">95469</cx:pt>
          <cx:pt idx="3793">95469</cx:pt>
          <cx:pt idx="3794">62139</cx:pt>
          <cx:pt idx="3795">62139</cx:pt>
          <cx:pt idx="3796">62139</cx:pt>
          <cx:pt idx="3797">62139</cx:pt>
          <cx:pt idx="3798">83167</cx:pt>
          <cx:pt idx="3799">83167</cx:pt>
          <cx:pt idx="3800">83167</cx:pt>
          <cx:pt idx="3801">83167</cx:pt>
          <cx:pt idx="3802">83167</cx:pt>
          <cx:pt idx="3803">83167</cx:pt>
          <cx:pt idx="3804">81169</cx:pt>
          <cx:pt idx="3805">81169</cx:pt>
          <cx:pt idx="3806">81169</cx:pt>
          <cx:pt idx="3807">73750</cx:pt>
          <cx:pt idx="3808">73750</cx:pt>
          <cx:pt idx="3809">73750</cx:pt>
          <cx:pt idx="3810">73750</cx:pt>
          <cx:pt idx="3811">73750</cx:pt>
          <cx:pt idx="3812">179762</cx:pt>
          <cx:pt idx="3813">147727</cx:pt>
          <cx:pt idx="3814">147727</cx:pt>
          <cx:pt idx="3815">147727</cx:pt>
          <cx:pt idx="3816">147727</cx:pt>
          <cx:pt idx="3817">147727</cx:pt>
          <cx:pt idx="3818">147727</cx:pt>
          <cx:pt idx="3819">113991</cx:pt>
          <cx:pt idx="3820">113991</cx:pt>
          <cx:pt idx="3821">113991</cx:pt>
          <cx:pt idx="3822">113991</cx:pt>
          <cx:pt idx="3823">113991</cx:pt>
          <cx:pt idx="3824">113991</cx:pt>
          <cx:pt idx="3825">113991</cx:pt>
          <cx:pt idx="3826">113991</cx:pt>
          <cx:pt idx="3827">127000</cx:pt>
          <cx:pt idx="3828">127000</cx:pt>
          <cx:pt idx="3829">127000</cx:pt>
          <cx:pt idx="3830">127000</cx:pt>
          <cx:pt idx="3831">127000</cx:pt>
          <cx:pt idx="3832">127000</cx:pt>
          <cx:pt idx="3833">127000</cx:pt>
          <cx:pt idx="3834">127000</cx:pt>
          <cx:pt idx="3835">184750</cx:pt>
          <cx:pt idx="3836">63424</cx:pt>
          <cx:pt idx="3837">63424</cx:pt>
          <cx:pt idx="3838">63424</cx:pt>
          <cx:pt idx="3839">63424</cx:pt>
          <cx:pt idx="3840">95469</cx:pt>
          <cx:pt idx="3841">62139</cx:pt>
          <cx:pt idx="3842">62139</cx:pt>
          <cx:pt idx="3843">86927</cx:pt>
          <cx:pt idx="3844">86927</cx:pt>
          <cx:pt idx="3845">84615</cx:pt>
          <cx:pt idx="3846">84615</cx:pt>
          <cx:pt idx="3847">84615</cx:pt>
          <cx:pt idx="3848">84615</cx:pt>
          <cx:pt idx="3849">83167</cx:pt>
          <cx:pt idx="3850">83167</cx:pt>
          <cx:pt idx="3851">81169</cx:pt>
          <cx:pt idx="3852">81169</cx:pt>
          <cx:pt idx="3853">81169</cx:pt>
          <cx:pt idx="3854">81169</cx:pt>
          <cx:pt idx="3855">73750</cx:pt>
          <cx:pt idx="3856">73750</cx:pt>
          <cx:pt idx="3857">73750</cx:pt>
          <cx:pt idx="3858">147727</cx:pt>
          <cx:pt idx="3859">147727</cx:pt>
          <cx:pt idx="3860">147727</cx:pt>
          <cx:pt idx="3861">147727</cx:pt>
          <cx:pt idx="3862">147727</cx:pt>
          <cx:pt idx="3863">122419</cx:pt>
          <cx:pt idx="3864">122419</cx:pt>
          <cx:pt idx="3865">122419</cx:pt>
          <cx:pt idx="3866">122419</cx:pt>
          <cx:pt idx="3867">113991</cx:pt>
          <cx:pt idx="3868">113991</cx:pt>
          <cx:pt idx="3869">113991</cx:pt>
          <cx:pt idx="3870">113991</cx:pt>
          <cx:pt idx="3871">113991</cx:pt>
          <cx:pt idx="3872">202431</cx:pt>
          <cx:pt idx="3873">202431</cx:pt>
          <cx:pt idx="3874">127000</cx:pt>
          <cx:pt idx="3875">202431</cx:pt>
          <cx:pt idx="3876">202431</cx:pt>
          <cx:pt idx="3877">202431</cx:pt>
          <cx:pt idx="3878">52606</cx:pt>
          <cx:pt idx="3879">63424</cx:pt>
          <cx:pt idx="3880">63424</cx:pt>
          <cx:pt idx="3881">63424</cx:pt>
          <cx:pt idx="3882">63424</cx:pt>
          <cx:pt idx="3883">63424</cx:pt>
          <cx:pt idx="3884">63424</cx:pt>
          <cx:pt idx="3885">38564</cx:pt>
          <cx:pt idx="3886">86927</cx:pt>
          <cx:pt idx="3887">86927</cx:pt>
          <cx:pt idx="3888">86927</cx:pt>
          <cx:pt idx="3889">86927</cx:pt>
          <cx:pt idx="3890">84615</cx:pt>
          <cx:pt idx="3891">84615</cx:pt>
          <cx:pt idx="3892">84615</cx:pt>
          <cx:pt idx="3893">84615</cx:pt>
          <cx:pt idx="3894">84615</cx:pt>
          <cx:pt idx="3895">81169</cx:pt>
          <cx:pt idx="3896">81169</cx:pt>
          <cx:pt idx="3897">81169</cx:pt>
          <cx:pt idx="3898">81169</cx:pt>
          <cx:pt idx="3899">81169</cx:pt>
          <cx:pt idx="3900">81169</cx:pt>
          <cx:pt idx="3901">81169</cx:pt>
          <cx:pt idx="3902">147727</cx:pt>
          <cx:pt idx="3903">147727</cx:pt>
          <cx:pt idx="3904">147727</cx:pt>
          <cx:pt idx="3905">147727</cx:pt>
          <cx:pt idx="3906">122419</cx:pt>
          <cx:pt idx="3907">122419</cx:pt>
          <cx:pt idx="3908">122419</cx:pt>
          <cx:pt idx="3909">122419</cx:pt>
          <cx:pt idx="3910">122419</cx:pt>
          <cx:pt idx="3911">113991</cx:pt>
          <cx:pt idx="3912">113991</cx:pt>
          <cx:pt idx="3913">113991</cx:pt>
          <cx:pt idx="3914">113991</cx:pt>
          <cx:pt idx="3915">202431</cx:pt>
          <cx:pt idx="3916">202431</cx:pt>
          <cx:pt idx="3917">202431</cx:pt>
          <cx:pt idx="3918">202431</cx:pt>
          <cx:pt idx="3919">202431</cx:pt>
          <cx:pt idx="3920">52606</cx:pt>
          <cx:pt idx="3921">52606</cx:pt>
          <cx:pt idx="3922">52606</cx:pt>
          <cx:pt idx="3923">52606</cx:pt>
          <cx:pt idx="3924">52606</cx:pt>
          <cx:pt idx="3925">52606</cx:pt>
          <cx:pt idx="3926">52606</cx:pt>
          <cx:pt idx="3927">38564</cx:pt>
          <cx:pt idx="3928">38564</cx:pt>
          <cx:pt idx="3929">86927</cx:pt>
          <cx:pt idx="3930">86927</cx:pt>
          <cx:pt idx="3931">86927</cx:pt>
          <cx:pt idx="3932">86927</cx:pt>
          <cx:pt idx="3933">84615</cx:pt>
          <cx:pt idx="3934">84615</cx:pt>
          <cx:pt idx="3935">84615</cx:pt>
          <cx:pt idx="3936">84615</cx:pt>
          <cx:pt idx="3937">84615</cx:pt>
          <cx:pt idx="3938">81169</cx:pt>
          <cx:pt idx="3939">81169</cx:pt>
          <cx:pt idx="3940">81169</cx:pt>
          <cx:pt idx="3941">81169</cx:pt>
          <cx:pt idx="3942">81169</cx:pt>
          <cx:pt idx="3943">147727</cx:pt>
          <cx:pt idx="3944">147727</cx:pt>
          <cx:pt idx="3945">122419</cx:pt>
          <cx:pt idx="3946">122419</cx:pt>
          <cx:pt idx="3947">122419</cx:pt>
          <cx:pt idx="3948">122419</cx:pt>
          <cx:pt idx="3949">122419</cx:pt>
          <cx:pt idx="3950">122419</cx:pt>
          <cx:pt idx="3951">122419</cx:pt>
          <cx:pt idx="3952">113991</cx:pt>
          <cx:pt idx="3953">113991</cx:pt>
          <cx:pt idx="3954">202431</cx:pt>
          <cx:pt idx="3955">202431</cx:pt>
          <cx:pt idx="3956">202431</cx:pt>
          <cx:pt idx="3957">202431</cx:pt>
          <cx:pt idx="3958">202431</cx:pt>
          <cx:pt idx="3959">202431</cx:pt>
          <cx:pt idx="3960">52606</cx:pt>
          <cx:pt idx="3961">52606</cx:pt>
          <cx:pt idx="3962">52606</cx:pt>
          <cx:pt idx="3963">52606</cx:pt>
          <cx:pt idx="3964">52606</cx:pt>
          <cx:pt idx="3965">52606</cx:pt>
          <cx:pt idx="3966">52606</cx:pt>
          <cx:pt idx="3967">38564</cx:pt>
          <cx:pt idx="3968">38564</cx:pt>
          <cx:pt idx="3969">86927</cx:pt>
          <cx:pt idx="3970">86927</cx:pt>
          <cx:pt idx="3971">86927</cx:pt>
          <cx:pt idx="3972">86927</cx:pt>
          <cx:pt idx="3973">84615</cx:pt>
          <cx:pt idx="3974">84615</cx:pt>
          <cx:pt idx="3975">84615</cx:pt>
          <cx:pt idx="3976">84615</cx:pt>
          <cx:pt idx="3977">84924</cx:pt>
          <cx:pt idx="3978">84924</cx:pt>
          <cx:pt idx="3979">81169</cx:pt>
          <cx:pt idx="3980">81169</cx:pt>
          <cx:pt idx="3981">81169</cx:pt>
          <cx:pt idx="3982">122419</cx:pt>
          <cx:pt idx="3983">122419</cx:pt>
          <cx:pt idx="3984">122419</cx:pt>
          <cx:pt idx="3985">122419</cx:pt>
          <cx:pt idx="3986">202431</cx:pt>
          <cx:pt idx="3987">202431</cx:pt>
          <cx:pt idx="3988">202431</cx:pt>
          <cx:pt idx="3989">202431</cx:pt>
          <cx:pt idx="3990">202431</cx:pt>
          <cx:pt idx="3991">202431</cx:pt>
          <cx:pt idx="3992">202431</cx:pt>
          <cx:pt idx="3993">202431</cx:pt>
          <cx:pt idx="3994">202431</cx:pt>
          <cx:pt idx="3995">202431</cx:pt>
          <cx:pt idx="3996">202431</cx:pt>
          <cx:pt idx="3997">52606</cx:pt>
          <cx:pt idx="3998">52606</cx:pt>
          <cx:pt idx="3999">52606</cx:pt>
          <cx:pt idx="4000">52606</cx:pt>
          <cx:pt idx="4001">52606</cx:pt>
          <cx:pt idx="4002">52606</cx:pt>
          <cx:pt idx="4003">52606</cx:pt>
          <cx:pt idx="4004">38564</cx:pt>
          <cx:pt idx="4005">38564</cx:pt>
          <cx:pt idx="4006">86927</cx:pt>
          <cx:pt idx="4007">86927</cx:pt>
          <cx:pt idx="4008">86927</cx:pt>
          <cx:pt idx="4009">86927</cx:pt>
          <cx:pt idx="4010">84615</cx:pt>
          <cx:pt idx="4011">84615</cx:pt>
          <cx:pt idx="4012">84615</cx:pt>
          <cx:pt idx="4013">84615</cx:pt>
          <cx:pt idx="4014">84924</cx:pt>
          <cx:pt idx="4015">84924</cx:pt>
          <cx:pt idx="4016">81169</cx:pt>
          <cx:pt idx="4017">81169</cx:pt>
          <cx:pt idx="4018">122419</cx:pt>
          <cx:pt idx="4019">122419</cx:pt>
          <cx:pt idx="4020">202431</cx:pt>
          <cx:pt idx="4021">202431</cx:pt>
          <cx:pt idx="4022">202431</cx:pt>
          <cx:pt idx="4023">202431</cx:pt>
          <cx:pt idx="4024">202431</cx:pt>
          <cx:pt idx="4025">202431</cx:pt>
          <cx:pt idx="4026">202431</cx:pt>
          <cx:pt idx="4027">202431</cx:pt>
          <cx:pt idx="4028">202431</cx:pt>
          <cx:pt idx="4029">202431</cx:pt>
          <cx:pt idx="4030">202431</cx:pt>
          <cx:pt idx="4031">202431</cx:pt>
          <cx:pt idx="4032">202431</cx:pt>
          <cx:pt idx="4033">52606</cx:pt>
          <cx:pt idx="4034">52606</cx:pt>
          <cx:pt idx="4035">52606</cx:pt>
          <cx:pt idx="4036">52606</cx:pt>
          <cx:pt idx="4037">52606</cx:pt>
          <cx:pt idx="4038">52606</cx:pt>
          <cx:pt idx="4039">38564</cx:pt>
          <cx:pt idx="4040">38564</cx:pt>
          <cx:pt idx="4041">38564</cx:pt>
          <cx:pt idx="4042">86927</cx:pt>
          <cx:pt idx="4043">86927</cx:pt>
          <cx:pt idx="4044">86927</cx:pt>
          <cx:pt idx="4045">84615</cx:pt>
          <cx:pt idx="4046">84615</cx:pt>
          <cx:pt idx="4047">84615</cx:pt>
          <cx:pt idx="4048">84924</cx:pt>
          <cx:pt idx="4049">84924</cx:pt>
          <cx:pt idx="4050">84924</cx:pt>
          <cx:pt idx="4051">202431</cx:pt>
          <cx:pt idx="4052">202431</cx:pt>
          <cx:pt idx="4053">202431</cx:pt>
          <cx:pt idx="4054">202431</cx:pt>
          <cx:pt idx="4055">202431</cx:pt>
          <cx:pt idx="4056">202431</cx:pt>
          <cx:pt idx="4057">202431</cx:pt>
          <cx:pt idx="4058">202431</cx:pt>
          <cx:pt idx="4059">202431</cx:pt>
          <cx:pt idx="4060">202431</cx:pt>
          <cx:pt idx="4061">202431</cx:pt>
          <cx:pt idx="4062">202431</cx:pt>
          <cx:pt idx="4063">202431</cx:pt>
          <cx:pt idx="4064">202431</cx:pt>
          <cx:pt idx="4065">202431</cx:pt>
          <cx:pt idx="4066">202431</cx:pt>
          <cx:pt idx="4067">52606</cx:pt>
          <cx:pt idx="4068">52606</cx:pt>
          <cx:pt idx="4069">52606</cx:pt>
          <cx:pt idx="4070">52606</cx:pt>
          <cx:pt idx="4071">38564</cx:pt>
          <cx:pt idx="4072">38564</cx:pt>
          <cx:pt idx="4073">38564</cx:pt>
          <cx:pt idx="4074">91758</cx:pt>
          <cx:pt idx="4075">84924</cx:pt>
          <cx:pt idx="4076">84924</cx:pt>
          <cx:pt idx="4077">84924</cx:pt>
          <cx:pt idx="4078">84924</cx:pt>
          <cx:pt idx="4079">84924</cx:pt>
          <cx:pt idx="4080">84924</cx:pt>
          <cx:pt idx="4081">84924</cx:pt>
          <cx:pt idx="4082">202431</cx:pt>
          <cx:pt idx="4083">202431</cx:pt>
          <cx:pt idx="4084">202431</cx:pt>
          <cx:pt idx="4085">202431</cx:pt>
          <cx:pt idx="4086">202431</cx:pt>
          <cx:pt idx="4087">202431</cx:pt>
          <cx:pt idx="4088">202431</cx:pt>
          <cx:pt idx="4089">202431</cx:pt>
          <cx:pt idx="4090">202431</cx:pt>
          <cx:pt idx="4091">202431</cx:pt>
          <cx:pt idx="4092">202431</cx:pt>
          <cx:pt idx="4093">202431</cx:pt>
          <cx:pt idx="4094">202431</cx:pt>
          <cx:pt idx="4095">202431</cx:pt>
          <cx:pt idx="4096">169044</cx:pt>
          <cx:pt idx="4097">169044</cx:pt>
          <cx:pt idx="4098">91758</cx:pt>
          <cx:pt idx="4099">91758</cx:pt>
          <cx:pt idx="4100">91758</cx:pt>
          <cx:pt idx="4101">91758</cx:pt>
          <cx:pt idx="4102">91758</cx:pt>
          <cx:pt idx="4103">91758</cx:pt>
          <cx:pt idx="4104">91758</cx:pt>
          <cx:pt idx="4105">84924</cx:pt>
          <cx:pt idx="4106">84924</cx:pt>
          <cx:pt idx="4107">84924</cx:pt>
          <cx:pt idx="4108">84924</cx:pt>
          <cx:pt idx="4109">84924</cx:pt>
          <cx:pt idx="4110">202431</cx:pt>
          <cx:pt idx="4111">202431</cx:pt>
          <cx:pt idx="4112">202431</cx:pt>
          <cx:pt idx="4113">202431</cx:pt>
          <cx:pt idx="4114">202431</cx:pt>
          <cx:pt idx="4115">202431</cx:pt>
          <cx:pt idx="4116">202431</cx:pt>
          <cx:pt idx="4117">202431</cx:pt>
          <cx:pt idx="4118">202431</cx:pt>
          <cx:pt idx="4119">202431</cx:pt>
          <cx:pt idx="4120">202431</cx:pt>
          <cx:pt idx="4121">202431</cx:pt>
          <cx:pt idx="4122">202431</cx:pt>
          <cx:pt idx="4123">169044</cx:pt>
          <cx:pt idx="4124">169044</cx:pt>
          <cx:pt idx="4125">91758</cx:pt>
          <cx:pt idx="4126">91758</cx:pt>
          <cx:pt idx="4127">91758</cx:pt>
          <cx:pt idx="4128">91758</cx:pt>
          <cx:pt idx="4129">91758</cx:pt>
          <cx:pt idx="4130">91758</cx:pt>
          <cx:pt idx="4131">91758</cx:pt>
          <cx:pt idx="4132">91758</cx:pt>
          <cx:pt idx="4133">84924</cx:pt>
          <cx:pt idx="4134">84924</cx:pt>
          <cx:pt idx="4135">84924</cx:pt>
          <cx:pt idx="4136">202431</cx:pt>
          <cx:pt idx="4137">202431</cx:pt>
          <cx:pt idx="4138">202431</cx:pt>
          <cx:pt idx="4139">202431</cx:pt>
          <cx:pt idx="4140">202431</cx:pt>
          <cx:pt idx="4141">202431</cx:pt>
          <cx:pt idx="4142">202431</cx:pt>
          <cx:pt idx="4143">202431</cx:pt>
          <cx:pt idx="4144">202431</cx:pt>
          <cx:pt idx="4145">202431</cx:pt>
          <cx:pt idx="4146">202431</cx:pt>
          <cx:pt idx="4147">169044</cx:pt>
          <cx:pt idx="4148">169044</cx:pt>
          <cx:pt idx="4149">169044</cx:pt>
          <cx:pt idx="4150">169044</cx:pt>
          <cx:pt idx="4151">169044</cx:pt>
          <cx:pt idx="4152">91758</cx:pt>
          <cx:pt idx="4153">91758</cx:pt>
          <cx:pt idx="4154">91758</cx:pt>
          <cx:pt idx="4155">91758</cx:pt>
          <cx:pt idx="4156">91758</cx:pt>
          <cx:pt idx="4157">91758</cx:pt>
          <cx:pt idx="4158">84924</cx:pt>
          <cx:pt idx="4159">202431</cx:pt>
          <cx:pt idx="4160">202431</cx:pt>
          <cx:pt idx="4161">202431</cx:pt>
          <cx:pt idx="4162">202431</cx:pt>
          <cx:pt idx="4163">202431</cx:pt>
          <cx:pt idx="4164">202431</cx:pt>
          <cx:pt idx="4165">202431</cx:pt>
          <cx:pt idx="4166">202431</cx:pt>
          <cx:pt idx="4167">202431</cx:pt>
          <cx:pt idx="4168">169044</cx:pt>
          <cx:pt idx="4169">169044</cx:pt>
          <cx:pt idx="4170">169044</cx:pt>
          <cx:pt idx="4171">169044</cx:pt>
          <cx:pt idx="4172">169044</cx:pt>
          <cx:pt idx="4173">169044</cx:pt>
          <cx:pt idx="4174">169044</cx:pt>
          <cx:pt idx="4175">169044</cx:pt>
          <cx:pt idx="4176">169044</cx:pt>
          <cx:pt idx="4177">91758</cx:pt>
          <cx:pt idx="4178">91758</cx:pt>
          <cx:pt idx="4179">91758</cx:pt>
          <cx:pt idx="4180">202431</cx:pt>
          <cx:pt idx="4181">202431</cx:pt>
          <cx:pt idx="4182">202431</cx:pt>
          <cx:pt idx="4183">202431</cx:pt>
          <cx:pt idx="4184">202431</cx:pt>
          <cx:pt idx="4185">202431</cx:pt>
          <cx:pt idx="4186">202431</cx:pt>
          <cx:pt idx="4187">202431</cx:pt>
          <cx:pt idx="4188">202431</cx:pt>
          <cx:pt idx="4189">169044</cx:pt>
          <cx:pt idx="4190">169044</cx:pt>
          <cx:pt idx="4191">169044</cx:pt>
          <cx:pt idx="4192">169044</cx:pt>
          <cx:pt idx="4193">169044</cx:pt>
          <cx:pt idx="4194">169044</cx:pt>
          <cx:pt idx="4195">169044</cx:pt>
          <cx:pt idx="4196">91758</cx:pt>
          <cx:pt idx="4197">91758</cx:pt>
          <cx:pt idx="4198">202431</cx:pt>
          <cx:pt idx="4199">202431</cx:pt>
          <cx:pt idx="4200">202431</cx:pt>
          <cx:pt idx="4201">202431</cx:pt>
          <cx:pt idx="4202">202431</cx:pt>
          <cx:pt idx="4203">202431</cx:pt>
          <cx:pt idx="4204">202431</cx:pt>
          <cx:pt idx="4205">169044</cx:pt>
          <cx:pt idx="4206">169044</cx:pt>
          <cx:pt idx="4207">169044</cx:pt>
          <cx:pt idx="4208">169044</cx:pt>
          <cx:pt idx="4209">169044</cx:pt>
          <cx:pt idx="4210">169044</cx:pt>
          <cx:pt idx="4211">169044</cx:pt>
          <cx:pt idx="4212">169044</cx:pt>
          <cx:pt idx="4213">202431</cx:pt>
          <cx:pt idx="4214">202431</cx:pt>
          <cx:pt idx="4215">202431</cx:pt>
          <cx:pt idx="4216">169044</cx:pt>
          <cx:pt idx="4217">169044</cx:pt>
          <cx:pt idx="4218">169044</cx:pt>
          <cx:pt idx="4219">169044</cx:pt>
          <cx:pt idx="4220">169044</cx:pt>
          <cx:pt idx="4221">169044</cx:pt>
          <cx:pt idx="4222">169044</cx:pt>
          <cx:pt idx="4223">169044</cx:pt>
          <cx:pt idx="4224">169044</cx:pt>
          <cx:pt idx="4225">169044</cx:pt>
          <cx:pt idx="4226">169044</cx:pt>
          <cx:pt idx="4227">169044</cx:pt>
          <cx:pt idx="4228">169044</cx:pt>
          <cx:pt idx="4229">169044</cx:pt>
          <cx:pt idx="4230">169044</cx:pt>
          <cx:pt idx="4231">169044</cx:pt>
          <cx:pt idx="4232">169044</cx:pt>
          <cx:pt idx="4233">169044</cx:pt>
          <cx:pt idx="4234">169044</cx:pt>
          <cx:pt idx="4235">169044</cx:pt>
          <cx:pt idx="4236">169044</cx:pt>
          <cx:pt idx="4237">169044</cx:pt>
          <cx:pt idx="4238">169044</cx:pt>
          <cx:pt idx="4239">169044</cx:pt>
          <cx:pt idx="4240">169044</cx:pt>
          <cx:pt idx="4241">169044</cx:pt>
          <cx:pt idx="4242">169044</cx:pt>
          <cx:pt idx="4243">169044</cx:pt>
          <cx:pt idx="4244">169044</cx:pt>
          <cx:pt idx="4245">169044</cx:pt>
          <cx:pt idx="4246">169044</cx:pt>
          <cx:pt idx="4247">169044</cx:pt>
          <cx:pt idx="4248">169044</cx:pt>
          <cx:pt idx="4249">169044</cx:pt>
          <cx:pt idx="4250">169044</cx:pt>
          <cx:pt idx="4251">169044</cx:pt>
        </cx:lvl>
      </cx:numDim>
    </cx:data>
  </cx:chartData>
  <cx:chart>
    <cx:title pos="t" align="ctr" overlay="0">
      <cx:tx>
        <cx:txData>
          <cx:v>Washington, D.C. Images Income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Washington, D.C. Images Income Distribution</a:t>
          </a:r>
        </a:p>
      </cx:txPr>
    </cx:title>
    <cx:plotArea>
      <cx:plotAreaRegion>
        <cx:series layoutId="clusteredColumn" uniqueId="{4886ECEC-E9B0-4ABE-AE3B-4B90E35D8DE1}">
          <cx:spPr>
            <a:solidFill>
              <a:schemeClr val="accent1"/>
            </a:solidFill>
          </cx:spPr>
          <cx:dataPt idx="4">
            <cx:spPr>
              <a:solidFill>
                <a:srgbClr val="FF0000"/>
              </a:solidFill>
            </cx:spPr>
          </cx:dataPt>
          <cx:dataPt idx="10">
            <cx:spPr>
              <a:solidFill>
                <a:srgbClr val="FF0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RI_GEO_ID_Income_Map!$B$2:$B$142</cx:f>
        <cx:lvl ptCount="141" formatCode="General">
          <cx:pt idx="0">42548</cx:pt>
          <cx:pt idx="1">44107</cx:pt>
          <cx:pt idx="2">41000</cx:pt>
          <cx:pt idx="3">36014</cx:pt>
          <cx:pt idx="4">25746</cx:pt>
          <cx:pt idx="5">25245</cx:pt>
          <cx:pt idx="6">46193</cx:pt>
          <cx:pt idx="7">16928</cx:pt>
          <cx:pt idx="8">28472</cx:pt>
          <cx:pt idx="9">30433</cx:pt>
          <cx:pt idx="10">24615</cx:pt>
          <cx:pt idx="11">48654</cx:pt>
          <cx:pt idx="12">34736</cx:pt>
          <cx:pt idx="13">45450</cx:pt>
          <cx:pt idx="14">40833</cx:pt>
          <cx:pt idx="15">52174</cx:pt>
          <cx:pt idx="16">50523</cx:pt>
          <cx:pt idx="17">42405</cx:pt>
          <cx:pt idx="18">31507</cx:pt>
          <cx:pt idx="19">27305</cx:pt>
          <cx:pt idx="20">26931</cx:pt>
          <cx:pt idx="21">54821</cx:pt>
          <cx:pt idx="22">52667</cx:pt>
          <cx:pt idx="23">34872</cx:pt>
          <cx:pt idx="24">53443</cx:pt>
          <cx:pt idx="25">69931</cx:pt>
          <cx:pt idx="26">62128</cx:pt>
          <cx:pt idx="27">29063</cx:pt>
          <cx:pt idx="28">31056</cx:pt>
          <cx:pt idx="29">40359</cx:pt>
          <cx:pt idx="30">37129</cx:pt>
          <cx:pt idx="31">36366</cx:pt>
          <cx:pt idx="32">84756</cx:pt>
          <cx:pt idx="33">83494</cx:pt>
          <cx:pt idx="34">176103</cx:pt>
          <cx:pt idx="35">63105</cx:pt>
          <cx:pt idx="36">49583</cx:pt>
          <cx:pt idx="37">86422</cx:pt>
          <cx:pt idx="38">40841</cx:pt>
          <cx:pt idx="39">70208</cx:pt>
          <cx:pt idx="40">65129</cx:pt>
          <cx:pt idx="41">57358</cx:pt>
          <cx:pt idx="42">39375</cx:pt>
          <cx:pt idx="43">50920</cx:pt>
          <cx:pt idx="44">50737</cx:pt>
          <cx:pt idx="45">59448</cx:pt>
          <cx:pt idx="46">52174</cx:pt>
          <cx:pt idx="47">82452</cx:pt>
          <cx:pt idx="48">74245</cx:pt>
          <cx:pt idx="49">28333</cx:pt>
          <cx:pt idx="50">31605</cx:pt>
          <cx:pt idx="51">33703</cx:pt>
          <cx:pt idx="52">31107</cx:pt>
          <cx:pt idx="53">52125</cx:pt>
          <cx:pt idx="54">78869</cx:pt>
          <cx:pt idx="55">101053</cx:pt>
          <cx:pt idx="56">99011</cx:pt>
          <cx:pt idx="57">116359</cx:pt>
          <cx:pt idx="58">83724</cx:pt>
          <cx:pt idx="59">63665</cx:pt>
          <cx:pt idx="60">103056</cx:pt>
          <cx:pt idx="61">53603</cx:pt>
          <cx:pt idx="62">78150</cx:pt>
          <cx:pt idx="63">45607</cx:pt>
          <cx:pt idx="64">60625</cx:pt>
          <cx:pt idx="65">57241</cx:pt>
          <cx:pt idx="66">67875</cx:pt>
          <cx:pt idx="67">51081</cx:pt>
          <cx:pt idx="68">49375</cx:pt>
          <cx:pt idx="69">49543</cx:pt>
          <cx:pt idx="70">91904</cx:pt>
          <cx:pt idx="71">57250</cx:pt>
          <cx:pt idx="72">67741</cx:pt>
          <cx:pt idx="73">64651</cx:pt>
          <cx:pt idx="74">46845</cx:pt>
          <cx:pt idx="75">85966</cx:pt>
          <cx:pt idx="76">75545</cx:pt>
          <cx:pt idx="77">94561</cx:pt>
          <cx:pt idx="78">76755</cx:pt>
          <cx:pt idx="79">83041</cx:pt>
          <cx:pt idx="80">75625</cx:pt>
          <cx:pt idx="81">90174</cx:pt>
          <cx:pt idx="82">55625</cx:pt>
          <cx:pt idx="83">92526</cx:pt>
          <cx:pt idx="84">76960</cx:pt>
          <cx:pt idx="85">91771</cx:pt>
          <cx:pt idx="86">89289</cx:pt>
          <cx:pt idx="87">93190</cx:pt>
          <cx:pt idx="88">93807</cx:pt>
          <cx:pt idx="89">82083</cx:pt>
          <cx:pt idx="90">83362</cx:pt>
          <cx:pt idx="91">50117</cx:pt>
          <cx:pt idx="92">66333</cx:pt>
          <cx:pt idx="93">63983</cx:pt>
          <cx:pt idx="94">62098</cx:pt>
          <cx:pt idx="95">82620</cx:pt>
          <cx:pt idx="96">55521</cx:pt>
          <cx:pt idx="97">58403</cx:pt>
          <cx:pt idx="98">35972</cx:pt>
          <cx:pt idx="99">92381</cx:pt>
          <cx:pt idx="100">66827</cx:pt>
          <cx:pt idx="101">80048</cx:pt>
          <cx:pt idx="102">125772</cx:pt>
          <cx:pt idx="103">55648</cx:pt>
          <cx:pt idx="104">99572</cx:pt>
          <cx:pt idx="105">43649</cx:pt>
          <cx:pt idx="106">54375</cx:pt>
          <cx:pt idx="107">62817</cx:pt>
          <cx:pt idx="108">31500</cx:pt>
          <cx:pt idx="109">13685</cx:pt>
          <cx:pt idx="110">43000</cx:pt>
          <cx:pt idx="111">43264</cx:pt>
          <cx:pt idx="112">49464</cx:pt>
          <cx:pt idx="113">45477</cx:pt>
          <cx:pt idx="114">68199</cx:pt>
          <cx:pt idx="115">62406</cx:pt>
          <cx:pt idx="116">54421</cx:pt>
          <cx:pt idx="117">36857</cx:pt>
          <cx:pt idx="118">33047</cx:pt>
          <cx:pt idx="119">67783</cx:pt>
          <cx:pt idx="120">37661</cx:pt>
          <cx:pt idx="121">72649</cx:pt>
          <cx:pt idx="122">53036</cx:pt>
          <cx:pt idx="123">49515</cx:pt>
          <cx:pt idx="124">45523</cx:pt>
          <cx:pt idx="125">72083</cx:pt>
          <cx:pt idx="126">66354</cx:pt>
          <cx:pt idx="127">42981</cx:pt>
          <cx:pt idx="128">47083</cx:pt>
          <cx:pt idx="129">29647</cx:pt>
          <cx:pt idx="130">47273</cx:pt>
          <cx:pt idx="131">34028</cx:pt>
          <cx:pt idx="132">59415</cx:pt>
          <cx:pt idx="133">20656</cx:pt>
          <cx:pt idx="134">30135</cx:pt>
          <cx:pt idx="135">19167</cx:pt>
          <cx:pt idx="136">39947</cx:pt>
          <cx:pt idx="137">46860</cx:pt>
          <cx:pt idx="138">29018</cx:pt>
          <cx:pt idx="139">49350</cx:pt>
          <cx:pt idx="140">59537</cx:pt>
        </cx:lvl>
      </cx:numDim>
    </cx:data>
  </cx:chartData>
  <cx:chart>
    <cx:title pos="t" align="ctr" overlay="0">
      <cx:tx>
        <cx:txData>
          <cx:v>Providence Median Household Income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Providence Median Household Income</a:t>
          </a:r>
        </a:p>
      </cx:txPr>
    </cx:title>
    <cx:plotArea>
      <cx:plotAreaRegion>
        <cx:series layoutId="clusteredColumn" uniqueId="{C807E163-2812-4FB8-8637-CF696911422B}">
          <cx:tx>
            <cx:txData>
              <cx:f>RI_GEO_ID_Income_Map!$B$1</cx:f>
              <cx:v>Median Household Income</cx:v>
            </cx:txData>
          </cx:tx>
          <cx:dataPt idx="4">
            <cx:spPr>
              <a:solidFill>
                <a:srgbClr val="FFC000"/>
              </a:solidFill>
            </cx:spPr>
          </cx:dataPt>
          <cx:dataPt idx="5">
            <cx:spPr>
              <a:solidFill>
                <a:srgbClr val="FFC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B24E-4B70-49D7-A21B-5E80C1A30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C237B-63E6-4946-8495-A989519CB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26DB3-CAA0-4EEA-A2B2-18EE2CDA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27D2B-476F-4F18-BC59-04A7C6BC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04CF8-101F-4096-BC76-33D5FDF6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2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5A64-BBDF-493D-8252-229A32E8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AEB6B-BB77-4E29-9EAE-17B93902F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45801-F254-4ED8-92AE-D58F7BCA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C6E9-D707-4EA7-8AC1-F5C78120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E1AC3-AC26-471D-9C04-15B76C7B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ABE4A-373A-4984-ACBF-CC465F8D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39BF-3297-4694-88E2-760A9E96D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335A3-0332-46C4-8A53-C945D4F6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6206A-352F-4361-847C-45E7CFF4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1740-AE24-4EA0-AC57-65202531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708D-5630-4774-85A6-15E6B607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BA9B-179F-4B93-A203-F36786EC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584C4-DEC5-4CE9-B62A-8EAF6D92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F4FEF-2205-4383-9FD6-7FF15D34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213D7-9D89-4121-96E9-75D6FC6C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2B2A-516A-46CE-A095-2741B38B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39F34-DAEB-4582-BC62-C54C4BF05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BAF2-A735-40BD-9359-D1084DF5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4DB70-D651-448A-A1E8-F47CF022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CF41-EA6F-4779-BAAB-92888F0C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6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9C41-49A1-4636-B909-8EDCCB94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F29B-14BA-4AD1-8900-5D65A547F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6F0B6-3319-448A-9DD3-AE2D2669B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D1D20-10B3-438F-B8B3-BB5D1661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65518-B4F1-4887-BCC4-F4FBBDD1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5242B-5A05-44E3-9725-314F7A93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2210-3A70-4AC0-AB8B-D5ADD5E5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1286B-1B81-4940-93BE-76190D46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D9283-E0E5-4476-9927-1E1374A2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E75AB-7EB9-472F-A6B1-16594307C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7F470-85C8-45D3-8526-4FA2A243D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F7AAF-CBBD-4D7A-A7FE-3893B0E2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F1D31-21CE-4976-97AD-A4EA091E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310FE-D063-4E93-86EF-2F33F78E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7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6C01-A154-428A-B72B-CB28F8AE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500BF-D368-4ECF-9DCB-1060FDDC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3F9FA-AF88-464B-9A32-0B261301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7DA15-26FF-4E11-AD8D-D03CD04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100A1-6AF4-49B2-A882-472DCFF9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65223-BE3C-4AC6-9335-5527DADD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B9E8B-A1F7-41EA-9B39-1AF4183F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4211-2377-47F0-871F-4122F00F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3FD9-EF45-4E94-B913-8D8F4736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D170A-C180-4D3E-BD16-73456247E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3E7B-C9B5-4EA5-BB36-B9340611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045E7-EA2D-434B-9913-5E06DB40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1C8A-528A-4652-BEDD-4F888ED5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E556-DF09-4576-ACEC-0BFAB1C4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5DF88-8A98-4AB3-AD7B-99209997F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85766-230E-41DB-B5A1-B4F4AE83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2A54B-D8AE-42EF-A2A8-2FB61485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CE79-2179-42DD-A626-5A29CE7B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4F07-6D98-473A-978F-4CD019F3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D5F89-DE33-40DA-B77C-12E6E732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7EC2A-DCDC-45EA-83E3-8DFC51DF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1207-456D-41C4-88AA-85C429449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1C78-B582-45DD-A022-E91930C14DA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482C-DAB9-4315-85E8-0198DC916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1120-D83A-4C98-9075-D82149940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5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8DBCB72B-6E8C-48EF-9BF3-5714C9AEDDC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63145937"/>
                  </p:ext>
                </p:extLst>
              </p:nvPr>
            </p:nvGraphicFramePr>
            <p:xfrm>
              <a:off x="1847351" y="1054853"/>
              <a:ext cx="7299960" cy="39528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8DBCB72B-6E8C-48EF-9BF3-5714C9AEDD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7351" y="1054853"/>
                <a:ext cx="7299960" cy="39528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15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FDF38CE9-F6AC-40AC-AC18-89F683DA29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45852115"/>
                  </p:ext>
                </p:extLst>
              </p:nvPr>
            </p:nvGraphicFramePr>
            <p:xfrm>
              <a:off x="1995297" y="1523523"/>
              <a:ext cx="7311390" cy="38109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FDF38CE9-F6AC-40AC-AC18-89F683DA29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5297" y="1523523"/>
                <a:ext cx="7311390" cy="38109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74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7FAC02FC-4006-4473-9A4B-7A16AF14DF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33167485"/>
                  </p:ext>
                </p:extLst>
              </p:nvPr>
            </p:nvGraphicFramePr>
            <p:xfrm>
              <a:off x="1995297" y="1523523"/>
              <a:ext cx="7311390" cy="38109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7FAC02FC-4006-4473-9A4B-7A16AF14DF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5297" y="1523523"/>
                <a:ext cx="7311390" cy="3810953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29DDD5-3885-4F32-AAF7-85E83F80270B}"/>
              </a:ext>
            </a:extLst>
          </p:cNvPr>
          <p:cNvCxnSpPr>
            <a:cxnSpLocks/>
          </p:cNvCxnSpPr>
          <p:nvPr/>
        </p:nvCxnSpPr>
        <p:spPr>
          <a:xfrm flipV="1">
            <a:off x="5888736" y="1920240"/>
            <a:ext cx="0" cy="242620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56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7FAC02FC-4006-4473-9A4B-7A16AF14DF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65470812"/>
                  </p:ext>
                </p:extLst>
              </p:nvPr>
            </p:nvGraphicFramePr>
            <p:xfrm>
              <a:off x="1995297" y="1523523"/>
              <a:ext cx="7311390" cy="38109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7FAC02FC-4006-4473-9A4B-7A16AF14DF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5297" y="1523523"/>
                <a:ext cx="7311390" cy="3810953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29DDD5-3885-4F32-AAF7-85E83F80270B}"/>
              </a:ext>
            </a:extLst>
          </p:cNvPr>
          <p:cNvCxnSpPr>
            <a:cxnSpLocks/>
          </p:cNvCxnSpPr>
          <p:nvPr/>
        </p:nvCxnSpPr>
        <p:spPr>
          <a:xfrm flipV="1">
            <a:off x="8107829" y="1920240"/>
            <a:ext cx="0" cy="242620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EE89C0CE-0688-466C-8DE6-EC0F588F674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72945204"/>
                  </p:ext>
                </p:extLst>
              </p:nvPr>
            </p:nvGraphicFramePr>
            <p:xfrm>
              <a:off x="1762125" y="776002"/>
              <a:ext cx="7326630" cy="36356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EE89C0CE-0688-466C-8DE6-EC0F588F67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2125" y="776002"/>
                <a:ext cx="7326630" cy="36356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25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25DC4015-EF36-4F56-91ED-31236D92F0C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27033932"/>
                  </p:ext>
                </p:extLst>
              </p:nvPr>
            </p:nvGraphicFramePr>
            <p:xfrm>
              <a:off x="1774317" y="964978"/>
              <a:ext cx="7326630" cy="36356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25DC4015-EF36-4F56-91ED-31236D92F0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4317" y="964978"/>
                <a:ext cx="7326630" cy="36356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01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25DC4015-EF36-4F56-91ED-31236D92F0C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34171864"/>
                  </p:ext>
                </p:extLst>
              </p:nvPr>
            </p:nvGraphicFramePr>
            <p:xfrm>
              <a:off x="1774317" y="964978"/>
              <a:ext cx="7326630" cy="36356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25DC4015-EF36-4F56-91ED-31236D92F0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4317" y="964978"/>
                <a:ext cx="7326630" cy="36356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39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36460CE6-075F-4330-A26F-E289CFE088C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0732091"/>
                  </p:ext>
                </p:extLst>
              </p:nvPr>
            </p:nvGraphicFramePr>
            <p:xfrm>
              <a:off x="2438400" y="1521143"/>
              <a:ext cx="7315200" cy="38157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36460CE6-075F-4330-A26F-E289CFE088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8400" y="1521143"/>
                <a:ext cx="7315200" cy="38157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43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B1674DE2-7894-49B0-A332-BDF2404F68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08022834"/>
                  </p:ext>
                </p:extLst>
              </p:nvPr>
            </p:nvGraphicFramePr>
            <p:xfrm>
              <a:off x="1450848" y="1344549"/>
              <a:ext cx="7315200" cy="37909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B1674DE2-7894-49B0-A332-BDF2404F68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0848" y="1344549"/>
                <a:ext cx="7315200" cy="37909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02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1D33BBFC-0406-450D-9695-55A7152F32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67607210"/>
                  </p:ext>
                </p:extLst>
              </p:nvPr>
            </p:nvGraphicFramePr>
            <p:xfrm>
              <a:off x="1450848" y="1344549"/>
              <a:ext cx="7315200" cy="37909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1D33BBFC-0406-450D-9695-55A7152F32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0848" y="1344549"/>
                <a:ext cx="7315200" cy="37909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0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1D33BBFC-0406-450D-9695-55A7152F32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35851924"/>
                  </p:ext>
                </p:extLst>
              </p:nvPr>
            </p:nvGraphicFramePr>
            <p:xfrm>
              <a:off x="1450848" y="1344549"/>
              <a:ext cx="7315200" cy="37909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1D33BBFC-0406-450D-9695-55A7152F32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0848" y="1344549"/>
                <a:ext cx="7315200" cy="37909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57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8BA5C78A-C101-4E9E-809E-5221EB9FFB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70587330"/>
                  </p:ext>
                </p:extLst>
              </p:nvPr>
            </p:nvGraphicFramePr>
            <p:xfrm>
              <a:off x="2438400" y="1527334"/>
              <a:ext cx="7315200" cy="380333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8BA5C78A-C101-4E9E-809E-5221EB9FFB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8400" y="1527334"/>
                <a:ext cx="7315200" cy="38033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66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68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Hui</dc:creator>
  <cp:lastModifiedBy>Johannes Hui</cp:lastModifiedBy>
  <cp:revision>2</cp:revision>
  <dcterms:created xsi:type="dcterms:W3CDTF">2020-06-06T22:59:55Z</dcterms:created>
  <dcterms:modified xsi:type="dcterms:W3CDTF">2020-06-08T03:29:01Z</dcterms:modified>
</cp:coreProperties>
</file>