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01/02/2016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5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 compositeurs</a:t>
            </a:r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endParaRPr lang="fr-FR" i="1" dirty="0" smtClean="0"/>
          </a:p>
          <a:p>
            <a:r>
              <a:rPr lang="fr-FR" dirty="0" smtClean="0"/>
              <a:t>Format d’export: </a:t>
            </a:r>
            <a:r>
              <a:rPr lang="fr-FR" i="1" dirty="0" smtClean="0"/>
              <a:t>MIDI, (Guitar Pro 4)</a:t>
            </a:r>
          </a:p>
          <a:p>
            <a:endParaRPr lang="fr-FR" i="1" dirty="0" smtClean="0"/>
          </a:p>
          <a:p>
            <a:r>
              <a:rPr lang="fr-FR" i="1" dirty="0" smtClean="0"/>
              <a:t>Une seule note à la fois prise en charge</a:t>
            </a:r>
          </a:p>
          <a:p>
            <a:endParaRPr lang="fr-FR" i="1" dirty="0" smtClean="0"/>
          </a:p>
          <a:p>
            <a:r>
              <a:rPr lang="fr-FR" dirty="0" smtClean="0"/>
              <a:t>Tempos supportés: de 55 à 180 </a:t>
            </a:r>
            <a:r>
              <a:rPr lang="fr-FR" dirty="0" err="1" smtClean="0"/>
              <a:t>bpm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Généralisation de l’algorithme actuel avec la prise en charge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format d’export (</a:t>
            </a:r>
            <a:r>
              <a:rPr lang="fr-FR" dirty="0" err="1" smtClean="0"/>
              <a:t>Lilypond</a:t>
            </a:r>
            <a:r>
              <a:rPr lang="fr-FR" dirty="0" smtClean="0"/>
              <a:t>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Paramètres imposés par l’utilisateur (gamme, syncope…)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Plusieurs notes jouées à la fois (multi-pitch detection)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/>
            <a:r>
              <a:rPr lang="fr-FR" dirty="0" smtClean="0"/>
              <a:t>Changement d’environnement informatique (</a:t>
            </a:r>
            <a:r>
              <a:rPr lang="fr-FR" dirty="0" err="1" smtClean="0"/>
              <a:t>Matlab</a:t>
            </a:r>
            <a:r>
              <a:rPr lang="fr-FR" dirty="0" smtClean="0"/>
              <a:t> vers application sans dépendance tierces)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Application mobile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Intégration des parties enregistrement du son et visualisation de 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774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305</TotalTime>
  <Words>260</Words>
  <Application>Microsoft Office PowerPoint</Application>
  <PresentationFormat>Grand écran</PresentationFormat>
  <Paragraphs>43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Modele_ESEO</vt:lpstr>
      <vt:lpstr>Générateur de Partition</vt:lpstr>
      <vt:lpstr>Objectifs du projet </vt:lpstr>
      <vt:lpstr>Objectifs du projet </vt:lpstr>
      <vt:lpstr>Algorithme général</vt:lpstr>
      <vt:lpstr>Possibilités d’améliorations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LAURENT Martin</dc:creator>
  <cp:lastModifiedBy>LAURENT Martin</cp:lastModifiedBy>
  <cp:revision>8</cp:revision>
  <dcterms:created xsi:type="dcterms:W3CDTF">2016-02-01T08:22:38Z</dcterms:created>
  <dcterms:modified xsi:type="dcterms:W3CDTF">2016-02-01T13:28:05Z</dcterms:modified>
</cp:coreProperties>
</file>