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4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4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3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7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3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5C7C-7D7A-4F45-B6F8-B37F0EE6A50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96"/>
            <a:ext cx="5990476" cy="6029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01" y="390915"/>
            <a:ext cx="6011548" cy="61428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145035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" y="4675982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</a:rPr>
              <a:t>시간당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4983759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하루당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" y="529709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일주일당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" y="5610427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한달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4049" y="3462337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0.1</a:t>
            </a:r>
            <a:r>
              <a:rPr lang="ko-KR" altLang="en-US" sz="1400" b="1" smtClean="0">
                <a:solidFill>
                  <a:srgbClr val="FF0000"/>
                </a:solidFill>
              </a:rPr>
              <a:t>개 채굴까지남은기간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413" y="1227527"/>
            <a:ext cx="267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b="1" smtClean="0">
                <a:solidFill>
                  <a:srgbClr val="FF0000"/>
                </a:solidFill>
              </a:rPr>
              <a:t>8</a:t>
            </a:r>
            <a:r>
              <a:rPr lang="ko-KR" altLang="en-US" sz="1400" b="1" smtClean="0">
                <a:solidFill>
                  <a:srgbClr val="FF0000"/>
                </a:solidFill>
              </a:rPr>
              <a:t>개짜리 </a:t>
            </a:r>
            <a:r>
              <a:rPr lang="en-US" altLang="ko-KR" sz="1400" b="1" smtClean="0">
                <a:solidFill>
                  <a:srgbClr val="FF0000"/>
                </a:solidFill>
              </a:rPr>
              <a:t>4</a:t>
            </a:r>
            <a:r>
              <a:rPr lang="ko-KR" altLang="en-US" sz="1400" b="1" smtClean="0">
                <a:solidFill>
                  <a:srgbClr val="FF0000"/>
                </a:solidFill>
              </a:rPr>
              <a:t>웨이가 채굴중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9557" y="29194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69557" y="42529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69557" y="5619355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88475" y="261163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84319" y="1197164"/>
            <a:ext cx="1221843" cy="3381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904622" y="90111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344" y="5960467"/>
            <a:ext cx="1974431" cy="6018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940" y="6571665"/>
            <a:ext cx="665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가격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저희는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개씩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채굴되는대로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입금이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되는중입니다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27" y="47176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uk0\Desktop\KakaoTalk_20220531_1614381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352425"/>
            <a:ext cx="5486400" cy="6505575"/>
          </a:xfrm>
          <a:prstGeom prst="rect">
            <a:avLst/>
          </a:prstGeom>
          <a:noFill/>
        </p:spPr>
      </p:pic>
      <p:pic>
        <p:nvPicPr>
          <p:cNvPr id="1027" name="Picture 3" descr="C:\Users\jhuk0\Desktop\KakaoTalk_20220531_161555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0" y="981074"/>
            <a:ext cx="3743326" cy="51339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4102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97360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83832" y="2019299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59900" y="167818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544" y="3893542"/>
            <a:ext cx="1307681" cy="13547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huk0\Desktop\KakaoTalk_20220531_16184095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4419" y="171450"/>
            <a:ext cx="2094706" cy="580072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0970157" y="759014"/>
            <a:ext cx="1221843" cy="3363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96475" y="17145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41332" y="1819274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03" y="0"/>
            <a:ext cx="54911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2" y="0"/>
            <a:ext cx="549116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503931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79485" y="1421420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6085" y="1018760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4544" y="3982915"/>
            <a:ext cx="1307681" cy="12653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93288" y="1139880"/>
            <a:ext cx="1151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80" y="135339"/>
            <a:ext cx="1698931" cy="11450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41030" y="6172198"/>
            <a:ext cx="368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위탁료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383000</a:t>
            </a:r>
            <a:r>
              <a:rPr lang="ko-KR" altLang="en-US" dirty="0" smtClean="0"/>
              <a:t>원은 </a:t>
            </a:r>
            <a:r>
              <a:rPr lang="ko-KR" altLang="en-US" dirty="0" err="1" smtClean="0"/>
              <a:t>채굴된금액으로팔지</a:t>
            </a:r>
            <a:r>
              <a:rPr lang="ko-KR" altLang="en-US" dirty="0" smtClean="0"/>
              <a:t> 않고 현욱 계좌에서 출금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0725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0725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3" y="535186"/>
            <a:ext cx="6137304" cy="5713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41" y="657106"/>
            <a:ext cx="5270396" cy="57464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4545" y="3825240"/>
            <a:ext cx="1183856" cy="16916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89" y="2103120"/>
            <a:ext cx="6193298" cy="79337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73941" y="3629980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00009" y="3364965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63987" y="6211669"/>
            <a:ext cx="368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위탁료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383000</a:t>
            </a:r>
            <a:r>
              <a:rPr lang="ko-KR" altLang="en-US" dirty="0" smtClean="0"/>
              <a:t>원은 </a:t>
            </a:r>
            <a:r>
              <a:rPr lang="ko-KR" altLang="en-US" dirty="0" err="1" smtClean="0"/>
              <a:t>채굴된금액으로팔지</a:t>
            </a:r>
            <a:r>
              <a:rPr lang="ko-KR" altLang="en-US" dirty="0" smtClean="0"/>
              <a:t> 않고 현욱 계좌에서 출금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26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41" y="769844"/>
            <a:ext cx="5038725" cy="5572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009"/>
            <a:ext cx="6263987" cy="6219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0725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8168" y="3505457"/>
            <a:ext cx="1183856" cy="16916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89" y="2121923"/>
            <a:ext cx="6193298" cy="79337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73941" y="1981430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09863" y="1764765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63987" y="6211669"/>
            <a:ext cx="368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위탁료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383000</a:t>
            </a:r>
            <a:r>
              <a:rPr lang="ko-KR" altLang="en-US" dirty="0" smtClean="0"/>
              <a:t>출금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72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정현욱</dc:creator>
  <cp:lastModifiedBy>정현욱</cp:lastModifiedBy>
  <cp:revision>12</cp:revision>
  <dcterms:created xsi:type="dcterms:W3CDTF">2022-04-28T06:15:18Z</dcterms:created>
  <dcterms:modified xsi:type="dcterms:W3CDTF">2022-09-12T11:35:24Z</dcterms:modified>
</cp:coreProperties>
</file>