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BA9A-2580-4C89-8DFB-2D47BFFFCC69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AC6C-F0DC-49FF-BA97-B88EBC46D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15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BA9A-2580-4C89-8DFB-2D47BFFFCC69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AC6C-F0DC-49FF-BA97-B88EBC46D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237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BA9A-2580-4C89-8DFB-2D47BFFFCC69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AC6C-F0DC-49FF-BA97-B88EBC46D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868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BA9A-2580-4C89-8DFB-2D47BFFFCC69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AC6C-F0DC-49FF-BA97-B88EBC46D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654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BA9A-2580-4C89-8DFB-2D47BFFFCC69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AC6C-F0DC-49FF-BA97-B88EBC46D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217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BA9A-2580-4C89-8DFB-2D47BFFFCC69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AC6C-F0DC-49FF-BA97-B88EBC46D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393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BA9A-2580-4C89-8DFB-2D47BFFFCC69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AC6C-F0DC-49FF-BA97-B88EBC46D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47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BA9A-2580-4C89-8DFB-2D47BFFFCC69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AC6C-F0DC-49FF-BA97-B88EBC46D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43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BA9A-2580-4C89-8DFB-2D47BFFFCC69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AC6C-F0DC-49FF-BA97-B88EBC46D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80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BA9A-2580-4C89-8DFB-2D47BFFFCC69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AC6C-F0DC-49FF-BA97-B88EBC46D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612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BA9A-2580-4C89-8DFB-2D47BFFFCC69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AC6C-F0DC-49FF-BA97-B88EBC46D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67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6BA9A-2580-4C89-8DFB-2D47BFFFCC69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0AC6C-F0DC-49FF-BA97-B88EBC46D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990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2023-08-01 </a:t>
            </a:r>
            <a:r>
              <a:rPr lang="en-US" altLang="ko-KR" dirty="0" smtClean="0"/>
              <a:t>(News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5072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32" y="1690688"/>
            <a:ext cx="3248478" cy="3934374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err="1" smtClean="0"/>
              <a:t>하락장</a:t>
            </a:r>
            <a:r>
              <a:rPr lang="ko-KR" altLang="en-US" dirty="0" smtClean="0"/>
              <a:t> 예상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1353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4436</TotalTime>
  <Words>7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2023-08-01 (News 정보)</vt:lpstr>
      <vt:lpstr>하락장 예상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2023-07-27 (News 정보)</dc:title>
  <dc:creator>HYEONUK JEONG</dc:creator>
  <cp:lastModifiedBy>HYEONUK JEONG</cp:lastModifiedBy>
  <cp:revision>36</cp:revision>
  <dcterms:created xsi:type="dcterms:W3CDTF">2023-07-27T12:44:15Z</dcterms:created>
  <dcterms:modified xsi:type="dcterms:W3CDTF">2023-08-03T16:04:33Z</dcterms:modified>
</cp:coreProperties>
</file>