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15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23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86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65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21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39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47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4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80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61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67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6BA9A-2580-4C89-8DFB-2D47BFFFCC69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99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2023-07-27 </a:t>
            </a:r>
            <a:r>
              <a:rPr lang="en-US" altLang="ko-KR" dirty="0" smtClean="0"/>
              <a:t>(News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07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14" y="491537"/>
            <a:ext cx="5707432" cy="565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5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684" y="302495"/>
            <a:ext cx="11211839" cy="1325563"/>
          </a:xfrm>
        </p:spPr>
        <p:txBody>
          <a:bodyPr/>
          <a:lstStyle/>
          <a:p>
            <a:r>
              <a:rPr lang="ko-KR" altLang="en-US" dirty="0" err="1" smtClean="0"/>
              <a:t>스프레차투라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어려운것을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쉬워보이게</a:t>
            </a:r>
            <a:r>
              <a:rPr lang="ko-KR" altLang="en-US" dirty="0" smtClean="0"/>
              <a:t> 하라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0573"/>
            <a:ext cx="10059444" cy="468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5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대략적인 요약</a:t>
            </a:r>
            <a:r>
              <a:rPr lang="en-US" altLang="ko-KR" dirty="0"/>
              <a:t> </a:t>
            </a:r>
            <a:r>
              <a:rPr lang="ko-KR" altLang="en-US" dirty="0" smtClean="0"/>
              <a:t>기록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0677"/>
            <a:ext cx="77646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8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13</Words>
  <Application>Microsoft Office PowerPoint</Application>
  <PresentationFormat>와이드스크린</PresentationFormat>
  <Paragraphs>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2023-07-27 (News 정보)</vt:lpstr>
      <vt:lpstr>PowerPoint 프레젠테이션</vt:lpstr>
      <vt:lpstr>스프레차투라 (어려운것을 쉬워보이게 하라</vt:lpstr>
      <vt:lpstr>대략적인 요약 기록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2023-07-27 (News 정보)</dc:title>
  <dc:creator>HYEONUK JEONG</dc:creator>
  <cp:lastModifiedBy>HYEONUK JEONG</cp:lastModifiedBy>
  <cp:revision>3</cp:revision>
  <dcterms:created xsi:type="dcterms:W3CDTF">2023-07-27T12:44:15Z</dcterms:created>
  <dcterms:modified xsi:type="dcterms:W3CDTF">2023-07-27T17:34:56Z</dcterms:modified>
</cp:coreProperties>
</file>