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6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1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1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BA9A-2580-4C89-8DFB-2D47BFFFCC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2023-07-28 </a:t>
            </a:r>
            <a:r>
              <a:rPr lang="en-US" altLang="ko-KR" dirty="0" smtClean="0"/>
              <a:t>(News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7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터제파타이드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당요병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비만 치료제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937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27</a:t>
            </a:r>
            <a:r>
              <a:rPr lang="ko-KR" altLang="en-US" dirty="0" smtClean="0"/>
              <a:t>일 하락 </a:t>
            </a:r>
            <a:r>
              <a:rPr lang="en-US" altLang="ko-KR" dirty="0" smtClean="0"/>
              <a:t>&gt; 28</a:t>
            </a:r>
            <a:r>
              <a:rPr lang="ko-KR" altLang="en-US" dirty="0" smtClean="0"/>
              <a:t>일 상승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개미털기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2582"/>
            <a:ext cx="6096851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28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37812000 , 28000</a:t>
            </a:r>
            <a:r>
              <a:rPr lang="ko-KR" altLang="en-US" dirty="0" smtClean="0"/>
              <a:t>달러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255"/>
            <a:ext cx="3752280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96" y="1321590"/>
            <a:ext cx="5238075" cy="33624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996" y="4235046"/>
            <a:ext cx="2983953" cy="239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9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28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2023-07-28 (News 정보)</vt:lpstr>
      <vt:lpstr>터제파타이드 ( 당요병/비만 치료제)</vt:lpstr>
      <vt:lpstr>27일 하락 &gt; 28일 상승 (개미털기)</vt:lpstr>
      <vt:lpstr>28일 37812000 , 28000달러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2023-07-27 (News 정보)</dc:title>
  <dc:creator>HYEONUK JEONG</dc:creator>
  <cp:lastModifiedBy>HYEONUK JEONG</cp:lastModifiedBy>
  <cp:revision>6</cp:revision>
  <dcterms:created xsi:type="dcterms:W3CDTF">2023-07-27T12:44:15Z</dcterms:created>
  <dcterms:modified xsi:type="dcterms:W3CDTF">2023-07-28T18:33:17Z</dcterms:modified>
</cp:coreProperties>
</file>