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1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BA9A-2580-4C89-8DFB-2D47BFFFCC69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2023-07-29 </a:t>
            </a:r>
            <a:r>
              <a:rPr lang="en-US" altLang="ko-KR" dirty="0" smtClean="0"/>
              <a:t>(News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7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779" y="1466244"/>
            <a:ext cx="649695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반도체</a:t>
            </a:r>
            <a:r>
              <a:rPr lang="en-US" altLang="ko-KR" sz="3200" dirty="0"/>
              <a:t>, </a:t>
            </a:r>
            <a:r>
              <a:rPr lang="ko-KR" altLang="en-US" sz="3200" dirty="0"/>
              <a:t>에어컨</a:t>
            </a:r>
            <a:r>
              <a:rPr lang="en-US" altLang="ko-KR" sz="3200" dirty="0"/>
              <a:t>, </a:t>
            </a:r>
            <a:r>
              <a:rPr lang="ko-KR" altLang="en-US" sz="3200" dirty="0"/>
              <a:t>냉장고</a:t>
            </a:r>
            <a:r>
              <a:rPr lang="en-US" altLang="ko-KR" sz="3200" dirty="0"/>
              <a:t>, </a:t>
            </a:r>
            <a:r>
              <a:rPr lang="ko-KR" altLang="en-US" sz="3200" dirty="0"/>
              <a:t>배터리</a:t>
            </a:r>
            <a:r>
              <a:rPr lang="en-US" altLang="ko-KR" sz="3200" dirty="0"/>
              <a:t>, </a:t>
            </a:r>
            <a:r>
              <a:rPr lang="ko-KR" altLang="en-US" sz="3200" dirty="0"/>
              <a:t>전기자동차와 같은 첨단제품 생산에 반드시 필요한 </a:t>
            </a:r>
            <a:r>
              <a:rPr lang="ko-KR" altLang="en-US" sz="3200" dirty="0" smtClean="0"/>
              <a:t>희토류 </a:t>
            </a:r>
            <a:r>
              <a:rPr lang="ko-KR" altLang="en-US" sz="3200" dirty="0" err="1" smtClean="0"/>
              <a:t>갈륨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749"/>
            <a:ext cx="433481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63" y="1886989"/>
            <a:ext cx="5048160" cy="38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31</a:t>
            </a:r>
            <a:r>
              <a:rPr lang="ko-KR" altLang="en-US" dirty="0" smtClean="0"/>
              <a:t>번째 원소 </a:t>
            </a:r>
            <a:r>
              <a:rPr lang="ko-KR" altLang="en-US" dirty="0" err="1" smtClean="0"/>
              <a:t>갈륨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95" y="1905179"/>
            <a:ext cx="643979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실리콘 </a:t>
            </a:r>
            <a:r>
              <a:rPr lang="ko-KR" altLang="en-US" dirty="0" err="1" smtClean="0"/>
              <a:t>카비이드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5885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간담상조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9123"/>
            <a:ext cx="4871860" cy="43513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914400" y="3823855"/>
            <a:ext cx="45636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4400" y="4067695"/>
            <a:ext cx="2103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0293"/>
            <a:ext cx="5455717" cy="39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9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도요타</a:t>
            </a:r>
            <a:r>
              <a:rPr lang="ko-KR" altLang="en-US" dirty="0"/>
              <a:t> </a:t>
            </a:r>
            <a:r>
              <a:rPr lang="ko-KR" altLang="en-US" dirty="0" smtClean="0"/>
              <a:t>전세계 자동차 판매대수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r>
              <a:rPr lang="ko-KR" altLang="en-US" dirty="0" smtClean="0"/>
              <a:t>년 연속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788" y="1767436"/>
            <a:ext cx="4488388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69" y="1454727"/>
            <a:ext cx="2681586" cy="195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3848710"/>
            <a:ext cx="456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안정성 중시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신뢰와 </a:t>
            </a:r>
            <a:r>
              <a:rPr lang="ko-KR" altLang="en-US" dirty="0"/>
              <a:t>도덕을 파는 기업이라는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81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03" y="520526"/>
            <a:ext cx="3855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48" y="1780719"/>
            <a:ext cx="685895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2032"/>
            <a:ext cx="4432069" cy="24863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11" y="953030"/>
            <a:ext cx="4441538" cy="34776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28" y="3870589"/>
            <a:ext cx="4910406" cy="2899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6311" y="4630189"/>
            <a:ext cx="5223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달러가 빠지는데 </a:t>
            </a:r>
            <a:r>
              <a:rPr lang="ko-KR" altLang="en-US" dirty="0" err="1" smtClean="0"/>
              <a:t>금이오른다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통화가치 박살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달러와 금이 </a:t>
            </a:r>
            <a:r>
              <a:rPr lang="ko-KR" altLang="en-US" dirty="0" err="1" smtClean="0"/>
              <a:t>같이오른다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90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55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2023-07-29 (News 정보)</vt:lpstr>
      <vt:lpstr>반도체, 에어컨, 냉장고, 배터리, 전기자동차와 같은 첨단제품 생산에 반드시 필요한 희토류 갈륨</vt:lpstr>
      <vt:lpstr>31번째 원소 갈륨</vt:lpstr>
      <vt:lpstr>실리콘 카비이드 </vt:lpstr>
      <vt:lpstr>간담상조 </vt:lpstr>
      <vt:lpstr>도요타 전세계 자동차 판매대수  4년 연속 1위</vt:lpstr>
      <vt:lpstr>PowerPoint 프레젠테이션</vt:lpstr>
      <vt:lpstr>PowerPoint 프레젠테이션</vt:lpstr>
      <vt:lpstr>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2023-07-27 (News 정보)</dc:title>
  <dc:creator>HYEONUK JEONG</dc:creator>
  <cp:lastModifiedBy>HYEONUK JEONG</cp:lastModifiedBy>
  <cp:revision>22</cp:revision>
  <dcterms:created xsi:type="dcterms:W3CDTF">2023-07-27T12:44:15Z</dcterms:created>
  <dcterms:modified xsi:type="dcterms:W3CDTF">2023-07-29T12:40:17Z</dcterms:modified>
</cp:coreProperties>
</file>