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3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6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5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1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1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BA9A-2580-4C89-8DFB-2D47BFFFCC69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BA9A-2580-4C89-8DFB-2D47BFFFCC69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0AC6C-F0DC-49FF-BA97-B88EBC46D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9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2023-07-30 </a:t>
            </a:r>
            <a:r>
              <a:rPr lang="en-US" altLang="ko-KR" dirty="0" smtClean="0"/>
              <a:t>(News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07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일본 홀로 마이너스 금리 유지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427" y="1690688"/>
            <a:ext cx="5257247" cy="435133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5708374" y="1878012"/>
            <a:ext cx="7530548" cy="3489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전세계적으로 물가가 올라 다른 나라는 금리를 올렸지만</a:t>
            </a:r>
            <a:endParaRPr lang="en-US" altLang="ko-KR" sz="1800" dirty="0"/>
          </a:p>
          <a:p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돈을 </a:t>
            </a:r>
            <a:r>
              <a:rPr lang="ko-KR" altLang="en-US" sz="1800" dirty="0" err="1" smtClean="0"/>
              <a:t>찍어냄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 </a:t>
            </a:r>
            <a:r>
              <a:rPr lang="ko-KR" altLang="en-US" sz="1800" dirty="0" smtClean="0"/>
              <a:t>잃어버린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년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/>
              <a:t>91</a:t>
            </a:r>
            <a:r>
              <a:rPr lang="ko-KR" altLang="en-US" sz="1800" dirty="0"/>
              <a:t>년 </a:t>
            </a:r>
            <a:r>
              <a:rPr lang="ko-KR" altLang="en-US" sz="1800" dirty="0" err="1"/>
              <a:t>경기불항</a:t>
            </a:r>
            <a:r>
              <a:rPr lang="ko-KR" altLang="en-US" sz="1800" dirty="0"/>
              <a:t> 주식</a:t>
            </a:r>
            <a:r>
              <a:rPr lang="en-US" altLang="ko-KR" sz="1800" dirty="0"/>
              <a:t>,</a:t>
            </a:r>
            <a:r>
              <a:rPr lang="ko-KR" altLang="en-US" sz="1800" dirty="0"/>
              <a:t>부동산의 거품이 깨지면서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r>
              <a:rPr lang="ko-KR" altLang="en-US" sz="1800" dirty="0" smtClean="0"/>
              <a:t>돈이 풀리니 엔화 가치가 떨어짐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아베노믹스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ko-KR" altLang="en-US" sz="1800" dirty="0" err="1" smtClean="0"/>
              <a:t>일본국가</a:t>
            </a:r>
            <a:r>
              <a:rPr lang="ko-KR" altLang="en-US" sz="1800" dirty="0" smtClean="0"/>
              <a:t> 부채가 늘어남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10</a:t>
            </a:r>
            <a:r>
              <a:rPr lang="ko-KR" altLang="en-US" sz="1800" dirty="0" smtClean="0"/>
              <a:t>년 만기 국채를 매입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err="1" smtClean="0"/>
              <a:t>기술개선에</a:t>
            </a:r>
            <a:r>
              <a:rPr lang="ko-KR" altLang="en-US" sz="1800" dirty="0" smtClean="0"/>
              <a:t> 소홀히 함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개인들이 투자를 안함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일본인재테크 </a:t>
            </a:r>
            <a:r>
              <a:rPr lang="en-US" altLang="ko-KR" sz="1800" dirty="0" smtClean="0"/>
              <a:t>&gt; </a:t>
            </a:r>
          </a:p>
          <a:p>
            <a:r>
              <a:rPr lang="ko-KR" altLang="en-US" sz="1800" dirty="0" smtClean="0"/>
              <a:t>한국 </a:t>
            </a:r>
            <a:r>
              <a:rPr lang="ko-KR" altLang="en-US" sz="1800" dirty="0" err="1" smtClean="0"/>
              <a:t>고금리이용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 </a:t>
            </a:r>
            <a:r>
              <a:rPr lang="ko-KR" altLang="en-US" sz="1800" dirty="0" err="1" smtClean="0"/>
              <a:t>산와머니</a:t>
            </a:r>
            <a:r>
              <a:rPr lang="ko-KR" altLang="en-US" sz="1800" dirty="0" smtClean="0"/>
              <a:t> 등 </a:t>
            </a:r>
            <a:r>
              <a:rPr lang="ko-KR" altLang="en-US" sz="1800" dirty="0" err="1" smtClean="0"/>
              <a:t>대출업</a:t>
            </a:r>
            <a:r>
              <a:rPr lang="en-US" altLang="ko-KR" sz="1800" dirty="0" smtClean="0"/>
              <a:t>) 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35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467" y="445559"/>
            <a:ext cx="7018866" cy="57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5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en-US" altLang="ko-KR" dirty="0" smtClean="0"/>
              <a:t>3.0 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개인화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맞춤형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탈중개자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4825"/>
            <a:ext cx="4684319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35" y="1774825"/>
            <a:ext cx="4906637" cy="4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6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원자재 관련기업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버핏 배팅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7158"/>
            <a:ext cx="6278643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843" y="1485562"/>
            <a:ext cx="5070053" cy="320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1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슈퍼 엘니뇨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더위로 인한 경제악화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7436"/>
            <a:ext cx="61340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0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42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2023-07-30 (News 정보)</vt:lpstr>
      <vt:lpstr>일본 홀로 마이너스 금리 유지</vt:lpstr>
      <vt:lpstr>PowerPoint 프레젠테이션</vt:lpstr>
      <vt:lpstr>웹 3.0 &gt; (개인화,ai 맞춤형 , 탈중개자 )</vt:lpstr>
      <vt:lpstr>원자재 관련기업 (버핏 배팅)</vt:lpstr>
      <vt:lpstr>폭염 (슈퍼 엘니뇨) 더위로 인한 경제악화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2023-07-27 (News 정보)</dc:title>
  <dc:creator>HYEONUK JEONG</dc:creator>
  <cp:lastModifiedBy>HYEONUK JEONG</cp:lastModifiedBy>
  <cp:revision>33</cp:revision>
  <dcterms:created xsi:type="dcterms:W3CDTF">2023-07-27T12:44:15Z</dcterms:created>
  <dcterms:modified xsi:type="dcterms:W3CDTF">2023-07-30T17:01:16Z</dcterms:modified>
</cp:coreProperties>
</file>