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BA9A-2580-4C89-8DFB-2D47BFFFCC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oicenews.c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2023-08-01 (News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6" y="116379"/>
            <a:ext cx="6281752" cy="4605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60" y="794832"/>
            <a:ext cx="5839640" cy="1028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981" y="1908324"/>
            <a:ext cx="5091215" cy="30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중국 황금 보유 증가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월 말 현재 중국 외환보유액은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조</a:t>
            </a:r>
            <a:r>
              <a:rPr lang="en-US" altLang="ko-KR" sz="1400" dirty="0">
                <a:solidFill>
                  <a:srgbClr val="FF0000"/>
                </a:solidFill>
              </a:rPr>
              <a:t>2043</a:t>
            </a:r>
            <a:r>
              <a:rPr lang="ko-KR" altLang="en-US" sz="1400" dirty="0">
                <a:solidFill>
                  <a:srgbClr val="FF0000"/>
                </a:solidFill>
              </a:rPr>
              <a:t>억</a:t>
            </a:r>
            <a:r>
              <a:rPr lang="ko-KR" altLang="en-US" sz="1400" dirty="0">
                <a:solidFill>
                  <a:srgbClr val="FF0000"/>
                </a:solidFill>
              </a:rPr>
              <a:t/>
            </a:r>
            <a:br>
              <a:rPr lang="ko-KR" altLang="en-US" sz="1400" dirty="0">
                <a:solidFill>
                  <a:srgbClr val="FF0000"/>
                </a:solidFill>
              </a:rPr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초이스경제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http://www.choicenews.co.kr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중국의 황금 보유량도 </a:t>
            </a:r>
            <a:r>
              <a:rPr lang="en-US" altLang="ko-KR" sz="1400" dirty="0">
                <a:solidFill>
                  <a:srgbClr val="FF0000"/>
                </a:solidFill>
              </a:rPr>
              <a:t>6869</a:t>
            </a:r>
            <a:r>
              <a:rPr lang="ko-KR" altLang="en-US" sz="1400" dirty="0">
                <a:solidFill>
                  <a:srgbClr val="FF0000"/>
                </a:solidFill>
              </a:rPr>
              <a:t>만 온스</a:t>
            </a:r>
            <a:r>
              <a:rPr lang="en-US" altLang="ko-KR" sz="1400" dirty="0">
                <a:solidFill>
                  <a:srgbClr val="FF0000"/>
                </a:solidFill>
              </a:rPr>
              <a:t>(1353</a:t>
            </a:r>
            <a:r>
              <a:rPr lang="ko-KR" altLang="en-US" sz="1400" dirty="0">
                <a:solidFill>
                  <a:srgbClr val="FF0000"/>
                </a:solidFill>
              </a:rPr>
              <a:t>억</a:t>
            </a:r>
            <a:r>
              <a:rPr lang="en-US" altLang="ko-KR" sz="1400" dirty="0">
                <a:solidFill>
                  <a:srgbClr val="FF0000"/>
                </a:solidFill>
              </a:rPr>
              <a:t>6000</a:t>
            </a:r>
            <a:r>
              <a:rPr lang="ko-KR" altLang="en-US" sz="1400" dirty="0">
                <a:solidFill>
                  <a:srgbClr val="FF0000"/>
                </a:solidFill>
              </a:rPr>
              <a:t>만 달러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/>
              <a:t>로 </a:t>
            </a:r>
            <a:r>
              <a:rPr lang="en-US" altLang="ko-KR" sz="1400" dirty="0"/>
              <a:t>6</a:t>
            </a:r>
            <a:r>
              <a:rPr lang="ko-KR" altLang="en-US" sz="1400" dirty="0"/>
              <a:t>월 말 대비 </a:t>
            </a:r>
            <a:r>
              <a:rPr lang="en-US" altLang="ko-KR" sz="1400" dirty="0"/>
              <a:t>74</a:t>
            </a:r>
            <a:r>
              <a:rPr lang="ko-KR" altLang="en-US" sz="1400" dirty="0"/>
              <a:t>만 온스가 늘었고</a:t>
            </a:r>
            <a:r>
              <a:rPr lang="en-US" altLang="ko-KR" sz="1400" dirty="0"/>
              <a:t>, 9</a:t>
            </a:r>
            <a:r>
              <a:rPr lang="ko-KR" altLang="en-US" sz="1400" dirty="0"/>
              <a:t>개월 연속 늘었다고 국가외환관리국은 밝혔다고 해당 매체는 전했다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초이스경제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http://www.choicenews.co.kr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"</a:t>
            </a:r>
            <a:r>
              <a:rPr lang="ko-KR" altLang="en-US" sz="1400" dirty="0"/>
              <a:t>중국의 황금 보유량과 외환보유액이 지속적으로 늘어난 것은 중국 경제의 회복 탄력성과 리스크 방어 능력을 반영하는 것</a:t>
            </a:r>
            <a:r>
              <a:rPr lang="en-US" altLang="ko-KR" sz="1400" dirty="0"/>
              <a:t>"</a:t>
            </a:r>
            <a:r>
              <a:rPr lang="ko-KR" altLang="en-US" sz="1400" dirty="0"/>
              <a:t>이라며 </a:t>
            </a:r>
            <a:r>
              <a:rPr lang="en-US" altLang="ko-KR" sz="1400" dirty="0"/>
              <a:t>"</a:t>
            </a:r>
            <a:r>
              <a:rPr lang="ko-KR" altLang="en-US" sz="1400" dirty="0"/>
              <a:t>세계 경제가 복잡하고 변동이 큰 상황에서 외환보유액 증가는 국내외 시장에 안정적인 효과를 가져올 것</a:t>
            </a:r>
            <a:r>
              <a:rPr lang="en-US" altLang="ko-KR" sz="1400" dirty="0"/>
              <a:t>"</a:t>
            </a:r>
            <a:r>
              <a:rPr lang="ko-KR" altLang="en-US" sz="1400" dirty="0"/>
              <a:t>이라고 평가했다고 글로벌 타임스는 보도했다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이들은 </a:t>
            </a:r>
            <a:r>
              <a:rPr lang="en-US" altLang="ko-KR" sz="1400" dirty="0"/>
              <a:t>"</a:t>
            </a:r>
            <a:r>
              <a:rPr lang="ko-KR" altLang="en-US" sz="1400" dirty="0"/>
              <a:t>중국 경제 회복세가 지속될 것이며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덕분에 외환보유액 규모도 기본적으로 안정을 유지할 것</a:t>
            </a:r>
            <a:r>
              <a:rPr lang="en-US" altLang="ko-KR" sz="1400" dirty="0"/>
              <a:t>"</a:t>
            </a:r>
            <a:r>
              <a:rPr lang="ko-KR" altLang="en-US" sz="1400" dirty="0"/>
              <a:t>이라고 기대하고 있다고 해당 매체는 전했다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초이스경제</a:t>
            </a:r>
            <a:r>
              <a:rPr lang="en-US" altLang="ko-KR" sz="1400" dirty="0"/>
              <a:t>(http://www.choicenews.co.kr)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526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err="1" smtClean="0"/>
              <a:t>차전지</a:t>
            </a:r>
            <a:r>
              <a:rPr lang="ko-KR" altLang="en-US" dirty="0" smtClean="0"/>
              <a:t> 몰림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초전도체</a:t>
            </a:r>
            <a:r>
              <a:rPr lang="ko-KR" altLang="en-US" dirty="0" smtClean="0"/>
              <a:t> 아니다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급락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56" y="1784061"/>
            <a:ext cx="6861153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59" y="1690688"/>
            <a:ext cx="4400852" cy="41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89" y="0"/>
            <a:ext cx="5493766" cy="65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29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2023-08-01 (News 정보)</vt:lpstr>
      <vt:lpstr>PowerPoint 프레젠테이션</vt:lpstr>
      <vt:lpstr>중국 황금 보유 증가</vt:lpstr>
      <vt:lpstr>2차전지 몰림, 초전도체 아니다 -&gt; (급락)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2023-07-27 (News 정보)</dc:title>
  <dc:creator>HYEONUK JEONG</dc:creator>
  <cp:lastModifiedBy>HYEONUK JEONG</cp:lastModifiedBy>
  <cp:revision>45</cp:revision>
  <dcterms:created xsi:type="dcterms:W3CDTF">2023-07-27T12:44:15Z</dcterms:created>
  <dcterms:modified xsi:type="dcterms:W3CDTF">2023-08-09T11:03:52Z</dcterms:modified>
</cp:coreProperties>
</file>