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4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4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3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7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3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2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5C7C-7D7A-4F45-B6F8-B37F0EE6A502}" type="datetimeFigureOut">
              <a:rPr lang="ko-KR" altLang="en-US" smtClean="0"/>
              <a:pPr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6BDA-9E6E-4388-A14F-4D0244688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496"/>
            <a:ext cx="5990476" cy="60292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01" y="390915"/>
            <a:ext cx="6011548" cy="61428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145035"/>
            <a:ext cx="5919788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350" y="4675982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1</a:t>
            </a:r>
            <a:r>
              <a:rPr lang="ko-KR" altLang="en-US" sz="1400" b="1" smtClean="0">
                <a:solidFill>
                  <a:srgbClr val="FF0000"/>
                </a:solidFill>
              </a:rPr>
              <a:t>시간당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4983759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하루당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350" y="529709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일주일당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0" y="5610427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한달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4049" y="3462337"/>
            <a:ext cx="227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0.1</a:t>
            </a:r>
            <a:r>
              <a:rPr lang="ko-KR" altLang="en-US" sz="1400" b="1" smtClean="0">
                <a:solidFill>
                  <a:srgbClr val="FF0000"/>
                </a:solidFill>
              </a:rPr>
              <a:t>개 채굴까지남은기간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0413" y="1227527"/>
            <a:ext cx="267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</a:t>
            </a:r>
            <a:r>
              <a:rPr lang="en-US" altLang="ko-KR" sz="1400" b="1" smtClean="0">
                <a:solidFill>
                  <a:srgbClr val="FF0000"/>
                </a:solidFill>
              </a:rPr>
              <a:t>8</a:t>
            </a:r>
            <a:r>
              <a:rPr lang="ko-KR" altLang="en-US" sz="1400" b="1" smtClean="0">
                <a:solidFill>
                  <a:srgbClr val="FF0000"/>
                </a:solidFill>
              </a:rPr>
              <a:t>개짜리 </a:t>
            </a:r>
            <a:r>
              <a:rPr lang="en-US" altLang="ko-KR" sz="1400" b="1" smtClean="0">
                <a:solidFill>
                  <a:srgbClr val="FF0000"/>
                </a:solidFill>
              </a:rPr>
              <a:t>4</a:t>
            </a:r>
            <a:r>
              <a:rPr lang="ko-KR" altLang="en-US" sz="1400" b="1" smtClean="0">
                <a:solidFill>
                  <a:srgbClr val="FF0000"/>
                </a:solidFill>
              </a:rPr>
              <a:t>웨이가 채굴중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69557" y="2919410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69557" y="4252910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69557" y="5619355"/>
            <a:ext cx="1221843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88475" y="261163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입금된날짜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15650" y="2457744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입금된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84319" y="1197164"/>
            <a:ext cx="1221843" cy="3381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904622" y="901110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가지고있는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344" y="5960467"/>
            <a:ext cx="1974431" cy="6018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2940" y="6571665"/>
            <a:ext cx="665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개의 가격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저희는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0.1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개씩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채굴되는대로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입금이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되는중입니다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727" y="47176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5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huk0\Desktop\KakaoTalk_20220531_1614381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352425"/>
            <a:ext cx="5486400" cy="6505575"/>
          </a:xfrm>
          <a:prstGeom prst="rect">
            <a:avLst/>
          </a:prstGeom>
          <a:noFill/>
        </p:spPr>
      </p:pic>
      <p:pic>
        <p:nvPicPr>
          <p:cNvPr id="1027" name="Picture 3" descr="C:\Users\jhuk0\Desktop\KakaoTalk_20220531_1615555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6950" y="981074"/>
            <a:ext cx="3743326" cy="51339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4102" y="0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97360"/>
            <a:ext cx="5919788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83832" y="2019299"/>
            <a:ext cx="840843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59900" y="1678183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입금된날짜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15650" y="2457744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입금된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54544" y="3893542"/>
            <a:ext cx="1307681" cy="135473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jhuk0\Desktop\KakaoTalk_20220531_16184095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54419" y="171450"/>
            <a:ext cx="2094706" cy="5800725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0970157" y="759014"/>
            <a:ext cx="1221843" cy="3363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96475" y="171450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현재 가지고있는 수량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41332" y="1819274"/>
            <a:ext cx="840843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03" y="0"/>
            <a:ext cx="54911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2" y="0"/>
            <a:ext cx="549116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503931"/>
            <a:ext cx="5919788" cy="3429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79485" y="1421420"/>
            <a:ext cx="993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06085" y="1018760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입금된날짜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4544" y="3982915"/>
            <a:ext cx="1307681" cy="12653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93288" y="1139880"/>
            <a:ext cx="1151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80" y="135339"/>
            <a:ext cx="1698931" cy="11450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41030" y="6172198"/>
            <a:ext cx="368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위탁료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383000</a:t>
            </a:r>
            <a:r>
              <a:rPr lang="ko-KR" altLang="en-US" dirty="0" smtClean="0"/>
              <a:t>원은 </a:t>
            </a:r>
            <a:r>
              <a:rPr lang="ko-KR" altLang="en-US" dirty="0" err="1" smtClean="0"/>
              <a:t>채굴된금액으로팔지</a:t>
            </a:r>
            <a:r>
              <a:rPr lang="ko-KR" altLang="en-US" dirty="0" smtClean="0"/>
              <a:t> 않고 현욱 계좌에서 출금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70725" y="0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5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0725" y="0"/>
            <a:ext cx="12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r>
              <a:rPr lang="ko-KR" altLang="en-US" dirty="0" err="1" smtClean="0">
                <a:solidFill>
                  <a:srgbClr val="FF0000"/>
                </a:solidFill>
              </a:rPr>
              <a:t>월달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3" y="535186"/>
            <a:ext cx="6137304" cy="5713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41" y="657106"/>
            <a:ext cx="5270396" cy="57464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54545" y="3825240"/>
            <a:ext cx="1183856" cy="16916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689" y="2103120"/>
            <a:ext cx="6193298" cy="79337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73941" y="3629980"/>
            <a:ext cx="993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800009" y="3364965"/>
            <a:ext cx="993977" cy="2809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63987" y="6211669"/>
            <a:ext cx="368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위탁료</a:t>
            </a:r>
            <a:r>
              <a:rPr lang="ko-KR" altLang="en-US" dirty="0" smtClean="0"/>
              <a:t> </a:t>
            </a:r>
            <a:r>
              <a:rPr lang="en-US" altLang="ko-KR" dirty="0" smtClean="0"/>
              <a:t>383000</a:t>
            </a:r>
            <a:r>
              <a:rPr lang="ko-KR" altLang="en-US" dirty="0" smtClean="0"/>
              <a:t>원은 </a:t>
            </a:r>
            <a:r>
              <a:rPr lang="ko-KR" altLang="en-US" dirty="0" err="1" smtClean="0"/>
              <a:t>채굴된금액으로팔지</a:t>
            </a:r>
            <a:r>
              <a:rPr lang="ko-KR" altLang="en-US" dirty="0" smtClean="0"/>
              <a:t> 않고 현욱 계좌에서 출금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26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정현욱</dc:creator>
  <cp:lastModifiedBy>정현욱</cp:lastModifiedBy>
  <cp:revision>11</cp:revision>
  <dcterms:created xsi:type="dcterms:W3CDTF">2022-04-28T06:15:18Z</dcterms:created>
  <dcterms:modified xsi:type="dcterms:W3CDTF">2022-08-04T07:33:23Z</dcterms:modified>
</cp:coreProperties>
</file>