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Mid-term design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34109"/>
            <a:ext cx="10559011" cy="1303251"/>
          </a:xfrm>
        </p:spPr>
        <p:txBody>
          <a:bodyPr>
            <a:normAutofit/>
          </a:bodyPr>
          <a:lstStyle/>
          <a:p>
            <a:r>
              <a:rPr lang="en-US" b="1" dirty="0" smtClean="0"/>
              <a:t>Process </a:t>
            </a:r>
            <a:r>
              <a:rPr lang="en-US" b="1" dirty="0"/>
              <a:t>for the </a:t>
            </a:r>
            <a:r>
              <a:rPr lang="en-US" b="1" dirty="0" smtClean="0"/>
              <a:t>mid-term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52072"/>
            <a:ext cx="10058400" cy="3717021"/>
          </a:xfrm>
        </p:spPr>
        <p:txBody>
          <a:bodyPr/>
          <a:lstStyle/>
          <a:p>
            <a:pPr marL="457200" indent="-457200" fontAlgn="ctr">
              <a:buFont typeface="+mj-lt"/>
              <a:buAutoNum type="arabicPeriod"/>
            </a:pPr>
            <a:r>
              <a:rPr lang="en-US" dirty="0" smtClean="0"/>
              <a:t>Defining </a:t>
            </a:r>
            <a:r>
              <a:rPr lang="en-US" dirty="0"/>
              <a:t>your audience/tone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dirty="0"/>
              <a:t>What existing websites out there were you most inspired by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dirty="0"/>
              <a:t>Parts of your design you're most proud of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dirty="0"/>
              <a:t>The struggles you encountered in your design process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dirty="0"/>
              <a:t>Parts of the development process that you overcame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dirty="0"/>
              <a:t>The struggles you encountered when developing the page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US" dirty="0"/>
              <a:t>What you learned from working through this mid-term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61818"/>
            <a:ext cx="10058400" cy="1026160"/>
          </a:xfrm>
        </p:spPr>
        <p:txBody>
          <a:bodyPr/>
          <a:lstStyle/>
          <a:p>
            <a:r>
              <a:rPr lang="en-US" b="1" dirty="0"/>
              <a:t>Step 1: Define Your </a:t>
            </a:r>
            <a:r>
              <a:rPr lang="en-US" b="1" dirty="0" smtClean="0"/>
              <a:t>Audience/Tone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fontAlgn="base"/>
            <a:r>
              <a:rPr lang="en-US" b="1" dirty="0" smtClean="0"/>
              <a:t>Who </a:t>
            </a:r>
            <a:r>
              <a:rPr lang="en-US" b="1" dirty="0"/>
              <a:t>will visit your site? </a:t>
            </a:r>
            <a:endParaRPr lang="en-US" dirty="0"/>
          </a:p>
          <a:p>
            <a:pPr fontAlgn="base"/>
            <a:r>
              <a:rPr lang="en-US" dirty="0"/>
              <a:t>Artists, galleries, auction houses, distributors, and artwork collectors</a:t>
            </a:r>
          </a:p>
          <a:p>
            <a:pPr lvl="0" fontAlgn="base"/>
            <a:r>
              <a:rPr lang="en-US" b="1" dirty="0"/>
              <a:t>What can make you and/or your product stand out against your competitors?</a:t>
            </a:r>
            <a:endParaRPr lang="en-US" dirty="0"/>
          </a:p>
          <a:p>
            <a:pPr fontAlgn="base"/>
            <a:r>
              <a:rPr lang="en-US" dirty="0"/>
              <a:t>I provide a variety of Chinese artworks that is full of oriental flavor.</a:t>
            </a:r>
          </a:p>
          <a:p>
            <a:pPr lvl="0" fontAlgn="base"/>
            <a:r>
              <a:rPr lang="en-US" b="1" dirty="0"/>
              <a:t>How would you speak to your clientele if you were communicating in person? </a:t>
            </a:r>
            <a:endParaRPr lang="en-US" dirty="0"/>
          </a:p>
          <a:p>
            <a:pPr fontAlgn="base"/>
            <a:r>
              <a:rPr lang="en-US" dirty="0"/>
              <a:t>Professional, Trustworthy, classy- a tone of high art, yet welcoming (certain warm color)</a:t>
            </a:r>
          </a:p>
          <a:p>
            <a:pPr lvl="0" fontAlgn="base"/>
            <a:r>
              <a:rPr lang="en-US" b="1" dirty="0"/>
              <a:t>How could you translate that style and tone digitally?</a:t>
            </a:r>
            <a:endParaRPr lang="en-US" dirty="0"/>
          </a:p>
          <a:p>
            <a:pPr fontAlgn="base"/>
            <a:r>
              <a:rPr lang="en-US" dirty="0"/>
              <a:t>Using clean, flat, minimal design to convey the tone of high art; font- serif, </a:t>
            </a:r>
          </a:p>
          <a:p>
            <a:pPr lvl="0" fontAlgn="base"/>
            <a:r>
              <a:rPr lang="en-US" b="1" dirty="0"/>
              <a:t>What colors represent you or your product?</a:t>
            </a:r>
            <a:endParaRPr lang="en-US" dirty="0"/>
          </a:p>
          <a:p>
            <a:pPr fontAlgn="base"/>
            <a:r>
              <a:rPr lang="en-US" dirty="0"/>
              <a:t>Black, white/gold to reflect professionalism; bold colors from artwork for liveliness; yellow, brown, red to reflect the oriental artsy flavor.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6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existing websites out there were you most inspired </a:t>
            </a:r>
            <a:r>
              <a:rPr lang="en-US" dirty="0" smtClean="0"/>
              <a:t>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i="1" dirty="0" smtClean="0"/>
              <a:t>I’m </a:t>
            </a:r>
            <a:r>
              <a:rPr lang="en-US" i="1" dirty="0"/>
              <a:t>inspired by http://www.hem.com/, and http://www.fiftythree.com/.</a:t>
            </a:r>
            <a:endParaRPr lang="en-US" dirty="0"/>
          </a:p>
          <a:p>
            <a:pPr fontAlgn="base"/>
            <a:r>
              <a:rPr lang="en-US" dirty="0"/>
              <a:t/>
            </a:r>
            <a:br>
              <a:rPr lang="en-US" dirty="0"/>
            </a:br>
            <a:r>
              <a:rPr lang="en-US" b="1" i="1" dirty="0"/>
              <a:t>How do they exhibit effective use of space, size or balance?</a:t>
            </a:r>
            <a:endParaRPr lang="en-US" dirty="0"/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Hem.com:</a:t>
            </a:r>
          </a:p>
          <a:p>
            <a:pPr lvl="0" fontAlgn="base"/>
            <a:r>
              <a:rPr lang="en-US" b="1" dirty="0"/>
              <a:t>Space:</a:t>
            </a:r>
            <a:r>
              <a:rPr lang="en-US" dirty="0"/>
              <a:t> it has large negative (white) space so people’s eyes can focus on the products</a:t>
            </a:r>
          </a:p>
          <a:p>
            <a:pPr lvl="0" fontAlgn="base"/>
            <a:r>
              <a:rPr lang="en-US" dirty="0"/>
              <a:t>Size: the size of each product/furniture is quite large- indicating the importance.</a:t>
            </a:r>
          </a:p>
          <a:p>
            <a:pPr lvl="0" fontAlgn="base"/>
            <a:r>
              <a:rPr lang="en-US" dirty="0"/>
              <a:t>Balance: elements are balanced horizontally, which make hem.com a symmetrical design.  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Fiftythree.com:</a:t>
            </a:r>
          </a:p>
          <a:p>
            <a:pPr lvl="0" fontAlgn="base"/>
            <a:r>
              <a:rPr lang="en-US" b="1" dirty="0"/>
              <a:t>Space:</a:t>
            </a:r>
            <a:r>
              <a:rPr lang="en-US" dirty="0"/>
              <a:t> the page is dominated by a hero image, on which the positive space is occupied by an “</a:t>
            </a:r>
            <a:r>
              <a:rPr lang="en-US" dirty="0" err="1"/>
              <a:t>ipad</a:t>
            </a:r>
            <a:r>
              <a:rPr lang="en-US" dirty="0"/>
              <a:t>” to illustrate the product- </a:t>
            </a:r>
            <a:r>
              <a:rPr lang="en-US" dirty="0" err="1"/>
              <a:t>fiftythree</a:t>
            </a:r>
            <a:r>
              <a:rPr lang="en-US" dirty="0"/>
              <a:t> app.</a:t>
            </a:r>
          </a:p>
          <a:p>
            <a:pPr lvl="0" fontAlgn="base"/>
            <a:r>
              <a:rPr lang="en-US" dirty="0"/>
              <a:t>Size: the size of image obviously emphasizes its importance- it wants people to focus on this image and understand what 53 is about.</a:t>
            </a:r>
          </a:p>
          <a:p>
            <a:pPr lvl="0" fontAlgn="base"/>
            <a:r>
              <a:rPr lang="en-US" dirty="0"/>
              <a:t>Balance: fiftythree.com also use symmetrical design- the “watch video” and “visit mix” buttons are horizontally balanced; while logo and the social media icons are also horizontally balanced.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7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55506"/>
          </a:xfrm>
        </p:spPr>
        <p:txBody>
          <a:bodyPr>
            <a:normAutofit fontScale="90000"/>
          </a:bodyPr>
          <a:lstStyle/>
          <a:p>
            <a:r>
              <a:rPr lang="en-US" dirty="0"/>
              <a:t>Parts of your design you're most proud </a:t>
            </a:r>
            <a:r>
              <a:rPr lang="en-US" dirty="0" smtClean="0"/>
              <a:t>of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87" y="1271297"/>
            <a:ext cx="6785322" cy="5583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3473" y="2265218"/>
            <a:ext cx="4752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like my logo, which looks quite like Chinese calligraphy.</a:t>
            </a:r>
          </a:p>
          <a:p>
            <a:endParaRPr lang="en-US" dirty="0"/>
          </a:p>
          <a:p>
            <a:r>
              <a:rPr lang="en-US" dirty="0" smtClean="0"/>
              <a:t>I also like the simple, clean and elegant layout.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3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struggles you encountered in your design </a:t>
            </a:r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the logo: for a moment, I didn’t know which tool to use to create a logo as a transparent file- .</a:t>
            </a:r>
            <a:r>
              <a:rPr lang="en-US" dirty="0" err="1" smtClean="0"/>
              <a:t>png</a:t>
            </a:r>
            <a:r>
              <a:rPr lang="en-US" dirty="0" smtClean="0"/>
              <a:t>.  Later on, I searched and learned on YouTube.</a:t>
            </a:r>
          </a:p>
          <a:p>
            <a:endParaRPr lang="en-US" dirty="0"/>
          </a:p>
          <a:p>
            <a:r>
              <a:rPr lang="en-US" dirty="0" smtClean="0"/>
              <a:t>2. the structure of the website</a:t>
            </a:r>
          </a:p>
          <a:p>
            <a:pPr marL="0" indent="0">
              <a:buNone/>
            </a:pPr>
            <a:r>
              <a:rPr lang="en-US" dirty="0" smtClean="0"/>
              <a:t>I thi</a:t>
            </a:r>
            <a:r>
              <a:rPr lang="en-US" dirty="0" smtClean="0"/>
              <a:t>nk this part is very important: a great website must have clear message, logic, and appealing visual elements/graphics. So I had to browse quite a few websites to learn from.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3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Parts of the development process that you </a:t>
            </a:r>
            <a:r>
              <a:rPr lang="en-US" dirty="0" smtClean="0"/>
              <a:t>overcame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my development process:</a:t>
            </a:r>
          </a:p>
          <a:p>
            <a:endParaRPr lang="en-US" dirty="0"/>
          </a:p>
          <a:p>
            <a:r>
              <a:rPr lang="en-US" dirty="0" smtClean="0"/>
              <a:t>1. thought about the name of the web, what I wanted to build</a:t>
            </a:r>
          </a:p>
          <a:p>
            <a:r>
              <a:rPr lang="en-US" dirty="0" smtClean="0"/>
              <a:t>2. created a logo for it.</a:t>
            </a:r>
          </a:p>
          <a:p>
            <a:r>
              <a:rPr lang="en-US" dirty="0" smtClean="0"/>
              <a:t>3. set a structure/wireframe for the page</a:t>
            </a:r>
          </a:p>
          <a:p>
            <a:r>
              <a:rPr lang="en-US" dirty="0" smtClean="0"/>
              <a:t>4. looked for the right hero image to be included on the site</a:t>
            </a:r>
            <a:endParaRPr lang="en-US" dirty="0" smtClean="0"/>
          </a:p>
          <a:p>
            <a:r>
              <a:rPr lang="en-US" dirty="0" smtClean="0"/>
              <a:t>5. put up the site using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Among the above, the last part took longest time, as I need to review all the past video and put into real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5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struggles you encountered when developing the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struggling how to center my navigation bar, and I searched on </a:t>
            </a:r>
            <a:r>
              <a:rPr lang="en-US" dirty="0" err="1"/>
              <a:t>stackoverflow</a:t>
            </a:r>
            <a:r>
              <a:rPr lang="en-US" dirty="0"/>
              <a:t> for a relatively easy solution. But I had to remove float, which I need to discuss with mentor further.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9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learned from working through this mid-term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learned the process of a web design project, what it takes to build a great website- which I still have a long way to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559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524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Unit 7</vt:lpstr>
      <vt:lpstr>Process for the mid-term</vt:lpstr>
      <vt:lpstr>Step 1: Define Your Audience/Tone</vt:lpstr>
      <vt:lpstr>What existing websites out there were you most inspired by</vt:lpstr>
      <vt:lpstr>Parts of your design you're most proud of</vt:lpstr>
      <vt:lpstr>The struggles you encountered in your design process</vt:lpstr>
      <vt:lpstr>Parts of the development process that you overcame</vt:lpstr>
      <vt:lpstr>The struggles you encountered when developing the page</vt:lpstr>
      <vt:lpstr>What you learned from working through this mid-term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Xia</dc:creator>
  <cp:lastModifiedBy>Regina Xia</cp:lastModifiedBy>
  <cp:revision>7</cp:revision>
  <dcterms:created xsi:type="dcterms:W3CDTF">2014-11-11T23:25:29Z</dcterms:created>
  <dcterms:modified xsi:type="dcterms:W3CDTF">2014-11-17T08:59:08Z</dcterms:modified>
</cp:coreProperties>
</file>