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3A98-D66C-4754-9F88-DEBD1CFCC09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42C4-A3F2-498D-8249-D86E5FB4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Tammara</dc:creator>
  <cp:lastModifiedBy>Tammara</cp:lastModifiedBy>
  <cp:revision>1</cp:revision>
  <dcterms:created xsi:type="dcterms:W3CDTF">2017-08-23T20:12:26Z</dcterms:created>
  <dcterms:modified xsi:type="dcterms:W3CDTF">2017-08-23T20:32:21Z</dcterms:modified>
</cp:coreProperties>
</file>