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0" r:id="rId10"/>
    <p:sldId id="261" r:id="rId11"/>
    <p:sldId id="262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73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5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01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8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8EC0-5034-4F45-827C-CBC2F8F83EF1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64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docs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t-assured.io/" TargetMode="External"/><Relationship Id="rId4" Type="http://schemas.openxmlformats.org/officeDocument/2006/relationships/hyperlink" Target="https://selenium.dev/documentation/e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unior244/trabalho_tes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2846" y="638928"/>
            <a:ext cx="3932237" cy="693820"/>
          </a:xfrm>
        </p:spPr>
        <p:txBody>
          <a:bodyPr>
            <a:noAutofit/>
          </a:bodyPr>
          <a:lstStyle/>
          <a:p>
            <a:r>
              <a:rPr lang="pt-BR" sz="4800" dirty="0" smtClean="0"/>
              <a:t>Plano de testes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3915862" y="2222667"/>
            <a:ext cx="6172200" cy="106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Gerenciador de salários</a:t>
            </a:r>
            <a:endParaRPr lang="pt-BR" sz="3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0609" y="4347409"/>
            <a:ext cx="3932237" cy="198679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Junior Moreira</a:t>
            </a:r>
          </a:p>
          <a:p>
            <a:r>
              <a:rPr lang="pt-BR" sz="2400" dirty="0" smtClean="0"/>
              <a:t>Israel Dias</a:t>
            </a:r>
          </a:p>
          <a:p>
            <a:r>
              <a:rPr lang="pt-BR" sz="2400" dirty="0" smtClean="0"/>
              <a:t>Samara Guimarães</a:t>
            </a:r>
          </a:p>
          <a:p>
            <a:r>
              <a:rPr lang="pt-BR" sz="2400" dirty="0" smtClean="0"/>
              <a:t>Lucas Duarte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54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Postman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05137"/>
            <a:ext cx="9848850" cy="5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789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teste usando REST-</a:t>
            </a:r>
            <a:r>
              <a:rPr lang="pt-BR" dirty="0" err="1" smtClean="0"/>
              <a:t>Assured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27" y="1222709"/>
            <a:ext cx="6562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Selenium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" y="1320224"/>
            <a:ext cx="6186898" cy="43970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0224"/>
            <a:ext cx="5905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54" y="415637"/>
            <a:ext cx="10515600" cy="95134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Resultados dos testes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21328" y="1699491"/>
            <a:ext cx="10515600" cy="3603192"/>
          </a:xfrm>
        </p:spPr>
        <p:txBody>
          <a:bodyPr/>
          <a:lstStyle/>
          <a:p>
            <a:r>
              <a:rPr lang="pt-BR" dirty="0" smtClean="0"/>
              <a:t>Foram testados todos endpoints (criação, atualização, listagem)</a:t>
            </a:r>
          </a:p>
          <a:p>
            <a:r>
              <a:rPr lang="pt-BR" dirty="0" smtClean="0"/>
              <a:t>Foi testada a regra de negocio principal (Calculo do salario)</a:t>
            </a:r>
          </a:p>
          <a:p>
            <a:r>
              <a:rPr lang="pt-BR" dirty="0" smtClean="0"/>
              <a:t>Foram testados todos métodos enviando parâmetros nulos</a:t>
            </a:r>
          </a:p>
          <a:p>
            <a:r>
              <a:rPr lang="pt-BR" dirty="0" smtClean="0"/>
              <a:t>Algumas funcionalidades do </a:t>
            </a:r>
            <a:r>
              <a:rPr lang="pt-BR" dirty="0" err="1" smtClean="0"/>
              <a:t>Frontend</a:t>
            </a:r>
            <a:r>
              <a:rPr lang="pt-BR" dirty="0" smtClean="0"/>
              <a:t> não foram testadas, pois não deu tempo de implementar tudo.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4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https://angular.io/docs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https://spring.io/docs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https://selenium.dev/documentation/en/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http://rest-assured.io/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8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4691" y="-106073"/>
            <a:ext cx="9144000" cy="23876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Link do projeto no </a:t>
            </a:r>
            <a:r>
              <a:rPr lang="pt-BR" dirty="0" err="1" smtClean="0"/>
              <a:t>git</a:t>
            </a:r>
            <a:r>
              <a:rPr lang="pt-BR" dirty="0" smtClean="0"/>
              <a:t>: </a:t>
            </a:r>
            <a:r>
              <a:rPr lang="pt-BR" dirty="0" smtClean="0">
                <a:latin typeface="Bahnschrift SemiLight SemiConde" panose="020B0502040204020203" pitchFamily="34" charset="0"/>
                <a:hlinkClick r:id="rId2"/>
              </a:rPr>
              <a:t>https://github.com/jhunior244/trabalho_testes</a:t>
            </a:r>
            <a:endParaRPr lang="pt-BR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Sobre o programa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serve para efetuar o pagamento dos jogadores a partir de seus resultados em campo. Sendo assim, se o jogador tiver bons números nos jogos, irá aumentar o seu salario, do mesmo modo que se ir mal, receberá abaixo do seu salario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46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Ações e respectivas pontuações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43861"/>
              </p:ext>
            </p:extLst>
          </p:nvPr>
        </p:nvGraphicFramePr>
        <p:xfrm>
          <a:off x="2124693" y="1023186"/>
          <a:ext cx="7942614" cy="4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1307">
                  <a:extLst>
                    <a:ext uri="{9D8B030D-6E8A-4147-A177-3AD203B41FA5}">
                      <a16:colId xmlns:a16="http://schemas.microsoft.com/office/drawing/2014/main" val="2291268423"/>
                    </a:ext>
                  </a:extLst>
                </a:gridCol>
                <a:gridCol w="3971307">
                  <a:extLst>
                    <a:ext uri="{9D8B030D-6E8A-4147-A177-3AD203B41FA5}">
                      <a16:colId xmlns:a16="http://schemas.microsoft.com/office/drawing/2014/main" val="1492024042"/>
                    </a:ext>
                  </a:extLst>
                </a:gridCol>
              </a:tblGrid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  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ponto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3528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Assistência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18905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772682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 cometido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40302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sofrida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7545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cometida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7421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Impedimento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81224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Passe errado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98381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amarelo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40477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vermelho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629074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Roubada de bola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107515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contra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7833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6939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Vitoria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pontos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38027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Empate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0,5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39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Derrota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9264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124693" y="5632909"/>
            <a:ext cx="749166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soma das pontuações será a porcentagem de acréscimo ou decréscimo no salário fixo do jogador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73" y="1825625"/>
            <a:ext cx="4253254" cy="4351338"/>
          </a:xfrm>
        </p:spPr>
      </p:pic>
    </p:spTree>
    <p:extLst>
      <p:ext uri="{BB962C8B-B14F-4D97-AF65-F5344CB8AC3E}">
        <p14:creationId xmlns:p14="http://schemas.microsoft.com/office/powerpoint/2010/main" val="4558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usadas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6" y="1690688"/>
            <a:ext cx="4745163" cy="327847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13" y="1595438"/>
            <a:ext cx="3373726" cy="33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116" y="-308643"/>
            <a:ext cx="10515600" cy="1325563"/>
          </a:xfrm>
        </p:spPr>
        <p:txBody>
          <a:bodyPr/>
          <a:lstStyle/>
          <a:p>
            <a:pPr algn="ctr"/>
            <a:r>
              <a:rPr lang="pt-PT" dirty="0"/>
              <a:t>Test-driven development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66" y="557019"/>
            <a:ext cx="7749592" cy="63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074" y="-276559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Método refatorado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7" y="765258"/>
            <a:ext cx="9931322" cy="46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5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Métodos extraídos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52" y="903119"/>
            <a:ext cx="9360093" cy="5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Ferramentas usadas para os testes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4" y="1968417"/>
            <a:ext cx="593558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44" y="2187491"/>
            <a:ext cx="2857500" cy="22431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9" y="2187491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4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249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Bahnschrift SemiLight SemiConde</vt:lpstr>
      <vt:lpstr>Calibri</vt:lpstr>
      <vt:lpstr>Calibri Light</vt:lpstr>
      <vt:lpstr>Times New Roman</vt:lpstr>
      <vt:lpstr>Tema do Office</vt:lpstr>
      <vt:lpstr>Plano de testes</vt:lpstr>
      <vt:lpstr>Sobre o programa</vt:lpstr>
      <vt:lpstr>Ações e respectivas pontuações</vt:lpstr>
      <vt:lpstr>Modelo de dados</vt:lpstr>
      <vt:lpstr>Tecnologias usadas</vt:lpstr>
      <vt:lpstr>Test-driven development</vt:lpstr>
      <vt:lpstr>Método refatorado</vt:lpstr>
      <vt:lpstr>Métodos extraídos</vt:lpstr>
      <vt:lpstr>Ferramentas usadas para os testes</vt:lpstr>
      <vt:lpstr>Exemplo de teste usando Postman</vt:lpstr>
      <vt:lpstr>Exemplo de teste usando REST-Assured</vt:lpstr>
      <vt:lpstr>Exemplo de teste usando Selenium</vt:lpstr>
      <vt:lpstr>Resultados dos testes</vt:lpstr>
      <vt:lpstr>Bibliografia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moreira</dc:creator>
  <cp:lastModifiedBy>junior moreira</cp:lastModifiedBy>
  <cp:revision>12</cp:revision>
  <dcterms:created xsi:type="dcterms:W3CDTF">2019-11-25T00:04:33Z</dcterms:created>
  <dcterms:modified xsi:type="dcterms:W3CDTF">2019-11-28T03:44:17Z</dcterms:modified>
</cp:coreProperties>
</file>