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7" r:id="rId6"/>
    <p:sldId id="264" r:id="rId7"/>
    <p:sldId id="265" r:id="rId8"/>
    <p:sldId id="266" r:id="rId9"/>
    <p:sldId id="260" r:id="rId10"/>
    <p:sldId id="261" r:id="rId11"/>
    <p:sldId id="262" r:id="rId12"/>
    <p:sldId id="263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8EC0-5034-4F45-827C-CBC2F8F83EF1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2984-CB1C-458C-A369-B22330B76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64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8EC0-5034-4F45-827C-CBC2F8F83EF1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2984-CB1C-458C-A369-B22330B76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8EC0-5034-4F45-827C-CBC2F8F83EF1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2984-CB1C-458C-A369-B22330B76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73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8EC0-5034-4F45-827C-CBC2F8F83EF1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2984-CB1C-458C-A369-B22330B76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3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8EC0-5034-4F45-827C-CBC2F8F83EF1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2984-CB1C-458C-A369-B22330B76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56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8EC0-5034-4F45-827C-CBC2F8F83EF1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2984-CB1C-458C-A369-B22330B76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15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8EC0-5034-4F45-827C-CBC2F8F83EF1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2984-CB1C-458C-A369-B22330B76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07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8EC0-5034-4F45-827C-CBC2F8F83EF1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2984-CB1C-458C-A369-B22330B76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01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8EC0-5034-4F45-827C-CBC2F8F83EF1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2984-CB1C-458C-A369-B22330B76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88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8EC0-5034-4F45-827C-CBC2F8F83EF1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2984-CB1C-458C-A369-B22330B76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09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8EC0-5034-4F45-827C-CBC2F8F83EF1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2984-CB1C-458C-A369-B22330B76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92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68EC0-5034-4F45-827C-CBC2F8F83EF1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B2984-CB1C-458C-A369-B22330B76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64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docs" TargetMode="External"/><Relationship Id="rId2" Type="http://schemas.openxmlformats.org/officeDocument/2006/relationships/hyperlink" Target="https://angular.io/do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est-assured.io/" TargetMode="External"/><Relationship Id="rId4" Type="http://schemas.openxmlformats.org/officeDocument/2006/relationships/hyperlink" Target="https://selenium.dev/documentation/en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hunior244/trabalho_test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2846" y="638928"/>
            <a:ext cx="3932237" cy="693820"/>
          </a:xfrm>
        </p:spPr>
        <p:txBody>
          <a:bodyPr>
            <a:noAutofit/>
          </a:bodyPr>
          <a:lstStyle/>
          <a:p>
            <a:r>
              <a:rPr lang="pt-BR" sz="4800" dirty="0" smtClean="0"/>
              <a:t>Plano de testes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3915862" y="2222667"/>
            <a:ext cx="6172200" cy="106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Gerenciador de salários</a:t>
            </a:r>
            <a:endParaRPr lang="pt-BR" sz="36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90609" y="4347409"/>
            <a:ext cx="3932237" cy="1986799"/>
          </a:xfrm>
        </p:spPr>
        <p:txBody>
          <a:bodyPr>
            <a:normAutofit/>
          </a:bodyPr>
          <a:lstStyle/>
          <a:p>
            <a:r>
              <a:rPr lang="pt-BR" sz="2400" dirty="0" smtClean="0"/>
              <a:t>Junior Moreira</a:t>
            </a:r>
          </a:p>
          <a:p>
            <a:r>
              <a:rPr lang="pt-BR" sz="2400" dirty="0" smtClean="0"/>
              <a:t>Israel Dias</a:t>
            </a:r>
          </a:p>
          <a:p>
            <a:r>
              <a:rPr lang="pt-BR" sz="2400" dirty="0" smtClean="0"/>
              <a:t>Samara Guimarães</a:t>
            </a:r>
          </a:p>
          <a:p>
            <a:r>
              <a:rPr lang="pt-BR" sz="2400" dirty="0" smtClean="0"/>
              <a:t>Lucas Duarte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2545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Exemplo de teste usando </a:t>
            </a:r>
            <a:r>
              <a:rPr lang="pt-BR" dirty="0" err="1" smtClean="0"/>
              <a:t>Postman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005137"/>
            <a:ext cx="9848850" cy="52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56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2789" y="0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Exemplo de teste usando REST-</a:t>
            </a:r>
            <a:r>
              <a:rPr lang="pt-BR" dirty="0" err="1" smtClean="0"/>
              <a:t>Assured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227" y="1222709"/>
            <a:ext cx="65627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10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Exemplo de teste usando </a:t>
            </a:r>
            <a:r>
              <a:rPr lang="pt-BR" dirty="0" err="1" smtClean="0"/>
              <a:t>Selenium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26" y="1320224"/>
            <a:ext cx="6186898" cy="439708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20224"/>
            <a:ext cx="59055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5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1254" y="415637"/>
            <a:ext cx="10515600" cy="951345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Resultados dos testes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921328" y="1699491"/>
            <a:ext cx="10515600" cy="3603192"/>
          </a:xfrm>
        </p:spPr>
        <p:txBody>
          <a:bodyPr/>
          <a:lstStyle/>
          <a:p>
            <a:r>
              <a:rPr lang="pt-BR" dirty="0" smtClean="0"/>
              <a:t>Foram testados todos endpoints (criação, atualização, listagem)</a:t>
            </a:r>
          </a:p>
          <a:p>
            <a:r>
              <a:rPr lang="pt-BR" dirty="0" smtClean="0"/>
              <a:t>Foi testada a regra de negocio principal (Calculo do salario)</a:t>
            </a:r>
          </a:p>
          <a:p>
            <a:r>
              <a:rPr lang="pt-BR" dirty="0" smtClean="0"/>
              <a:t>Foram testados todos métodos enviando parâmetros nulos</a:t>
            </a:r>
          </a:p>
          <a:p>
            <a:r>
              <a:rPr lang="pt-BR" dirty="0" smtClean="0"/>
              <a:t>Algumas funcionalidades do </a:t>
            </a:r>
            <a:r>
              <a:rPr lang="pt-BR" dirty="0" err="1" smtClean="0"/>
              <a:t>Frontend</a:t>
            </a:r>
            <a:r>
              <a:rPr lang="pt-BR" dirty="0" smtClean="0"/>
              <a:t> não foram testadas, pois não deu tempo de implementar tudo.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047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https://angular.io/docs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https://spring.io/docs</a:t>
            </a:r>
            <a:endParaRPr lang="pt-BR" dirty="0" smtClean="0"/>
          </a:p>
          <a:p>
            <a:r>
              <a:rPr lang="pt-BR" dirty="0" smtClean="0">
                <a:hlinkClick r:id="rId4"/>
              </a:rPr>
              <a:t>https://selenium.dev/documentation/en/</a:t>
            </a:r>
            <a:endParaRPr lang="pt-BR" dirty="0" smtClean="0"/>
          </a:p>
          <a:p>
            <a:r>
              <a:rPr lang="pt-BR" dirty="0" smtClean="0">
                <a:hlinkClick r:id="rId5"/>
              </a:rPr>
              <a:t>http://rest-assured.io/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28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4691" y="-106073"/>
            <a:ext cx="9144000" cy="2387600"/>
          </a:xfrm>
        </p:spPr>
        <p:txBody>
          <a:bodyPr/>
          <a:lstStyle/>
          <a:p>
            <a:pPr algn="ctr"/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Link do projeto no git: </a:t>
            </a:r>
            <a:r>
              <a:rPr lang="pt-BR" dirty="0" smtClean="0">
                <a:latin typeface="Bahnschrift SemiLight SemiConde" panose="020B0502040204020203" pitchFamily="34" charset="0"/>
                <a:hlinkClick r:id="rId2"/>
              </a:rPr>
              <a:t>https://github.com/jhunior244/trabalho_testes</a:t>
            </a:r>
            <a:endParaRPr lang="pt-BR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3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Sobre o programa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sistema serve para efetuar o pagamento dos jogadores a partir de seus resultados em campo. Sendo assim, se o jogador tiver bons números nos jogos, irá aumentar o seu salario, do mesmo modo que se ir mal, receberá abaixo do seu salario base.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78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465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Ações e respectivas pontuações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843861"/>
              </p:ext>
            </p:extLst>
          </p:nvPr>
        </p:nvGraphicFramePr>
        <p:xfrm>
          <a:off x="2124693" y="1023186"/>
          <a:ext cx="7942614" cy="4487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71307">
                  <a:extLst>
                    <a:ext uri="{9D8B030D-6E8A-4147-A177-3AD203B41FA5}">
                      <a16:colId xmlns:a16="http://schemas.microsoft.com/office/drawing/2014/main" val="2291268423"/>
                    </a:ext>
                  </a:extLst>
                </a:gridCol>
                <a:gridCol w="3971307">
                  <a:extLst>
                    <a:ext uri="{9D8B030D-6E8A-4147-A177-3AD203B41FA5}">
                      <a16:colId xmlns:a16="http://schemas.microsoft.com/office/drawing/2014/main" val="1492024042"/>
                    </a:ext>
                  </a:extLst>
                </a:gridCol>
              </a:tblGrid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Gol    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 ponto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8735286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Assistência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0.5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3189056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Pênalti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0.7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0772682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Pênalti cometido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-0.7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0403029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Falta sofrida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0.3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2675457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Falta cometida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-0,3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6742116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Impedimento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-0,2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8812243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Passe errado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-0,1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598381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Cartão amarelo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-0,5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6404777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Cartão vermelho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-1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0629074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Roubada de bola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0,2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8107515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Gol contra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-2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7833149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2693916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Vitoria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 pontos para todos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8380273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Empate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0,5 para todos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5339149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Derrota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-2 para todos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0926471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2124693" y="5632909"/>
            <a:ext cx="7491663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soma das pontuações será a porcentagem de acréscimo ou decréscimo no salário fixo do jogador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435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Modelo de dados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373" y="1825625"/>
            <a:ext cx="4253254" cy="4351338"/>
          </a:xfrm>
        </p:spPr>
      </p:pic>
    </p:spTree>
    <p:extLst>
      <p:ext uri="{BB962C8B-B14F-4D97-AF65-F5344CB8AC3E}">
        <p14:creationId xmlns:p14="http://schemas.microsoft.com/office/powerpoint/2010/main" val="45585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Tecnologias usadas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6" y="1690688"/>
            <a:ext cx="4745163" cy="32784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713" y="1595438"/>
            <a:ext cx="3373726" cy="337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6116" y="-308643"/>
            <a:ext cx="10515600" cy="1325563"/>
          </a:xfrm>
        </p:spPr>
        <p:txBody>
          <a:bodyPr/>
          <a:lstStyle/>
          <a:p>
            <a:pPr algn="ctr"/>
            <a:r>
              <a:rPr lang="pt-PT" dirty="0"/>
              <a:t>Test-driven development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966" y="557019"/>
            <a:ext cx="7749592" cy="630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8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074" y="-276559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Método refatorado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17" y="765258"/>
            <a:ext cx="9931322" cy="460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5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Métodos extraídos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952" y="903119"/>
            <a:ext cx="9360093" cy="532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4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Ferramentas usadas para os testes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64" y="1968417"/>
            <a:ext cx="5935580" cy="1905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344" y="2187491"/>
            <a:ext cx="2857500" cy="224313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9" y="2187491"/>
            <a:ext cx="19145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244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249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Bahnschrift SemiLight SemiConde</vt:lpstr>
      <vt:lpstr>Calibri</vt:lpstr>
      <vt:lpstr>Calibri Light</vt:lpstr>
      <vt:lpstr>Times New Roman</vt:lpstr>
      <vt:lpstr>Tema do Office</vt:lpstr>
      <vt:lpstr>Plano de testes</vt:lpstr>
      <vt:lpstr>Sobre o programa</vt:lpstr>
      <vt:lpstr>Ações e respectivas pontuações</vt:lpstr>
      <vt:lpstr>Modelo de dados</vt:lpstr>
      <vt:lpstr>Tecnologias usadas</vt:lpstr>
      <vt:lpstr>Test-driven development</vt:lpstr>
      <vt:lpstr>Método refatorado</vt:lpstr>
      <vt:lpstr>Métodos extraídos</vt:lpstr>
      <vt:lpstr>Ferramentas usadas para os testes</vt:lpstr>
      <vt:lpstr>Exemplo de teste usando Postman</vt:lpstr>
      <vt:lpstr>Exemplo de teste usando REST-Assured</vt:lpstr>
      <vt:lpstr>Exemplo de teste usando Selenium</vt:lpstr>
      <vt:lpstr>Resultados dos testes</vt:lpstr>
      <vt:lpstr>Bibliografia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junior moreira</dc:creator>
  <cp:lastModifiedBy>junior moreira</cp:lastModifiedBy>
  <cp:revision>13</cp:revision>
  <dcterms:created xsi:type="dcterms:W3CDTF">2019-11-25T00:04:33Z</dcterms:created>
  <dcterms:modified xsi:type="dcterms:W3CDTF">2019-11-28T04:36:53Z</dcterms:modified>
</cp:coreProperties>
</file>