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60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14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9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72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91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5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94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51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37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4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1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8EC0-5034-4F45-827C-CBC2F8F83EF1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B2984-CB1C-458C-A369-B22330B768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5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2846" y="638928"/>
            <a:ext cx="3932237" cy="693820"/>
          </a:xfrm>
        </p:spPr>
        <p:txBody>
          <a:bodyPr>
            <a:noAutofit/>
          </a:bodyPr>
          <a:lstStyle/>
          <a:p>
            <a:r>
              <a:rPr lang="pt-BR" sz="4800" dirty="0" smtClean="0"/>
              <a:t>Plano de testes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3915862" y="2222667"/>
            <a:ext cx="6172200" cy="106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Gerenciador de salários</a:t>
            </a:r>
            <a:endParaRPr lang="pt-BR" sz="36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90609" y="4347409"/>
            <a:ext cx="3932237" cy="1986799"/>
          </a:xfrm>
        </p:spPr>
        <p:txBody>
          <a:bodyPr>
            <a:normAutofit/>
          </a:bodyPr>
          <a:lstStyle/>
          <a:p>
            <a:r>
              <a:rPr lang="pt-BR" sz="2400" dirty="0" smtClean="0"/>
              <a:t>Junior Moreira</a:t>
            </a:r>
          </a:p>
          <a:p>
            <a:r>
              <a:rPr lang="pt-BR" sz="2400" dirty="0" smtClean="0"/>
              <a:t>Israel Dias</a:t>
            </a:r>
          </a:p>
          <a:p>
            <a:r>
              <a:rPr lang="pt-BR" sz="2400" dirty="0" smtClean="0"/>
              <a:t>Samara Guimarães</a:t>
            </a:r>
          </a:p>
          <a:p>
            <a:r>
              <a:rPr lang="pt-BR" sz="2400" dirty="0" smtClean="0"/>
              <a:t>Lucas Duarte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54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Sobre o programa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sistema serve para efetuar o pagamento dos jogadores a partir de seus resultados em campo. Sendo assim, se o jogador tiver bons números nos jogos, irá aumentar o seu salario, do mesmo modo que se ir mal, receberá abaixo do seu salario 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8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465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Ações e respectivas pontuações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843861"/>
              </p:ext>
            </p:extLst>
          </p:nvPr>
        </p:nvGraphicFramePr>
        <p:xfrm>
          <a:off x="2124693" y="1023186"/>
          <a:ext cx="7942614" cy="4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1307">
                  <a:extLst>
                    <a:ext uri="{9D8B030D-6E8A-4147-A177-3AD203B41FA5}">
                      <a16:colId xmlns:a16="http://schemas.microsoft.com/office/drawing/2014/main" val="2291268423"/>
                    </a:ext>
                  </a:extLst>
                </a:gridCol>
                <a:gridCol w="3971307">
                  <a:extLst>
                    <a:ext uri="{9D8B030D-6E8A-4147-A177-3AD203B41FA5}">
                      <a16:colId xmlns:a16="http://schemas.microsoft.com/office/drawing/2014/main" val="1492024042"/>
                    </a:ext>
                  </a:extLst>
                </a:gridCol>
              </a:tblGrid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Gol   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 ponto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3528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Assistência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18905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Pênalti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0.7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772682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Pênalti cometido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-0.7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403029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Falta sofrida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2675457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Falta cometida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-0,3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74211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Impedimento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812243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Passe errado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98381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Cartão amarelo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-0,5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404777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Cartão vermelho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-1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0629074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Roubada de bola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8107515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Gol contra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-2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7833149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693916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Vitoria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 pontos para todos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380273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Empate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0,5 para todos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339149"/>
                  </a:ext>
                </a:extLst>
              </a:tr>
              <a:tr h="2639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Derrota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-2 para todos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926471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124693" y="5632909"/>
            <a:ext cx="7491663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soma das pontuações será a porcentagem de acréscimo ou decréscimo no salário fixo do jogador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3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 de dados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55" y="1690687"/>
            <a:ext cx="6084492" cy="4549691"/>
          </a:xfrm>
        </p:spPr>
      </p:pic>
    </p:spTree>
    <p:extLst>
      <p:ext uri="{BB962C8B-B14F-4D97-AF65-F5344CB8AC3E}">
        <p14:creationId xmlns:p14="http://schemas.microsoft.com/office/powerpoint/2010/main" val="45585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usadas para os testes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64" y="1968417"/>
            <a:ext cx="5935580" cy="1905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44" y="2187491"/>
            <a:ext cx="2857500" cy="22431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39" y="2187491"/>
            <a:ext cx="1914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2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Exemplo de teste usando </a:t>
            </a:r>
            <a:r>
              <a:rPr lang="pt-BR" dirty="0" err="1" smtClean="0"/>
              <a:t>Postman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05137"/>
            <a:ext cx="9848850" cy="5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5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teste usando REST-</a:t>
            </a:r>
            <a:r>
              <a:rPr lang="pt-BR" dirty="0" err="1" smtClean="0"/>
              <a:t>Assured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227" y="1222709"/>
            <a:ext cx="65627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1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teste usando </a:t>
            </a:r>
            <a:r>
              <a:rPr lang="pt-BR" dirty="0" err="1" smtClean="0"/>
              <a:t>Selenium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7" y="1265320"/>
            <a:ext cx="6258926" cy="48788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173" y="1442536"/>
            <a:ext cx="5219700" cy="47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59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Plano de testes</vt:lpstr>
      <vt:lpstr>Sobre o programa</vt:lpstr>
      <vt:lpstr>Ações e respectivas pontuações</vt:lpstr>
      <vt:lpstr>Modelo de dados</vt:lpstr>
      <vt:lpstr>Ferramentas usadas para os testes</vt:lpstr>
      <vt:lpstr>Exemplo de teste usando Postman</vt:lpstr>
      <vt:lpstr>Exemplo de teste usando REST-Assured</vt:lpstr>
      <vt:lpstr>Exemplo de teste usando Selenium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junior moreira</dc:creator>
  <cp:lastModifiedBy>junior moreira</cp:lastModifiedBy>
  <cp:revision>6</cp:revision>
  <dcterms:created xsi:type="dcterms:W3CDTF">2019-11-25T00:04:33Z</dcterms:created>
  <dcterms:modified xsi:type="dcterms:W3CDTF">2019-11-25T03:04:39Z</dcterms:modified>
</cp:coreProperties>
</file>