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2"/>
  </p:notesMasterIdLst>
  <p:sldIdLst>
    <p:sldId id="278" r:id="rId5"/>
    <p:sldId id="279" r:id="rId6"/>
    <p:sldId id="300" r:id="rId7"/>
    <p:sldId id="281" r:id="rId8"/>
    <p:sldId id="282" r:id="rId9"/>
    <p:sldId id="280" r:id="rId10"/>
    <p:sldId id="301" r:id="rId11"/>
    <p:sldId id="283" r:id="rId12"/>
    <p:sldId id="284" r:id="rId13"/>
    <p:sldId id="285" r:id="rId14"/>
    <p:sldId id="302" r:id="rId15"/>
    <p:sldId id="286" r:id="rId16"/>
    <p:sldId id="287" r:id="rId17"/>
    <p:sldId id="288" r:id="rId18"/>
    <p:sldId id="289" r:id="rId19"/>
    <p:sldId id="290" r:id="rId20"/>
    <p:sldId id="291" r:id="rId21"/>
    <p:sldId id="303" r:id="rId22"/>
    <p:sldId id="292" r:id="rId23"/>
    <p:sldId id="293" r:id="rId24"/>
    <p:sldId id="294" r:id="rId25"/>
    <p:sldId id="295" r:id="rId26"/>
    <p:sldId id="296" r:id="rId27"/>
    <p:sldId id="304" r:id="rId28"/>
    <p:sldId id="297" r:id="rId29"/>
    <p:sldId id="298" r:id="rId30"/>
    <p:sldId id="29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3/28/2021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Jason Hunter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Online Store Project</a:t>
            </a:r>
            <a:endParaRPr lang="en-US" sz="2300" dirty="0"/>
          </a:p>
        </p:txBody>
      </p:sp>
      <p:pic>
        <p:nvPicPr>
          <p:cNvPr id="6" name="Picture 5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C21075C2-A22C-41E5-911E-0CFA9ABD81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393" y="900112"/>
            <a:ext cx="50006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CECD9-C26E-4A5E-85A9-822003D4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84" y="2518041"/>
            <a:ext cx="3706889" cy="1821918"/>
          </a:xfrm>
        </p:spPr>
        <p:txBody>
          <a:bodyPr>
            <a:noAutofit/>
          </a:bodyPr>
          <a:lstStyle/>
          <a:p>
            <a:r>
              <a:rPr lang="en-US" sz="3600" dirty="0"/>
              <a:t>&lt;As a&gt; user, &lt;I want to&gt; add a </a:t>
            </a:r>
            <a:r>
              <a:rPr lang="en-US" sz="3600" dirty="0" err="1"/>
              <a:t>wishlist</a:t>
            </a:r>
            <a:r>
              <a:rPr lang="en-US" sz="3600" dirty="0"/>
              <a:t> item to my cart &lt;so that&gt; I can actually purchase the item</a:t>
            </a: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7C865FA-DA3D-497E-B642-BC1250D16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6163" y="1622758"/>
            <a:ext cx="6411912" cy="3053683"/>
          </a:xfrm>
        </p:spPr>
      </p:pic>
    </p:spTree>
    <p:extLst>
      <p:ext uri="{BB962C8B-B14F-4D97-AF65-F5344CB8AC3E}">
        <p14:creationId xmlns:p14="http://schemas.microsoft.com/office/powerpoint/2010/main" val="2195803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0F6C-80AA-4041-BD34-91B618FC6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668379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Epic</a:t>
            </a:r>
            <a:br>
              <a:rPr lang="en-US" dirty="0"/>
            </a:br>
            <a:r>
              <a:rPr lang="en-US" dirty="0"/>
              <a:t>&lt;As a&gt; user &lt;I want to&gt; have the ability to comment/review a product &lt;so that&gt; I can let others know about products I have fought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87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55CE-28B8-4B88-8465-D16B7813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64" y="2238640"/>
            <a:ext cx="3706889" cy="1821918"/>
          </a:xfrm>
        </p:spPr>
        <p:txBody>
          <a:bodyPr>
            <a:noAutofit/>
          </a:bodyPr>
          <a:lstStyle/>
          <a:p>
            <a:r>
              <a:rPr lang="en-US" sz="3600" dirty="0"/>
              <a:t>&lt;As a&gt; user &lt;I want to&gt; leave a comment &lt;so that&gt; I can review the product</a:t>
            </a:r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20DA881-EBDE-4C12-BB61-389A96D9F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6163" y="1641875"/>
            <a:ext cx="6411912" cy="3015449"/>
          </a:xfrm>
        </p:spPr>
      </p:pic>
    </p:spTree>
    <p:extLst>
      <p:ext uri="{BB962C8B-B14F-4D97-AF65-F5344CB8AC3E}">
        <p14:creationId xmlns:p14="http://schemas.microsoft.com/office/powerpoint/2010/main" val="3715114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D7D15-8A44-48F9-9A6A-7E20E08BF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42" y="2518041"/>
            <a:ext cx="3706889" cy="1821918"/>
          </a:xfrm>
        </p:spPr>
        <p:txBody>
          <a:bodyPr>
            <a:noAutofit/>
          </a:bodyPr>
          <a:lstStyle/>
          <a:p>
            <a:r>
              <a:rPr lang="en-US" sz="3600" dirty="0"/>
              <a:t>&lt;As a&gt; user &lt;I want to&gt; delete my comment &lt;so that&gt; the comment is no longer viewable</a:t>
            </a:r>
          </a:p>
        </p:txBody>
      </p:sp>
      <p:pic>
        <p:nvPicPr>
          <p:cNvPr id="6" name="Content Placeholder 5" descr="Graphical user interface, text, application, Word, email&#10;&#10;Description automatically generated">
            <a:extLst>
              <a:ext uri="{FF2B5EF4-FFF2-40B4-BE49-F238E27FC236}">
                <a16:creationId xmlns:a16="http://schemas.microsoft.com/office/drawing/2014/main" id="{06334AB5-F706-4C0A-AE87-5CE801AF3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6163" y="1145877"/>
            <a:ext cx="6411912" cy="4007445"/>
          </a:xfrm>
        </p:spPr>
      </p:pic>
    </p:spTree>
    <p:extLst>
      <p:ext uri="{BB962C8B-B14F-4D97-AF65-F5344CB8AC3E}">
        <p14:creationId xmlns:p14="http://schemas.microsoft.com/office/powerpoint/2010/main" val="85277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8437-E9A7-41B0-A369-C5DD0599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64" y="2911642"/>
            <a:ext cx="3706889" cy="1821918"/>
          </a:xfrm>
        </p:spPr>
        <p:txBody>
          <a:bodyPr>
            <a:noAutofit/>
          </a:bodyPr>
          <a:lstStyle/>
          <a:p>
            <a:r>
              <a:rPr lang="en-US" sz="3600" dirty="0"/>
              <a:t>&lt;As a&gt; user &lt;I want to&gt; edit my comment &lt;so that&gt; the comment reflects my current thoughts or fix spelling errors</a:t>
            </a:r>
          </a:p>
        </p:txBody>
      </p:sp>
      <p:pic>
        <p:nvPicPr>
          <p:cNvPr id="6" name="Content Placeholder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0F790CB-3339-4671-9EE5-D2117D4AF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4860" y="1572127"/>
            <a:ext cx="4702959" cy="2508672"/>
          </a:xfrm>
        </p:spPr>
      </p:pic>
    </p:spTree>
    <p:extLst>
      <p:ext uri="{BB962C8B-B14F-4D97-AF65-F5344CB8AC3E}">
        <p14:creationId xmlns:p14="http://schemas.microsoft.com/office/powerpoint/2010/main" val="1244460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6A98-EDA5-4989-A5DB-7B3C6A32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47" y="2614863"/>
            <a:ext cx="3706889" cy="1821918"/>
          </a:xfrm>
        </p:spPr>
        <p:txBody>
          <a:bodyPr>
            <a:noAutofit/>
          </a:bodyPr>
          <a:lstStyle/>
          <a:p>
            <a:r>
              <a:rPr lang="en-US" sz="3600" dirty="0"/>
              <a:t>&lt;As a&gt; user &lt;I want to&gt; filter items &lt;so that&gt; I can manage what I see</a:t>
            </a:r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DF914225-7E49-4830-8638-3630AA466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6163" y="2132824"/>
            <a:ext cx="6411912" cy="2033551"/>
          </a:xfrm>
        </p:spPr>
      </p:pic>
    </p:spTree>
    <p:extLst>
      <p:ext uri="{BB962C8B-B14F-4D97-AF65-F5344CB8AC3E}">
        <p14:creationId xmlns:p14="http://schemas.microsoft.com/office/powerpoint/2010/main" val="3761519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3EBF-BF79-44EA-B72A-29AB5CDE1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731" y="3530031"/>
            <a:ext cx="3706889" cy="1821918"/>
          </a:xfrm>
        </p:spPr>
        <p:txBody>
          <a:bodyPr>
            <a:noAutofit/>
          </a:bodyPr>
          <a:lstStyle/>
          <a:p>
            <a:r>
              <a:rPr lang="en-US" sz="3600" dirty="0"/>
              <a:t>&lt;As a&gt; user &lt;I want to&gt; have a checkout confirmation page &lt;so that&gt; I can my sure my information is correct</a:t>
            </a:r>
          </a:p>
        </p:txBody>
      </p:sp>
      <p:pic>
        <p:nvPicPr>
          <p:cNvPr id="6" name="Content Placeholder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994DE68-187D-4C86-85CA-0D8AE927A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2119" y="609600"/>
            <a:ext cx="5080000" cy="5080000"/>
          </a:xfrm>
        </p:spPr>
      </p:pic>
    </p:spTree>
    <p:extLst>
      <p:ext uri="{BB962C8B-B14F-4D97-AF65-F5344CB8AC3E}">
        <p14:creationId xmlns:p14="http://schemas.microsoft.com/office/powerpoint/2010/main" val="2872463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5FEC-F4D2-46C1-974F-A0FEA62A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048" y="3149600"/>
            <a:ext cx="3706889" cy="1821918"/>
          </a:xfrm>
        </p:spPr>
        <p:txBody>
          <a:bodyPr>
            <a:noAutofit/>
          </a:bodyPr>
          <a:lstStyle/>
          <a:p>
            <a:r>
              <a:rPr lang="en-US" sz="3600" dirty="0"/>
              <a:t>&lt;As a&gt; user &lt;I want to&gt; have products displayed </a:t>
            </a:r>
            <a:r>
              <a:rPr lang="en-US" sz="3600" dirty="0" err="1"/>
              <a:t>throught</a:t>
            </a:r>
            <a:r>
              <a:rPr lang="en-US" sz="3600" dirty="0"/>
              <a:t> pages &lt;so that&gt; the store looks nice and neat</a:t>
            </a:r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F128FA80-9ECC-42A8-A918-A6D27A8E3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5434" y="609600"/>
            <a:ext cx="3353370" cy="5080000"/>
          </a:xfrm>
        </p:spPr>
      </p:pic>
    </p:spTree>
    <p:extLst>
      <p:ext uri="{BB962C8B-B14F-4D97-AF65-F5344CB8AC3E}">
        <p14:creationId xmlns:p14="http://schemas.microsoft.com/office/powerpoint/2010/main" val="4025208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15E1-C1FF-438A-B5B6-B89CA906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Epic</a:t>
            </a:r>
            <a:br>
              <a:rPr lang="en-US" dirty="0"/>
            </a:br>
            <a:r>
              <a:rPr lang="en-US" dirty="0"/>
              <a:t>&lt;As an&gt; administrator &lt;I want to&gt; manage all user accounts &lt;so that&gt; I </a:t>
            </a:r>
            <a:r>
              <a:rPr lang="en-US" dirty="0" err="1"/>
              <a:t>canedit</a:t>
            </a:r>
            <a:r>
              <a:rPr lang="en-US" dirty="0"/>
              <a:t> and monitor user accounts for administrative purposes</a:t>
            </a:r>
          </a:p>
        </p:txBody>
      </p:sp>
    </p:spTree>
    <p:extLst>
      <p:ext uri="{BB962C8B-B14F-4D97-AF65-F5344CB8AC3E}">
        <p14:creationId xmlns:p14="http://schemas.microsoft.com/office/powerpoint/2010/main" val="3114883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3511-4EC0-4953-A5AB-2EE67EE0F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552" y="2263775"/>
            <a:ext cx="3706889" cy="1821918"/>
          </a:xfrm>
        </p:spPr>
        <p:txBody>
          <a:bodyPr>
            <a:noAutofit/>
          </a:bodyPr>
          <a:lstStyle/>
          <a:p>
            <a:r>
              <a:rPr lang="en-US" sz="3600" dirty="0"/>
              <a:t>&lt;As an&gt; admin &lt;I want to&gt; show users in a list &lt;so that&gt; I can easily access them</a:t>
            </a:r>
          </a:p>
        </p:txBody>
      </p:sp>
      <p:pic>
        <p:nvPicPr>
          <p:cNvPr id="6" name="Content Placeholder 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4CB9D7E0-1A3B-4390-937B-1387E4BD7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9441" y="888731"/>
            <a:ext cx="6324057" cy="4356573"/>
          </a:xfrm>
        </p:spPr>
      </p:pic>
    </p:spTree>
    <p:extLst>
      <p:ext uri="{BB962C8B-B14F-4D97-AF65-F5344CB8AC3E}">
        <p14:creationId xmlns:p14="http://schemas.microsoft.com/office/powerpoint/2010/main" val="268500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9594C-3585-442F-9F10-8FD7CB7A2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Store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FCBCD-3BC7-4EFB-9150-CA2550A763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online store is an application that allows clients to browse products as a guest. A user can sign up or sign in to further access the store. When signed in a user can become a </a:t>
            </a:r>
            <a:r>
              <a:rPr lang="en-US" dirty="0" err="1"/>
              <a:t>vip</a:t>
            </a:r>
            <a:r>
              <a:rPr lang="en-US" dirty="0"/>
              <a:t> member, manage their </a:t>
            </a:r>
            <a:r>
              <a:rPr lang="en-US" dirty="0" err="1"/>
              <a:t>wishlist</a:t>
            </a:r>
            <a:r>
              <a:rPr lang="en-US" dirty="0"/>
              <a:t>, view products, and purchase the product. When a user is an admin they are able to manage users and products to ensure the end user’s experience is of utmost quality.</a:t>
            </a:r>
          </a:p>
        </p:txBody>
      </p:sp>
    </p:spTree>
    <p:extLst>
      <p:ext uri="{BB962C8B-B14F-4D97-AF65-F5344CB8AC3E}">
        <p14:creationId xmlns:p14="http://schemas.microsoft.com/office/powerpoint/2010/main" val="2237938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F8FE-B7C9-4512-9C8B-1F5B5D342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195" y="2759242"/>
            <a:ext cx="3706889" cy="1821918"/>
          </a:xfrm>
        </p:spPr>
        <p:txBody>
          <a:bodyPr>
            <a:noAutofit/>
          </a:bodyPr>
          <a:lstStyle/>
          <a:p>
            <a:r>
              <a:rPr lang="en-US" sz="3600" dirty="0"/>
              <a:t>&lt;As an&gt; admin &lt;I want to&gt; disable/enable user &lt;so that&gt; they are no longer to shop at the store</a:t>
            </a:r>
          </a:p>
        </p:txBody>
      </p:sp>
      <p:pic>
        <p:nvPicPr>
          <p:cNvPr id="6" name="Content Placeholder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F1DEF4C-C1D7-4DDC-84AD-BF9D4294A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919" y="2435225"/>
            <a:ext cx="3200400" cy="1428750"/>
          </a:xfrm>
        </p:spPr>
      </p:pic>
    </p:spTree>
    <p:extLst>
      <p:ext uri="{BB962C8B-B14F-4D97-AF65-F5344CB8AC3E}">
        <p14:creationId xmlns:p14="http://schemas.microsoft.com/office/powerpoint/2010/main" val="3479745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F272-AF9B-4294-BF4C-69EB8EFBC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890" y="2518041"/>
            <a:ext cx="3706889" cy="1821918"/>
          </a:xfrm>
        </p:spPr>
        <p:txBody>
          <a:bodyPr>
            <a:noAutofit/>
          </a:bodyPr>
          <a:lstStyle/>
          <a:p>
            <a:r>
              <a:rPr lang="en-US" sz="3600" dirty="0"/>
              <a:t>&lt;as an&gt; admin &lt;I want to&gt; delete a user &lt;so that&gt; I can maintain good online community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54E92B3-388F-47B0-8D43-83CA78034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6163" y="2000799"/>
            <a:ext cx="6411912" cy="2297601"/>
          </a:xfrm>
        </p:spPr>
      </p:pic>
    </p:spTree>
    <p:extLst>
      <p:ext uri="{BB962C8B-B14F-4D97-AF65-F5344CB8AC3E}">
        <p14:creationId xmlns:p14="http://schemas.microsoft.com/office/powerpoint/2010/main" val="3629288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2335C-30F0-4949-9DB0-19CEE41AD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80" y="2887579"/>
            <a:ext cx="3706889" cy="1821918"/>
          </a:xfrm>
        </p:spPr>
        <p:txBody>
          <a:bodyPr>
            <a:noAutofit/>
          </a:bodyPr>
          <a:lstStyle/>
          <a:p>
            <a:r>
              <a:rPr lang="en-US" sz="3600" dirty="0"/>
              <a:t>&lt;As a&gt; admin &lt;I want to&gt; delete comments &lt;so that&gt; I can maintain a good userbase</a:t>
            </a:r>
          </a:p>
        </p:txBody>
      </p:sp>
      <p:pic>
        <p:nvPicPr>
          <p:cNvPr id="6" name="Content Placeholder 5" descr="Graphical user interface, text, application, Word, email&#10;&#10;Description automatically generated">
            <a:extLst>
              <a:ext uri="{FF2B5EF4-FFF2-40B4-BE49-F238E27FC236}">
                <a16:creationId xmlns:a16="http://schemas.microsoft.com/office/drawing/2014/main" id="{DF14A0C8-2380-4391-A83E-10048CDD1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6163" y="1145877"/>
            <a:ext cx="6411912" cy="4007445"/>
          </a:xfrm>
        </p:spPr>
      </p:pic>
    </p:spTree>
    <p:extLst>
      <p:ext uri="{BB962C8B-B14F-4D97-AF65-F5344CB8AC3E}">
        <p14:creationId xmlns:p14="http://schemas.microsoft.com/office/powerpoint/2010/main" val="4036175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141F-0F41-4251-BC6A-F27853550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669" y="2170539"/>
            <a:ext cx="3706889" cy="1821918"/>
          </a:xfrm>
        </p:spPr>
        <p:txBody>
          <a:bodyPr>
            <a:noAutofit/>
          </a:bodyPr>
          <a:lstStyle/>
          <a:p>
            <a:r>
              <a:rPr lang="en-US" sz="3600" dirty="0"/>
              <a:t>&lt;As an&gt; admin &lt;I want to&gt; remove </a:t>
            </a:r>
            <a:r>
              <a:rPr lang="en-US" sz="3600" dirty="0" err="1"/>
              <a:t>vip</a:t>
            </a:r>
            <a:r>
              <a:rPr lang="en-US" sz="3600" dirty="0"/>
              <a:t> status &lt;so that&gt; I can revoke </a:t>
            </a:r>
            <a:r>
              <a:rPr lang="en-US" sz="3600" dirty="0" err="1"/>
              <a:t>priviledge</a:t>
            </a:r>
            <a:r>
              <a:rPr lang="en-US" sz="3600" dirty="0"/>
              <a:t> for breaking rules</a:t>
            </a:r>
          </a:p>
        </p:txBody>
      </p:sp>
      <p:pic>
        <p:nvPicPr>
          <p:cNvPr id="6" name="Content Placeholder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422CE48-5187-4E08-B80B-C4F9820D1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3071" y="2306743"/>
            <a:ext cx="3838095" cy="1685714"/>
          </a:xfrm>
        </p:spPr>
      </p:pic>
    </p:spTree>
    <p:extLst>
      <p:ext uri="{BB962C8B-B14F-4D97-AF65-F5344CB8AC3E}">
        <p14:creationId xmlns:p14="http://schemas.microsoft.com/office/powerpoint/2010/main" val="3455980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ECFD8-550A-47C9-BB42-0781B8EDF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Epic</a:t>
            </a:r>
            <a:br>
              <a:rPr lang="en-US" dirty="0"/>
            </a:br>
            <a:r>
              <a:rPr lang="en-US" dirty="0"/>
              <a:t>&lt;As an&gt; admin, &lt;I want to&gt; manage products &lt;So that&gt; I can </a:t>
            </a:r>
            <a:r>
              <a:rPr lang="en-US" dirty="0" err="1"/>
              <a:t>add,edit,remove</a:t>
            </a:r>
            <a:r>
              <a:rPr lang="en-US" dirty="0"/>
              <a:t> for administrative purposes</a:t>
            </a:r>
          </a:p>
        </p:txBody>
      </p:sp>
    </p:spTree>
    <p:extLst>
      <p:ext uri="{BB962C8B-B14F-4D97-AF65-F5344CB8AC3E}">
        <p14:creationId xmlns:p14="http://schemas.microsoft.com/office/powerpoint/2010/main" val="2950276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EE33-6B1F-4075-9B70-72E403551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100" y="2737382"/>
            <a:ext cx="3706889" cy="1821918"/>
          </a:xfrm>
        </p:spPr>
        <p:txBody>
          <a:bodyPr>
            <a:noAutofit/>
          </a:bodyPr>
          <a:lstStyle/>
          <a:p>
            <a:r>
              <a:rPr lang="en-US" sz="3600" dirty="0"/>
              <a:t>&lt;as an&gt; admin &lt;I want to&gt; add a product &lt;so that&gt; users can purchase or comment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B89CA2FB-7F1B-4D46-88B5-FB333F611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9369" y="1739900"/>
            <a:ext cx="5905500" cy="2819400"/>
          </a:xfrm>
        </p:spPr>
      </p:pic>
    </p:spTree>
    <p:extLst>
      <p:ext uri="{BB962C8B-B14F-4D97-AF65-F5344CB8AC3E}">
        <p14:creationId xmlns:p14="http://schemas.microsoft.com/office/powerpoint/2010/main" val="1069219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B9CC-3317-4C47-83E4-DDF047F7D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037" y="1532021"/>
            <a:ext cx="3706889" cy="3473115"/>
          </a:xfrm>
        </p:spPr>
        <p:txBody>
          <a:bodyPr>
            <a:normAutofit/>
          </a:bodyPr>
          <a:lstStyle/>
          <a:p>
            <a:r>
              <a:rPr lang="en-US" sz="3600" dirty="0"/>
              <a:t>&lt;as a&gt; user &lt;I want to&gt; remove a product &lt;so that&gt; users can no longer purchase an item</a:t>
            </a:r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3F0FEB88-85C1-4475-8B9E-B639AD7E1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6163" y="759782"/>
            <a:ext cx="6411912" cy="4779636"/>
          </a:xfrm>
        </p:spPr>
      </p:pic>
    </p:spTree>
    <p:extLst>
      <p:ext uri="{BB962C8B-B14F-4D97-AF65-F5344CB8AC3E}">
        <p14:creationId xmlns:p14="http://schemas.microsoft.com/office/powerpoint/2010/main" val="655162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E566-2294-4261-9007-F72F2FDBC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48" y="-890337"/>
            <a:ext cx="3706889" cy="5133474"/>
          </a:xfrm>
        </p:spPr>
        <p:txBody>
          <a:bodyPr>
            <a:normAutofit/>
          </a:bodyPr>
          <a:lstStyle/>
          <a:p>
            <a:r>
              <a:rPr lang="en-US" dirty="0"/>
              <a:t>&lt;as an&gt; admin &lt;I want to&gt; edit products &lt;so that&gt; a product reflects the current price, description, and name</a:t>
            </a: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1736640-CA97-4FA4-8375-1B29DC3AC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1257" y="1418253"/>
            <a:ext cx="6817793" cy="3676261"/>
          </a:xfrm>
        </p:spPr>
      </p:pic>
    </p:spTree>
    <p:extLst>
      <p:ext uri="{BB962C8B-B14F-4D97-AF65-F5344CB8AC3E}">
        <p14:creationId xmlns:p14="http://schemas.microsoft.com/office/powerpoint/2010/main" val="181231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B6BD3-D038-4EA2-8B97-C69DF801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933074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Epic </a:t>
            </a:r>
            <a:br>
              <a:rPr lang="en-US" dirty="0"/>
            </a:br>
            <a:r>
              <a:rPr lang="en-US" dirty="0"/>
              <a:t>&lt;As a&gt; user &lt;I want to&gt; become a </a:t>
            </a:r>
            <a:r>
              <a:rPr lang="en-US" dirty="0" err="1"/>
              <a:t>vip</a:t>
            </a:r>
            <a:r>
              <a:rPr lang="en-US" dirty="0"/>
              <a:t> &lt;So That&gt; I can access </a:t>
            </a:r>
            <a:r>
              <a:rPr lang="en-US" dirty="0" err="1"/>
              <a:t>vip</a:t>
            </a:r>
            <a:r>
              <a:rPr lang="en-US" dirty="0"/>
              <a:t> features</a:t>
            </a:r>
          </a:p>
        </p:txBody>
      </p:sp>
    </p:spTree>
    <p:extLst>
      <p:ext uri="{BB962C8B-B14F-4D97-AF65-F5344CB8AC3E}">
        <p14:creationId xmlns:p14="http://schemas.microsoft.com/office/powerpoint/2010/main" val="313124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88DD-F3BF-458A-810D-3636C05AE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479" y="2165684"/>
            <a:ext cx="3706889" cy="1821918"/>
          </a:xfrm>
        </p:spPr>
        <p:txBody>
          <a:bodyPr>
            <a:noAutofit/>
          </a:bodyPr>
          <a:lstStyle/>
          <a:p>
            <a:r>
              <a:rPr lang="en-US" sz="3600" dirty="0"/>
              <a:t>&lt;As a&gt; user, &lt;I want to&gt; pay to become a </a:t>
            </a:r>
            <a:r>
              <a:rPr lang="en-US" sz="3600" dirty="0" err="1"/>
              <a:t>vip</a:t>
            </a:r>
            <a:r>
              <a:rPr lang="en-US" sz="3600" dirty="0"/>
              <a:t> &lt;so that&gt; I can access </a:t>
            </a:r>
            <a:r>
              <a:rPr lang="en-US" sz="3600" dirty="0" err="1"/>
              <a:t>vip</a:t>
            </a:r>
            <a:r>
              <a:rPr lang="en-US" sz="3600" dirty="0"/>
              <a:t> features</a:t>
            </a: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FF08A22-99E2-4121-A93A-5A5BFCD7B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1543" y="1589024"/>
            <a:ext cx="3121152" cy="3121152"/>
          </a:xfrm>
        </p:spPr>
      </p:pic>
    </p:spTree>
    <p:extLst>
      <p:ext uri="{BB962C8B-B14F-4D97-AF65-F5344CB8AC3E}">
        <p14:creationId xmlns:p14="http://schemas.microsoft.com/office/powerpoint/2010/main" val="2537867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E0967-13FE-4284-92A0-3F081DC9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80" y="2438400"/>
            <a:ext cx="3706889" cy="1821918"/>
          </a:xfrm>
        </p:spPr>
        <p:txBody>
          <a:bodyPr>
            <a:noAutofit/>
          </a:bodyPr>
          <a:lstStyle/>
          <a:p>
            <a:r>
              <a:rPr lang="en-US" sz="3600" dirty="0"/>
              <a:t>&lt;As a&gt; user, &lt;I want to&gt; use a </a:t>
            </a:r>
            <a:r>
              <a:rPr lang="en-US" sz="3600" dirty="0" err="1"/>
              <a:t>vip</a:t>
            </a:r>
            <a:r>
              <a:rPr lang="en-US" sz="3600" dirty="0"/>
              <a:t> membership &lt;so that&gt; I can get a flat discount</a:t>
            </a:r>
          </a:p>
        </p:txBody>
      </p:sp>
      <p:pic>
        <p:nvPicPr>
          <p:cNvPr id="6" name="Content Placeholder 5" descr="A picture containing text, stop&#10;&#10;Description automatically generated">
            <a:extLst>
              <a:ext uri="{FF2B5EF4-FFF2-40B4-BE49-F238E27FC236}">
                <a16:creationId xmlns:a16="http://schemas.microsoft.com/office/drawing/2014/main" id="{C2AE8FCA-5669-4391-BC55-B8586DF2A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6163" y="1052944"/>
            <a:ext cx="6411912" cy="4193311"/>
          </a:xfrm>
        </p:spPr>
      </p:pic>
    </p:spTree>
    <p:extLst>
      <p:ext uri="{BB962C8B-B14F-4D97-AF65-F5344CB8AC3E}">
        <p14:creationId xmlns:p14="http://schemas.microsoft.com/office/powerpoint/2010/main" val="563057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8293-AA3F-4CD8-B5D0-D4AF6A74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299" y="2238641"/>
            <a:ext cx="3706889" cy="1821918"/>
          </a:xfrm>
        </p:spPr>
        <p:txBody>
          <a:bodyPr>
            <a:noAutofit/>
          </a:bodyPr>
          <a:lstStyle/>
          <a:p>
            <a:r>
              <a:rPr lang="en-US" sz="3600" dirty="0"/>
              <a:t>&lt;As a&gt; user, &lt;I want to&gt; access special deals &lt;so that&gt; I can save money</a:t>
            </a:r>
          </a:p>
        </p:txBody>
      </p:sp>
      <p:pic>
        <p:nvPicPr>
          <p:cNvPr id="8" name="Content Placeholder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D6F2350-504C-47F8-9237-14B47D0E6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7206" y="1636294"/>
            <a:ext cx="4771272" cy="2485357"/>
          </a:xfrm>
        </p:spPr>
      </p:pic>
    </p:spTree>
    <p:extLst>
      <p:ext uri="{BB962C8B-B14F-4D97-AF65-F5344CB8AC3E}">
        <p14:creationId xmlns:p14="http://schemas.microsoft.com/office/powerpoint/2010/main" val="91914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256E-7CBE-4322-971A-142013EDA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Epic </a:t>
            </a:r>
            <a:br>
              <a:rPr lang="en-US" dirty="0"/>
            </a:br>
            <a:r>
              <a:rPr lang="en-US" dirty="0"/>
              <a:t>&lt;As a&gt; user &lt;I want to&gt; have a </a:t>
            </a:r>
            <a:r>
              <a:rPr lang="en-US" dirty="0" err="1"/>
              <a:t>wishlist</a:t>
            </a:r>
            <a:r>
              <a:rPr lang="en-US" dirty="0"/>
              <a:t> &lt;so that&gt; I can save items for a later date</a:t>
            </a:r>
          </a:p>
        </p:txBody>
      </p:sp>
    </p:spTree>
    <p:extLst>
      <p:ext uri="{BB962C8B-B14F-4D97-AF65-F5344CB8AC3E}">
        <p14:creationId xmlns:p14="http://schemas.microsoft.com/office/powerpoint/2010/main" val="637152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77D6-7457-4C4F-BA8B-A9BF7F10F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26" y="2518041"/>
            <a:ext cx="3706889" cy="1821918"/>
          </a:xfrm>
        </p:spPr>
        <p:txBody>
          <a:bodyPr>
            <a:noAutofit/>
          </a:bodyPr>
          <a:lstStyle/>
          <a:p>
            <a:r>
              <a:rPr lang="en-US" sz="3600" dirty="0"/>
              <a:t>&lt;As a&gt; user, &lt;I want to&gt; add an item to my </a:t>
            </a:r>
            <a:r>
              <a:rPr lang="en-US" sz="3600" dirty="0" err="1"/>
              <a:t>wishlist</a:t>
            </a:r>
            <a:r>
              <a:rPr lang="en-US" sz="3600" dirty="0"/>
              <a:t> &lt;so that&gt; I can consider the purchase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22F86F1-64AA-49B7-A9BD-E5E219F3C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6163" y="873422"/>
            <a:ext cx="6411912" cy="4552355"/>
          </a:xfrm>
        </p:spPr>
      </p:pic>
    </p:spTree>
    <p:extLst>
      <p:ext uri="{BB962C8B-B14F-4D97-AF65-F5344CB8AC3E}">
        <p14:creationId xmlns:p14="http://schemas.microsoft.com/office/powerpoint/2010/main" val="1177220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50632-941E-4B92-A86F-CDE16737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74" y="2767263"/>
            <a:ext cx="3706889" cy="1821918"/>
          </a:xfrm>
        </p:spPr>
        <p:txBody>
          <a:bodyPr>
            <a:noAutofit/>
          </a:bodyPr>
          <a:lstStyle/>
          <a:p>
            <a:r>
              <a:rPr lang="en-US" sz="3600" dirty="0"/>
              <a:t>&lt;As a&gt; user, &lt;I want to&gt; remove an item from my </a:t>
            </a:r>
            <a:r>
              <a:rPr lang="en-US" sz="3600" dirty="0" err="1"/>
              <a:t>wishlist</a:t>
            </a:r>
            <a:r>
              <a:rPr lang="en-US" sz="3600" dirty="0"/>
              <a:t> &lt;so that&gt; I know I don’t want it anymore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1338568-4176-4DF6-8FD2-B1EDEAE5F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2219" y="749300"/>
            <a:ext cx="6019800" cy="4800600"/>
          </a:xfrm>
        </p:spPr>
      </p:pic>
    </p:spTree>
    <p:extLst>
      <p:ext uri="{BB962C8B-B14F-4D97-AF65-F5344CB8AC3E}">
        <p14:creationId xmlns:p14="http://schemas.microsoft.com/office/powerpoint/2010/main" val="4142562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{15F02673-69B4-404A-BF0D-89897667E5C8}tf55705232_win32</Template>
  <TotalTime>196</TotalTime>
  <Words>724</Words>
  <Application>Microsoft Office PowerPoint</Application>
  <PresentationFormat>Widescreen</PresentationFormat>
  <Paragraphs>29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Goudy Old Style</vt:lpstr>
      <vt:lpstr>Wingdings 2</vt:lpstr>
      <vt:lpstr>SlateVTI</vt:lpstr>
      <vt:lpstr>Jason Hunter</vt:lpstr>
      <vt:lpstr>Online Store Summary</vt:lpstr>
      <vt:lpstr>Epic  &lt;As a&gt; user &lt;I want to&gt; become a vip &lt;So That&gt; I can access vip features</vt:lpstr>
      <vt:lpstr>&lt;As a&gt; user, &lt;I want to&gt; pay to become a vip &lt;so that&gt; I can access vip features</vt:lpstr>
      <vt:lpstr>&lt;As a&gt; user, &lt;I want to&gt; use a vip membership &lt;so that&gt; I can get a flat discount</vt:lpstr>
      <vt:lpstr>&lt;As a&gt; user, &lt;I want to&gt; access special deals &lt;so that&gt; I can save money</vt:lpstr>
      <vt:lpstr>Epic  &lt;As a&gt; user &lt;I want to&gt; have a wishlist &lt;so that&gt; I can save items for a later date</vt:lpstr>
      <vt:lpstr>&lt;As a&gt; user, &lt;I want to&gt; add an item to my wishlist &lt;so that&gt; I can consider the purchase</vt:lpstr>
      <vt:lpstr>&lt;As a&gt; user, &lt;I want to&gt; remove an item from my wishlist &lt;so that&gt; I know I don’t want it anymore</vt:lpstr>
      <vt:lpstr>&lt;As a&gt; user, &lt;I want to&gt; add a wishlist item to my cart &lt;so that&gt; I can actually purchase the item</vt:lpstr>
      <vt:lpstr>Epic &lt;As a&gt; user &lt;I want to&gt; have the ability to comment/review a product &lt;so that&gt; I can let others know about products I have fought </vt:lpstr>
      <vt:lpstr>&lt;As a&gt; user &lt;I want to&gt; leave a comment &lt;so that&gt; I can review the product</vt:lpstr>
      <vt:lpstr>&lt;As a&gt; user &lt;I want to&gt; delete my comment &lt;so that&gt; the comment is no longer viewable</vt:lpstr>
      <vt:lpstr>&lt;As a&gt; user &lt;I want to&gt; edit my comment &lt;so that&gt; the comment reflects my current thoughts or fix spelling errors</vt:lpstr>
      <vt:lpstr>&lt;As a&gt; user &lt;I want to&gt; filter items &lt;so that&gt; I can manage what I see</vt:lpstr>
      <vt:lpstr>&lt;As a&gt; user &lt;I want to&gt; have a checkout confirmation page &lt;so that&gt; I can my sure my information is correct</vt:lpstr>
      <vt:lpstr>&lt;As a&gt; user &lt;I want to&gt; have products displayed throught pages &lt;so that&gt; the store looks nice and neat</vt:lpstr>
      <vt:lpstr>Epic &lt;As an&gt; administrator &lt;I want to&gt; manage all user accounts &lt;so that&gt; I canedit and monitor user accounts for administrative purposes</vt:lpstr>
      <vt:lpstr>&lt;As an&gt; admin &lt;I want to&gt; show users in a list &lt;so that&gt; I can easily access them</vt:lpstr>
      <vt:lpstr>&lt;As an&gt; admin &lt;I want to&gt; disable/enable user &lt;so that&gt; they are no longer to shop at the store</vt:lpstr>
      <vt:lpstr>&lt;as an&gt; admin &lt;I want to&gt; delete a user &lt;so that&gt; I can maintain good online community</vt:lpstr>
      <vt:lpstr>&lt;As a&gt; admin &lt;I want to&gt; delete comments &lt;so that&gt; I can maintain a good userbase</vt:lpstr>
      <vt:lpstr>&lt;As an&gt; admin &lt;I want to&gt; remove vip status &lt;so that&gt; I can revoke priviledge for breaking rules</vt:lpstr>
      <vt:lpstr>Epic &lt;As an&gt; admin, &lt;I want to&gt; manage products &lt;So that&gt; I can add,edit,remove for administrative purposes</vt:lpstr>
      <vt:lpstr>&lt;as an&gt; admin &lt;I want to&gt; add a product &lt;so that&gt; users can purchase or comment</vt:lpstr>
      <vt:lpstr>&lt;as a&gt; user &lt;I want to&gt; remove a product &lt;so that&gt; users can no longer purchase an item</vt:lpstr>
      <vt:lpstr>&lt;as an&gt; admin &lt;I want to&gt; edit products &lt;so that&gt; a product reflects the current price, description, and 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Jason Hunter</dc:title>
  <dc:creator>Jason Lee Hunter</dc:creator>
  <cp:lastModifiedBy>Jason Lee Hunter</cp:lastModifiedBy>
  <cp:revision>10</cp:revision>
  <dcterms:created xsi:type="dcterms:W3CDTF">2021-03-28T22:32:23Z</dcterms:created>
  <dcterms:modified xsi:type="dcterms:W3CDTF">2021-03-29T01:48:24Z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