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70" r:id="rId6"/>
    <p:sldId id="259" r:id="rId7"/>
    <p:sldId id="260" r:id="rId8"/>
    <p:sldId id="261" r:id="rId9"/>
    <p:sldId id="262" r:id="rId10"/>
    <p:sldId id="263" r:id="rId11"/>
    <p:sldId id="264" r:id="rId12"/>
    <p:sldId id="265" r:id="rId13"/>
    <p:sldId id="267"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0BC054-3208-4566-86A5-C3666FF1ECE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1C65BBB-5FEE-4AE4-98E7-6DD22FDF6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593C8A7-7CE2-426D-A521-0BF0D286C5DA}"/>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D40A5940-E30E-46CC-B068-EC832E6A5C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096607-2568-4B51-B516-AEBAF14E420E}"/>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162671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FDF24-CF05-49B2-8BE2-89E31ED34C4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F5094B8-D42A-4002-BE61-27F9874A0B2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9B9143-FFB5-4D0D-AFDC-BE5B75683F27}"/>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EE902196-A630-40AF-A0D7-033F36DB140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C0CF772-8E9F-4462-8783-2482B3A6F77C}"/>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314029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7376B70-2FE2-49A4-B65D-FD2DC601C16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19AE059-7684-437C-9974-5D28FEAA81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A4FCA7-CD09-427E-A31C-03B4A9879FF0}"/>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697558F6-0F87-46DF-8A7A-B01A3FB735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AC25FF-C27F-4F07-B5FE-B59436FD052C}"/>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388897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6F25B3-1E3D-49B4-8CE7-70FE113717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F6826C-68BE-4664-B310-6E66DDCD93D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80D630-0817-437D-9F85-FBA1CCBBDBA1}"/>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B27883FD-D022-4762-B054-38F6DD49B6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7062C1-7D6E-42D7-9A6C-0B46D00C5591}"/>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276412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72C4BE-C8B2-4399-B0F9-890E20430BC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24B05C-5129-4455-9163-4B53E9C32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4B4F21A-9127-4052-BFA8-425254A13CA0}"/>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A7505032-E57A-489E-840C-5052FF0698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B9CA79-CEA9-4360-937F-11905C78A724}"/>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194209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3C647C-E86E-4606-AF0F-A31DEEE7108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83179A-4DD4-449E-9060-D9FEC756B81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93FDDC4-6235-46C3-AD28-3058D3F7744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0D8C39-914C-47FD-9897-5E71A7F103F6}"/>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6" name="Segnaposto piè di pagina 5">
            <a:extLst>
              <a:ext uri="{FF2B5EF4-FFF2-40B4-BE49-F238E27FC236}">
                <a16:creationId xmlns:a16="http://schemas.microsoft.com/office/drawing/2014/main" id="{9570C604-F56D-4CD0-9F78-587A225EAB4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8FB8EA-3689-41CC-A378-A5424DD91E72}"/>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311696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F991AD-5773-42F2-BD08-A0B9CCC14CA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358FAA-2A84-4B04-8ADE-F6805FB2A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D7B8F7-29CE-404A-901C-1C61AA3E479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F32FC8C-7405-4693-B32A-45976C58A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E7CF451-30CD-4D9A-8FEE-F6F7293ECE7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7215F48-B6BD-49C4-9B04-D71FD4C770B8}"/>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8" name="Segnaposto piè di pagina 7">
            <a:extLst>
              <a:ext uri="{FF2B5EF4-FFF2-40B4-BE49-F238E27FC236}">
                <a16:creationId xmlns:a16="http://schemas.microsoft.com/office/drawing/2014/main" id="{60C71C95-83B1-4EF3-9FD4-18583C9FF9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B2DB8C4-A8B5-4535-9288-BDA973ABB63E}"/>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324000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47CB0E-E0BD-4A5A-9961-B9DD88F107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7DE721B-1D66-4757-8AC8-2E3C15B7FC46}"/>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4" name="Segnaposto piè di pagina 3">
            <a:extLst>
              <a:ext uri="{FF2B5EF4-FFF2-40B4-BE49-F238E27FC236}">
                <a16:creationId xmlns:a16="http://schemas.microsoft.com/office/drawing/2014/main" id="{4D10841D-6753-4244-BC0D-44F7DFD537F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A51D598-EC88-4D0B-99A4-22BAF65EEB1A}"/>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296115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0A61319-701C-49F7-8305-D2499FADFF94}"/>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3" name="Segnaposto piè di pagina 2">
            <a:extLst>
              <a:ext uri="{FF2B5EF4-FFF2-40B4-BE49-F238E27FC236}">
                <a16:creationId xmlns:a16="http://schemas.microsoft.com/office/drawing/2014/main" id="{AA99048B-9A5C-46B6-93E2-8577493B9E3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6D5F47E-0C90-4F05-A35D-37D05D2B42C0}"/>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240134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E34E74-6E69-4E2A-9064-F77B7BFB8A5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C03FDFF-D9FE-4D07-8E16-9B24323DE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D589F7E-9668-4079-8F13-75286CD97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44A7E0-8A62-4719-B93B-9FD6F8F5ECF7}"/>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6" name="Segnaposto piè di pagina 5">
            <a:extLst>
              <a:ext uri="{FF2B5EF4-FFF2-40B4-BE49-F238E27FC236}">
                <a16:creationId xmlns:a16="http://schemas.microsoft.com/office/drawing/2014/main" id="{D3EB6D39-2137-4280-82B1-A026990FFB8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17E6F6F-3826-4ABA-AD44-9BD7EEC6A3EA}"/>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69834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643207-CE71-491E-AC0F-8C71F6FCC83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C41B634-EF4F-4DBF-B93F-5C4B1BF4F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6548201-ED1E-447D-AA93-51E06F060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12133C-7648-4125-B2F2-BEBE115E4A03}"/>
              </a:ext>
            </a:extLst>
          </p:cNvPr>
          <p:cNvSpPr>
            <a:spLocks noGrp="1"/>
          </p:cNvSpPr>
          <p:nvPr>
            <p:ph type="dt" sz="half" idx="10"/>
          </p:nvPr>
        </p:nvSpPr>
        <p:spPr/>
        <p:txBody>
          <a:bodyPr/>
          <a:lstStyle/>
          <a:p>
            <a:fld id="{D6B8C9EC-295F-4788-8582-5031E3211079}" type="datetimeFigureOut">
              <a:rPr lang="it-IT" smtClean="0"/>
              <a:t>25/03/2021</a:t>
            </a:fld>
            <a:endParaRPr lang="it-IT"/>
          </a:p>
        </p:txBody>
      </p:sp>
      <p:sp>
        <p:nvSpPr>
          <p:cNvPr id="6" name="Segnaposto piè di pagina 5">
            <a:extLst>
              <a:ext uri="{FF2B5EF4-FFF2-40B4-BE49-F238E27FC236}">
                <a16:creationId xmlns:a16="http://schemas.microsoft.com/office/drawing/2014/main" id="{5A7B5DB3-0FA1-4C4C-AED0-B2D422AB559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A830D18-30EB-4FF2-BDB2-CD1C5F0A2208}"/>
              </a:ext>
            </a:extLst>
          </p:cNvPr>
          <p:cNvSpPr>
            <a:spLocks noGrp="1"/>
          </p:cNvSpPr>
          <p:nvPr>
            <p:ph type="sldNum" sz="quarter" idx="12"/>
          </p:nvPr>
        </p:nvSpPr>
        <p:spPr/>
        <p:txBody>
          <a:bodyPr/>
          <a:lstStyle/>
          <a:p>
            <a:fld id="{C098D66A-4E41-41F0-8391-FBDBB8CC6EE5}" type="slidenum">
              <a:rPr lang="it-IT" smtClean="0"/>
              <a:t>‹N›</a:t>
            </a:fld>
            <a:endParaRPr lang="it-IT"/>
          </a:p>
        </p:txBody>
      </p:sp>
    </p:spTree>
    <p:extLst>
      <p:ext uri="{BB962C8B-B14F-4D97-AF65-F5344CB8AC3E}">
        <p14:creationId xmlns:p14="http://schemas.microsoft.com/office/powerpoint/2010/main" val="56705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E49D448-49DB-40F7-A861-94CBA177CF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C475AD2-77D5-4EE6-886F-A6B0DA039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D519627-725B-49ED-9B07-AAEA89CA9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8C9EC-295F-4788-8582-5031E3211079}" type="datetimeFigureOut">
              <a:rPr lang="it-IT" smtClean="0"/>
              <a:t>25/03/2021</a:t>
            </a:fld>
            <a:endParaRPr lang="it-IT"/>
          </a:p>
        </p:txBody>
      </p:sp>
      <p:sp>
        <p:nvSpPr>
          <p:cNvPr id="5" name="Segnaposto piè di pagina 4">
            <a:extLst>
              <a:ext uri="{FF2B5EF4-FFF2-40B4-BE49-F238E27FC236}">
                <a16:creationId xmlns:a16="http://schemas.microsoft.com/office/drawing/2014/main" id="{8C01413B-6F5C-4643-AB9A-978767FD3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981D0B5-A8C2-40CA-81D4-B556A5678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8D66A-4E41-41F0-8391-FBDBB8CC6EE5}" type="slidenum">
              <a:rPr lang="it-IT" smtClean="0"/>
              <a:t>‹N›</a:t>
            </a:fld>
            <a:endParaRPr lang="it-IT"/>
          </a:p>
        </p:txBody>
      </p:sp>
    </p:spTree>
    <p:extLst>
      <p:ext uri="{BB962C8B-B14F-4D97-AF65-F5344CB8AC3E}">
        <p14:creationId xmlns:p14="http://schemas.microsoft.com/office/powerpoint/2010/main" val="226810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528A29-D2FD-47B1-A937-8D532AE702B9}"/>
              </a:ext>
            </a:extLst>
          </p:cNvPr>
          <p:cNvSpPr>
            <a:spLocks noGrp="1"/>
          </p:cNvSpPr>
          <p:nvPr>
            <p:ph type="title"/>
          </p:nvPr>
        </p:nvSpPr>
        <p:spPr>
          <a:xfrm>
            <a:off x="838200" y="2766218"/>
            <a:ext cx="10515600" cy="1325563"/>
          </a:xfrm>
        </p:spPr>
        <p:txBody>
          <a:bodyPr>
            <a:normAutofit/>
          </a:bodyPr>
          <a:lstStyle/>
          <a:p>
            <a:pPr algn="ctr"/>
            <a:r>
              <a:rPr lang="it-IT" sz="6000"/>
              <a:t>HOMEPAGE</a:t>
            </a:r>
          </a:p>
        </p:txBody>
      </p:sp>
    </p:spTree>
    <p:extLst>
      <p:ext uri="{BB962C8B-B14F-4D97-AF65-F5344CB8AC3E}">
        <p14:creationId xmlns:p14="http://schemas.microsoft.com/office/powerpoint/2010/main" val="351082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B1A3225-E38A-405B-9D55-0762B309AAED}"/>
              </a:ext>
            </a:extLst>
          </p:cNvPr>
          <p:cNvSpPr>
            <a:spLocks noGrp="1"/>
          </p:cNvSpPr>
          <p:nvPr>
            <p:ph idx="1"/>
          </p:nvPr>
        </p:nvSpPr>
        <p:spPr>
          <a:xfrm>
            <a:off x="0" y="0"/>
            <a:ext cx="12192000" cy="6858000"/>
          </a:xfrm>
        </p:spPr>
        <p:txBody>
          <a:bodyPr/>
          <a:lstStyle/>
          <a:p>
            <a:pPr marL="0" indent="0" algn="ctr">
              <a:buNone/>
            </a:pPr>
            <a:r>
              <a:rPr lang="it-IT"/>
              <a:t>Focus su un blocco della section</a:t>
            </a:r>
          </a:p>
          <a:p>
            <a:pPr marL="0" indent="0" algn="ctr">
              <a:buNone/>
            </a:pPr>
            <a:endParaRPr lang="it-IT"/>
          </a:p>
          <a:p>
            <a:pPr marL="0" indent="0" algn="ctr">
              <a:buNone/>
            </a:pPr>
            <a:endParaRPr lang="it-IT"/>
          </a:p>
        </p:txBody>
      </p:sp>
      <p:pic>
        <p:nvPicPr>
          <p:cNvPr id="5" name="Immagine 4">
            <a:extLst>
              <a:ext uri="{FF2B5EF4-FFF2-40B4-BE49-F238E27FC236}">
                <a16:creationId xmlns:a16="http://schemas.microsoft.com/office/drawing/2014/main" id="{2CCA0BC8-8296-4925-BC57-2EF28E08A347}"/>
              </a:ext>
            </a:extLst>
          </p:cNvPr>
          <p:cNvPicPr>
            <a:picLocks noChangeAspect="1"/>
          </p:cNvPicPr>
          <p:nvPr/>
        </p:nvPicPr>
        <p:blipFill>
          <a:blip r:embed="rId2"/>
          <a:stretch>
            <a:fillRect/>
          </a:stretch>
        </p:blipFill>
        <p:spPr>
          <a:xfrm>
            <a:off x="0" y="599670"/>
            <a:ext cx="12192000" cy="6258330"/>
          </a:xfrm>
          <a:prstGeom prst="rect">
            <a:avLst/>
          </a:prstGeom>
        </p:spPr>
      </p:pic>
    </p:spTree>
    <p:extLst>
      <p:ext uri="{BB962C8B-B14F-4D97-AF65-F5344CB8AC3E}">
        <p14:creationId xmlns:p14="http://schemas.microsoft.com/office/powerpoint/2010/main" val="250302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789B1D2-4EAD-4201-9C46-37F834FFE978}"/>
              </a:ext>
            </a:extLst>
          </p:cNvPr>
          <p:cNvSpPr>
            <a:spLocks noGrp="1"/>
          </p:cNvSpPr>
          <p:nvPr>
            <p:ph idx="1"/>
          </p:nvPr>
        </p:nvSpPr>
        <p:spPr>
          <a:xfrm>
            <a:off x="0" y="0"/>
            <a:ext cx="12192000" cy="6858000"/>
          </a:xfrm>
        </p:spPr>
        <p:txBody>
          <a:bodyPr/>
          <a:lstStyle/>
          <a:p>
            <a:pPr marL="0" indent="0" algn="ctr">
              <a:buNone/>
            </a:pPr>
            <a:r>
              <a:rPr lang="it-IT"/>
              <a:t>Focus sui 2 blocchi di un blocco della section</a:t>
            </a:r>
          </a:p>
          <a:p>
            <a:pPr marL="0" indent="0" algn="ctr">
              <a:buNone/>
            </a:pPr>
            <a:endParaRPr lang="it-IT"/>
          </a:p>
          <a:p>
            <a:pPr marL="0" indent="0" algn="ctr">
              <a:buNone/>
            </a:pPr>
            <a:endParaRPr lang="it-IT"/>
          </a:p>
          <a:p>
            <a:pPr marL="0" indent="0" algn="ctr">
              <a:buNone/>
            </a:pPr>
            <a:endParaRPr lang="it-IT"/>
          </a:p>
          <a:p>
            <a:pPr marL="0" indent="0" algn="ctr">
              <a:buNone/>
            </a:pPr>
            <a:endParaRPr lang="it-IT"/>
          </a:p>
          <a:p>
            <a:pPr marL="0" indent="0" algn="ctr">
              <a:buNone/>
            </a:pPr>
            <a:endParaRPr lang="it-IT"/>
          </a:p>
          <a:p>
            <a:pPr marL="0" indent="0" algn="ctr">
              <a:buNone/>
            </a:pPr>
            <a:endParaRPr lang="it-IT"/>
          </a:p>
          <a:p>
            <a:pPr marL="0" indent="0">
              <a:buNone/>
            </a:pPr>
            <a:endParaRPr lang="it-IT"/>
          </a:p>
          <a:p>
            <a:pPr marL="0" indent="0">
              <a:buNone/>
            </a:pPr>
            <a:endParaRPr lang="it-IT"/>
          </a:p>
          <a:p>
            <a:pPr marL="0" indent="0">
              <a:buNone/>
            </a:pPr>
            <a:endParaRPr lang="it-IT"/>
          </a:p>
          <a:p>
            <a:pPr marL="0" indent="0">
              <a:buNone/>
            </a:pPr>
            <a:endParaRPr lang="it-IT"/>
          </a:p>
          <a:p>
            <a:pPr marL="0" indent="0">
              <a:buNone/>
            </a:pPr>
            <a:r>
              <a:rPr lang="it-IT"/>
              <a:t>E’ stata inoltre inserita una distanza di 10px tra l’elemento a (ad esempio «Corsi») con l’elemento em (ad esempio «La nostra ampia offerta»)</a:t>
            </a:r>
          </a:p>
        </p:txBody>
      </p:sp>
      <p:pic>
        <p:nvPicPr>
          <p:cNvPr id="7" name="Immagine 6">
            <a:extLst>
              <a:ext uri="{FF2B5EF4-FFF2-40B4-BE49-F238E27FC236}">
                <a16:creationId xmlns:a16="http://schemas.microsoft.com/office/drawing/2014/main" id="{9EB1D70C-1BC4-4A09-9E07-B508A9EF38DD}"/>
              </a:ext>
            </a:extLst>
          </p:cNvPr>
          <p:cNvPicPr>
            <a:picLocks noChangeAspect="1"/>
          </p:cNvPicPr>
          <p:nvPr/>
        </p:nvPicPr>
        <p:blipFill>
          <a:blip r:embed="rId2"/>
          <a:stretch>
            <a:fillRect/>
          </a:stretch>
        </p:blipFill>
        <p:spPr>
          <a:xfrm>
            <a:off x="0" y="429230"/>
            <a:ext cx="12192000" cy="4677341"/>
          </a:xfrm>
          <a:prstGeom prst="rect">
            <a:avLst/>
          </a:prstGeom>
        </p:spPr>
      </p:pic>
    </p:spTree>
    <p:extLst>
      <p:ext uri="{BB962C8B-B14F-4D97-AF65-F5344CB8AC3E}">
        <p14:creationId xmlns:p14="http://schemas.microsoft.com/office/powerpoint/2010/main" val="34381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45E0B-B30B-495E-A9BA-4CD48B0BD059}"/>
              </a:ext>
            </a:extLst>
          </p:cNvPr>
          <p:cNvSpPr>
            <a:spLocks noGrp="1"/>
          </p:cNvSpPr>
          <p:nvPr>
            <p:ph type="title"/>
          </p:nvPr>
        </p:nvSpPr>
        <p:spPr>
          <a:xfrm>
            <a:off x="838200" y="2560320"/>
            <a:ext cx="10515600" cy="1282725"/>
          </a:xfrm>
        </p:spPr>
        <p:txBody>
          <a:bodyPr>
            <a:normAutofit/>
          </a:bodyPr>
          <a:lstStyle/>
          <a:p>
            <a:pPr algn="ctr"/>
            <a:r>
              <a:rPr lang="it-IT" sz="6000"/>
              <a:t>FOOTER</a:t>
            </a:r>
          </a:p>
        </p:txBody>
      </p:sp>
    </p:spTree>
    <p:extLst>
      <p:ext uri="{BB962C8B-B14F-4D97-AF65-F5344CB8AC3E}">
        <p14:creationId xmlns:p14="http://schemas.microsoft.com/office/powerpoint/2010/main" val="192340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B9927CB3-071D-455D-891D-B710148FB580}"/>
              </a:ext>
            </a:extLst>
          </p:cNvPr>
          <p:cNvSpPr>
            <a:spLocks noGrp="1"/>
          </p:cNvSpPr>
          <p:nvPr>
            <p:ph idx="1"/>
          </p:nvPr>
        </p:nvSpPr>
        <p:spPr>
          <a:xfrm>
            <a:off x="0" y="0"/>
            <a:ext cx="12192000" cy="6858000"/>
          </a:xfrm>
        </p:spPr>
        <p:txBody>
          <a:bodyPr/>
          <a:lstStyle/>
          <a:p>
            <a:pPr marL="0" indent="0">
              <a:buNone/>
            </a:pPr>
            <a:endParaRPr lang="it-IT"/>
          </a:p>
          <a:p>
            <a:pPr marL="0" indent="0">
              <a:buNone/>
            </a:pPr>
            <a:endParaRPr lang="it-IT"/>
          </a:p>
          <a:p>
            <a:pPr marL="0" indent="0">
              <a:buNone/>
            </a:pPr>
            <a:endParaRPr lang="it-IT"/>
          </a:p>
          <a:p>
            <a:pPr marL="0" indent="0">
              <a:buNone/>
            </a:pPr>
            <a:endParaRPr lang="it-IT"/>
          </a:p>
          <a:p>
            <a:pPr marL="0" indent="0">
              <a:buNone/>
            </a:pPr>
            <a:endParaRPr lang="it-IT"/>
          </a:p>
          <a:p>
            <a:pPr marL="0" indent="0">
              <a:buNone/>
            </a:pPr>
            <a:r>
              <a:rPr lang="it-IT"/>
              <a:t>È stata inoltre aggiuta una distanza di 5px tra il blocco «Power Fitness Gym» ed il margine superiore del Footer, una distanza di 10px tra tale blocco e il blocco immediatamente inferiore.</a:t>
            </a:r>
          </a:p>
          <a:p>
            <a:pPr marL="0" indent="0">
              <a:buNone/>
            </a:pPr>
            <a:endParaRPr lang="it-IT"/>
          </a:p>
          <a:p>
            <a:pPr marL="0" indent="0">
              <a:buNone/>
            </a:pPr>
            <a:r>
              <a:rPr lang="it-IT"/>
              <a:t>Il Blocco con la scritta rossa è stato posizionato ad una distanza di 8px rispetto al margine inferiore del footer.</a:t>
            </a:r>
          </a:p>
        </p:txBody>
      </p:sp>
      <p:pic>
        <p:nvPicPr>
          <p:cNvPr id="8" name="Immagine 7">
            <a:extLst>
              <a:ext uri="{FF2B5EF4-FFF2-40B4-BE49-F238E27FC236}">
                <a16:creationId xmlns:a16="http://schemas.microsoft.com/office/drawing/2014/main" id="{4E0E9FBB-54BB-4E43-A69F-5ABF3294C40D}"/>
              </a:ext>
            </a:extLst>
          </p:cNvPr>
          <p:cNvPicPr>
            <a:picLocks noChangeAspect="1"/>
          </p:cNvPicPr>
          <p:nvPr/>
        </p:nvPicPr>
        <p:blipFill>
          <a:blip r:embed="rId2"/>
          <a:stretch>
            <a:fillRect/>
          </a:stretch>
        </p:blipFill>
        <p:spPr>
          <a:xfrm>
            <a:off x="0" y="0"/>
            <a:ext cx="12192000" cy="2325362"/>
          </a:xfrm>
          <a:prstGeom prst="rect">
            <a:avLst/>
          </a:prstGeom>
        </p:spPr>
      </p:pic>
    </p:spTree>
    <p:extLst>
      <p:ext uri="{BB962C8B-B14F-4D97-AF65-F5344CB8AC3E}">
        <p14:creationId xmlns:p14="http://schemas.microsoft.com/office/powerpoint/2010/main" val="167292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947BD842-D9AB-42D2-8256-C7C12412729C}"/>
              </a:ext>
            </a:extLst>
          </p:cNvPr>
          <p:cNvSpPr>
            <a:spLocks noGrp="1"/>
          </p:cNvSpPr>
          <p:nvPr>
            <p:ph type="subTitle" idx="1"/>
          </p:nvPr>
        </p:nvSpPr>
        <p:spPr>
          <a:xfrm>
            <a:off x="0" y="0"/>
            <a:ext cx="12192000" cy="6858000"/>
          </a:xfrm>
        </p:spPr>
        <p:txBody>
          <a:bodyPr/>
          <a:lstStyle/>
          <a:p>
            <a:pPr algn="l"/>
            <a:r>
              <a:rPr lang="it-IT"/>
              <a:t>Il progetto riguarda la realizzazione della homepage del sito di una Palestra che ho nominato «Power Fitness Gym»</a:t>
            </a:r>
          </a:p>
          <a:p>
            <a:pPr algn="l"/>
            <a:endParaRPr lang="it-IT"/>
          </a:p>
          <a:p>
            <a:pPr algn="l"/>
            <a:r>
              <a:rPr lang="it-IT"/>
              <a:t>Tutte le misure inserite tramite CSS sono riportate in questa Presentazione. Per comodità tutte le misure, anche quelle non direttamente indicate in Pixel nel codice CSS, sono riportate nella Presentazione in Pixel. Le uniche misure riportate in percentuale sono: la misura 100%(che si riferisce alla larghezza totale della pagina) e tutte le misure ereditate a partire da tale valore. Tutti i calcoli svolti per ottenere le equivalenti misure in Pixel sono riportate nei commenti del file CSS.</a:t>
            </a:r>
          </a:p>
        </p:txBody>
      </p:sp>
    </p:spTree>
    <p:extLst>
      <p:ext uri="{BB962C8B-B14F-4D97-AF65-F5344CB8AC3E}">
        <p14:creationId xmlns:p14="http://schemas.microsoft.com/office/powerpoint/2010/main" val="242299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BD9496-99F2-490C-8F3C-D07E7CB341D2}"/>
              </a:ext>
            </a:extLst>
          </p:cNvPr>
          <p:cNvSpPr>
            <a:spLocks noGrp="1"/>
          </p:cNvSpPr>
          <p:nvPr>
            <p:ph type="title"/>
          </p:nvPr>
        </p:nvSpPr>
        <p:spPr>
          <a:xfrm>
            <a:off x="838200" y="2489347"/>
            <a:ext cx="10515600" cy="1325563"/>
          </a:xfrm>
        </p:spPr>
        <p:txBody>
          <a:bodyPr>
            <a:normAutofit/>
          </a:bodyPr>
          <a:lstStyle/>
          <a:p>
            <a:pPr algn="ctr"/>
            <a:r>
              <a:rPr lang="it-IT" sz="8000"/>
              <a:t>HEADER</a:t>
            </a:r>
          </a:p>
        </p:txBody>
      </p:sp>
    </p:spTree>
    <p:extLst>
      <p:ext uri="{BB962C8B-B14F-4D97-AF65-F5344CB8AC3E}">
        <p14:creationId xmlns:p14="http://schemas.microsoft.com/office/powerpoint/2010/main" val="151781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a:extLst>
              <a:ext uri="{FF2B5EF4-FFF2-40B4-BE49-F238E27FC236}">
                <a16:creationId xmlns:a16="http://schemas.microsoft.com/office/drawing/2014/main" id="{0C3F258A-0DB1-45B0-BD5F-0616CF636B67}"/>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8586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930D522-E796-42B7-88DF-2ECAAE30307C}"/>
              </a:ext>
            </a:extLst>
          </p:cNvPr>
          <p:cNvSpPr>
            <a:spLocks noGrp="1"/>
          </p:cNvSpPr>
          <p:nvPr>
            <p:ph idx="1"/>
          </p:nvPr>
        </p:nvSpPr>
        <p:spPr>
          <a:xfrm>
            <a:off x="0" y="0"/>
            <a:ext cx="12192000" cy="6858000"/>
          </a:xfrm>
        </p:spPr>
        <p:txBody>
          <a:bodyPr/>
          <a:lstStyle/>
          <a:p>
            <a:pPr marL="0" indent="0">
              <a:buNone/>
            </a:pPr>
            <a:r>
              <a:rPr lang="it-IT"/>
              <a:t>Inoltre ho posizionato il Logo ad una distanza di 0px rispetto al margine superiore e sinistro dell’header.</a:t>
            </a:r>
          </a:p>
        </p:txBody>
      </p:sp>
    </p:spTree>
    <p:extLst>
      <p:ext uri="{BB962C8B-B14F-4D97-AF65-F5344CB8AC3E}">
        <p14:creationId xmlns:p14="http://schemas.microsoft.com/office/powerpoint/2010/main" val="258713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4BAFB6-E3F9-42E8-B5D8-C46302FC1E88}"/>
              </a:ext>
            </a:extLst>
          </p:cNvPr>
          <p:cNvSpPr>
            <a:spLocks noGrp="1"/>
          </p:cNvSpPr>
          <p:nvPr>
            <p:ph type="title"/>
          </p:nvPr>
        </p:nvSpPr>
        <p:spPr>
          <a:xfrm>
            <a:off x="838200" y="174625"/>
            <a:ext cx="10515600" cy="1325563"/>
          </a:xfrm>
        </p:spPr>
        <p:txBody>
          <a:bodyPr/>
          <a:lstStyle/>
          <a:p>
            <a:pPr algn="ctr"/>
            <a:r>
              <a:rPr lang="it-IT"/>
              <a:t>Focus sulla Navbar</a:t>
            </a:r>
          </a:p>
        </p:txBody>
      </p:sp>
      <p:sp>
        <p:nvSpPr>
          <p:cNvPr id="6" name="Segnaposto contenuto 5">
            <a:extLst>
              <a:ext uri="{FF2B5EF4-FFF2-40B4-BE49-F238E27FC236}">
                <a16:creationId xmlns:a16="http://schemas.microsoft.com/office/drawing/2014/main" id="{F0EC2F69-7903-4C84-9513-750CB3F5CB56}"/>
              </a:ext>
            </a:extLst>
          </p:cNvPr>
          <p:cNvSpPr>
            <a:spLocks noGrp="1"/>
          </p:cNvSpPr>
          <p:nvPr>
            <p:ph idx="1"/>
          </p:nvPr>
        </p:nvSpPr>
        <p:spPr>
          <a:xfrm>
            <a:off x="0" y="1500188"/>
            <a:ext cx="12192000" cy="5357812"/>
          </a:xfrm>
        </p:spPr>
        <p:txBody>
          <a:bodyPr/>
          <a:lstStyle/>
          <a:p>
            <a:pPr marL="0" indent="0">
              <a:buNone/>
            </a:pPr>
            <a:endParaRPr lang="it-IT"/>
          </a:p>
          <a:p>
            <a:pPr marL="0" indent="0">
              <a:buNone/>
            </a:pPr>
            <a:endParaRPr lang="it-IT"/>
          </a:p>
          <a:p>
            <a:pPr marL="0" indent="0">
              <a:buNone/>
            </a:pPr>
            <a:endParaRPr lang="it-IT"/>
          </a:p>
          <a:p>
            <a:pPr marL="0" indent="0">
              <a:buNone/>
            </a:pPr>
            <a:r>
              <a:rPr lang="it-IT"/>
              <a:t>Rispetto al body, ho fissato una distanza di 20px dall’alto ed una di 5px da destra.</a:t>
            </a:r>
          </a:p>
          <a:p>
            <a:pPr marL="0" indent="0">
              <a:buNone/>
            </a:pPr>
            <a:endParaRPr lang="it-IT"/>
          </a:p>
          <a:p>
            <a:pPr marL="0" indent="0">
              <a:buNone/>
            </a:pPr>
            <a:r>
              <a:rPr lang="it-IT"/>
              <a:t>Inoltre ho aggiunto un Padding di 3px;</a:t>
            </a:r>
          </a:p>
        </p:txBody>
      </p:sp>
      <p:pic>
        <p:nvPicPr>
          <p:cNvPr id="8" name="Immagine 7">
            <a:extLst>
              <a:ext uri="{FF2B5EF4-FFF2-40B4-BE49-F238E27FC236}">
                <a16:creationId xmlns:a16="http://schemas.microsoft.com/office/drawing/2014/main" id="{AA9F2B47-001B-4E21-BFE6-A9BA32F803E1}"/>
              </a:ext>
            </a:extLst>
          </p:cNvPr>
          <p:cNvPicPr>
            <a:picLocks noChangeAspect="1"/>
          </p:cNvPicPr>
          <p:nvPr/>
        </p:nvPicPr>
        <p:blipFill>
          <a:blip r:embed="rId2"/>
          <a:stretch>
            <a:fillRect/>
          </a:stretch>
        </p:blipFill>
        <p:spPr>
          <a:xfrm>
            <a:off x="2182588" y="1914526"/>
            <a:ext cx="7826824" cy="609750"/>
          </a:xfrm>
          <a:prstGeom prst="rect">
            <a:avLst/>
          </a:prstGeom>
        </p:spPr>
      </p:pic>
    </p:spTree>
    <p:extLst>
      <p:ext uri="{BB962C8B-B14F-4D97-AF65-F5344CB8AC3E}">
        <p14:creationId xmlns:p14="http://schemas.microsoft.com/office/powerpoint/2010/main" val="34699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2487D4-8838-4F16-9422-1835EE2B15EC}"/>
              </a:ext>
            </a:extLst>
          </p:cNvPr>
          <p:cNvSpPr>
            <a:spLocks noGrp="1"/>
          </p:cNvSpPr>
          <p:nvPr>
            <p:ph type="title"/>
          </p:nvPr>
        </p:nvSpPr>
        <p:spPr>
          <a:xfrm>
            <a:off x="838200" y="2545617"/>
            <a:ext cx="10515600" cy="1325563"/>
          </a:xfrm>
        </p:spPr>
        <p:txBody>
          <a:bodyPr>
            <a:normAutofit/>
          </a:bodyPr>
          <a:lstStyle/>
          <a:p>
            <a:pPr algn="ctr"/>
            <a:r>
              <a:rPr lang="it-IT" sz="8000"/>
              <a:t>SECTION</a:t>
            </a:r>
          </a:p>
        </p:txBody>
      </p:sp>
    </p:spTree>
    <p:extLst>
      <p:ext uri="{BB962C8B-B14F-4D97-AF65-F5344CB8AC3E}">
        <p14:creationId xmlns:p14="http://schemas.microsoft.com/office/powerpoint/2010/main" val="336481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0649489-1DA1-45CA-AC6C-9792840A0111}"/>
              </a:ext>
            </a:extLst>
          </p:cNvPr>
          <p:cNvSpPr>
            <a:spLocks noGrp="1"/>
          </p:cNvSpPr>
          <p:nvPr>
            <p:ph idx="1"/>
          </p:nvPr>
        </p:nvSpPr>
        <p:spPr>
          <a:xfrm>
            <a:off x="0" y="0"/>
            <a:ext cx="12192000" cy="6858000"/>
          </a:xfrm>
        </p:spPr>
        <p:txBody>
          <a:bodyPr/>
          <a:lstStyle/>
          <a:p>
            <a:pPr marL="0" indent="0">
              <a:buNone/>
            </a:pPr>
            <a:r>
              <a:rPr lang="it-IT"/>
              <a:t>La section è composta da tre blocchi(con bordo viola), disposti secondo la naturale disposizione verticale. Ciascun blocco è a sua volta composto da 2 blocchi(con bordo nero), disposti in orizzontale utilizzando la flexbox.</a:t>
            </a:r>
          </a:p>
          <a:p>
            <a:pPr marL="0" indent="0">
              <a:buNone/>
            </a:pPr>
            <a:endParaRPr lang="it-IT"/>
          </a:p>
          <a:p>
            <a:pPr marL="0" indent="0">
              <a:buNone/>
            </a:pPr>
            <a:r>
              <a:rPr lang="it-IT"/>
              <a:t>Faccio presente che ho utilizzato i bordi solo nella Presentazione per poter illustrare meglio le distanze e le misure degli elementi. </a:t>
            </a:r>
          </a:p>
        </p:txBody>
      </p:sp>
    </p:spTree>
    <p:extLst>
      <p:ext uri="{BB962C8B-B14F-4D97-AF65-F5344CB8AC3E}">
        <p14:creationId xmlns:p14="http://schemas.microsoft.com/office/powerpoint/2010/main" val="114208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16234C2C-F52D-4DD7-B03B-058DD9EE1C5A}"/>
              </a:ext>
            </a:extLst>
          </p:cNvPr>
          <p:cNvPicPr>
            <a:picLocks noGrp="1" noChangeAspect="1"/>
          </p:cNvPicPr>
          <p:nvPr>
            <p:ph idx="1"/>
          </p:nvPr>
        </p:nvPicPr>
        <p:blipFill>
          <a:blip r:embed="rId2"/>
          <a:stretch>
            <a:fillRect/>
          </a:stretch>
        </p:blipFill>
        <p:spPr>
          <a:xfrm>
            <a:off x="2025747" y="0"/>
            <a:ext cx="8776476" cy="6858000"/>
          </a:xfrm>
          <a:prstGeom prst="rect">
            <a:avLst/>
          </a:prstGeom>
        </p:spPr>
      </p:pic>
    </p:spTree>
    <p:extLst>
      <p:ext uri="{BB962C8B-B14F-4D97-AF65-F5344CB8AC3E}">
        <p14:creationId xmlns:p14="http://schemas.microsoft.com/office/powerpoint/2010/main" val="30112022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323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HOMEPAGE</vt:lpstr>
      <vt:lpstr>Presentazione standard di PowerPoint</vt:lpstr>
      <vt:lpstr>HEADER</vt:lpstr>
      <vt:lpstr>Presentazione standard di PowerPoint</vt:lpstr>
      <vt:lpstr>Presentazione standard di PowerPoint</vt:lpstr>
      <vt:lpstr>Focus sulla Navbar</vt:lpstr>
      <vt:lpstr>SECTION</vt:lpstr>
      <vt:lpstr>Presentazione standard di PowerPoint</vt:lpstr>
      <vt:lpstr>Presentazione standard di PowerPoint</vt:lpstr>
      <vt:lpstr>Presentazione standard di PowerPoint</vt:lpstr>
      <vt:lpstr>Presentazione standard di PowerPoint</vt:lpstr>
      <vt:lpstr>FOOTER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GERLANDO MARIA CACCIATORE</dc:creator>
  <cp:lastModifiedBy>GERLANDO MARIA CACCIATORE</cp:lastModifiedBy>
  <cp:revision>21</cp:revision>
  <dcterms:created xsi:type="dcterms:W3CDTF">2021-03-24T16:00:59Z</dcterms:created>
  <dcterms:modified xsi:type="dcterms:W3CDTF">2021-03-25T18:16:59Z</dcterms:modified>
</cp:coreProperties>
</file>