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66"/>
    <a:srgbClr val="5D84CD"/>
    <a:srgbClr val="FB7A6E"/>
    <a:srgbClr val="BEFF8B"/>
    <a:srgbClr val="1B376F"/>
    <a:srgbClr val="013660"/>
    <a:srgbClr val="00355F"/>
    <a:srgbClr val="FFC60B"/>
    <a:srgbClr val="FFFFFF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7" autoAdjust="0"/>
  </p:normalViewPr>
  <p:slideViewPr>
    <p:cSldViewPr snapToGrid="0">
      <p:cViewPr>
        <p:scale>
          <a:sx n="90" d="100"/>
          <a:sy n="90" d="100"/>
        </p:scale>
        <p:origin x="-7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AEEED-BCAF-4049-AB8E-40CF5AB9960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44EC4E2-230A-43C6-A9B1-4CEF3914B42E}">
      <dgm:prSet phldrT="[文本]"/>
      <dgm:spPr>
        <a:solidFill>
          <a:srgbClr val="00355F"/>
        </a:solidFill>
      </dgm:spPr>
      <dgm:t>
        <a:bodyPr/>
        <a:lstStyle/>
        <a:p>
          <a:r>
            <a:rPr lang="en-US" dirty="0" smtClean="0">
              <a:latin typeface="Consolas" panose="020B0609020204030204" pitchFamily="49" charset="0"/>
            </a:rPr>
            <a:t>Feature Engineering</a:t>
          </a:r>
          <a:endParaRPr lang="en-US" dirty="0">
            <a:latin typeface="Consolas" panose="020B0609020204030204" pitchFamily="49" charset="0"/>
          </a:endParaRPr>
        </a:p>
      </dgm:t>
    </dgm:pt>
    <dgm:pt modelId="{EDFA9569-4259-4523-8A7B-054DB2FC28EA}" type="parTrans" cxnId="{982BE41F-C8CF-465E-B231-01202E29A683}">
      <dgm:prSet/>
      <dgm:spPr/>
      <dgm:t>
        <a:bodyPr/>
        <a:lstStyle/>
        <a:p>
          <a:endParaRPr lang="en-US"/>
        </a:p>
      </dgm:t>
    </dgm:pt>
    <dgm:pt modelId="{D740B9B8-F51A-43D2-AF35-A316ECB66772}" type="sibTrans" cxnId="{982BE41F-C8CF-465E-B231-01202E29A683}">
      <dgm:prSet/>
      <dgm:spPr/>
      <dgm:t>
        <a:bodyPr/>
        <a:lstStyle/>
        <a:p>
          <a:endParaRPr lang="en-US"/>
        </a:p>
      </dgm:t>
    </dgm:pt>
    <dgm:pt modelId="{A2E77B9F-B7D3-4EBB-B704-D698535704A5}">
      <dgm:prSet phldrT="[文本]"/>
      <dgm:spPr>
        <a:solidFill>
          <a:srgbClr val="00355F"/>
        </a:solidFill>
      </dgm:spPr>
      <dgm:t>
        <a:bodyPr/>
        <a:lstStyle/>
        <a:p>
          <a:r>
            <a:rPr lang="en-US" dirty="0" smtClean="0">
              <a:latin typeface="Consolas" panose="020B0609020204030204" pitchFamily="49" charset="0"/>
            </a:rPr>
            <a:t>Cluster Analysis</a:t>
          </a:r>
          <a:endParaRPr lang="en-US" dirty="0">
            <a:latin typeface="Consolas" panose="020B0609020204030204" pitchFamily="49" charset="0"/>
          </a:endParaRPr>
        </a:p>
      </dgm:t>
    </dgm:pt>
    <dgm:pt modelId="{D6603FC1-B414-458E-9A85-FE21A3A9A004}" type="parTrans" cxnId="{D9BC72C8-D02E-41E6-8370-A88BE4210F92}">
      <dgm:prSet/>
      <dgm:spPr/>
      <dgm:t>
        <a:bodyPr/>
        <a:lstStyle/>
        <a:p>
          <a:endParaRPr lang="en-US"/>
        </a:p>
      </dgm:t>
    </dgm:pt>
    <dgm:pt modelId="{4D47C856-944B-4B4F-AEA2-D9131C508826}" type="sibTrans" cxnId="{D9BC72C8-D02E-41E6-8370-A88BE4210F92}">
      <dgm:prSet/>
      <dgm:spPr/>
      <dgm:t>
        <a:bodyPr/>
        <a:lstStyle/>
        <a:p>
          <a:endParaRPr lang="en-US"/>
        </a:p>
      </dgm:t>
    </dgm:pt>
    <dgm:pt modelId="{ADD034BA-32FE-4001-A0C6-0AA36A457FF9}">
      <dgm:prSet phldrT="[文本]"/>
      <dgm:spPr>
        <a:solidFill>
          <a:srgbClr val="00355F"/>
        </a:solidFill>
      </dgm:spPr>
      <dgm:t>
        <a:bodyPr/>
        <a:lstStyle/>
        <a:p>
          <a:r>
            <a:rPr lang="en-US" dirty="0" smtClean="0">
              <a:latin typeface="Consolas" panose="020B0609020204030204" pitchFamily="49" charset="0"/>
            </a:rPr>
            <a:t>Behavior Identification</a:t>
          </a:r>
          <a:endParaRPr lang="en-US" dirty="0">
            <a:latin typeface="Consolas" panose="020B0609020204030204" pitchFamily="49" charset="0"/>
          </a:endParaRPr>
        </a:p>
      </dgm:t>
    </dgm:pt>
    <dgm:pt modelId="{5BBAB591-7525-48ED-9E44-395D1B6280A2}" type="parTrans" cxnId="{8EBCBBDE-EB63-4158-9FE0-A5CD16BCBB9E}">
      <dgm:prSet/>
      <dgm:spPr/>
      <dgm:t>
        <a:bodyPr/>
        <a:lstStyle/>
        <a:p>
          <a:endParaRPr lang="en-US"/>
        </a:p>
      </dgm:t>
    </dgm:pt>
    <dgm:pt modelId="{B64651B1-1B5A-4057-B144-D5940563C965}" type="sibTrans" cxnId="{8EBCBBDE-EB63-4158-9FE0-A5CD16BCBB9E}">
      <dgm:prSet/>
      <dgm:spPr/>
      <dgm:t>
        <a:bodyPr/>
        <a:lstStyle/>
        <a:p>
          <a:endParaRPr lang="en-US"/>
        </a:p>
      </dgm:t>
    </dgm:pt>
    <dgm:pt modelId="{83DF16C3-B2C6-4A9B-AB8F-08773F1A2816}" type="pres">
      <dgm:prSet presAssocID="{B61AEEED-BCAF-4049-AB8E-40CF5AB99602}" presName="Name0" presStyleCnt="0">
        <dgm:presLayoutVars>
          <dgm:dir/>
          <dgm:animLvl val="lvl"/>
          <dgm:resizeHandles val="exact"/>
        </dgm:presLayoutVars>
      </dgm:prSet>
      <dgm:spPr/>
    </dgm:pt>
    <dgm:pt modelId="{B18CA97A-2AAE-4DAB-B526-EB265F8E442C}" type="pres">
      <dgm:prSet presAssocID="{944EC4E2-230A-43C6-A9B1-4CEF3914B42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11B87-99C7-473B-9A1B-E99E08E68DAA}" type="pres">
      <dgm:prSet presAssocID="{D740B9B8-F51A-43D2-AF35-A316ECB66772}" presName="parTxOnlySpace" presStyleCnt="0"/>
      <dgm:spPr/>
    </dgm:pt>
    <dgm:pt modelId="{06B274A3-481B-4C35-BC44-C78F28AB1AD5}" type="pres">
      <dgm:prSet presAssocID="{A2E77B9F-B7D3-4EBB-B704-D698535704A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9DF0B-4067-43FB-928E-55982AC379B1}" type="pres">
      <dgm:prSet presAssocID="{4D47C856-944B-4B4F-AEA2-D9131C508826}" presName="parTxOnlySpace" presStyleCnt="0"/>
      <dgm:spPr/>
    </dgm:pt>
    <dgm:pt modelId="{2CE483D6-F69D-4B32-BCE7-E8CDB0AF8829}" type="pres">
      <dgm:prSet presAssocID="{ADD034BA-32FE-4001-A0C6-0AA36A457FF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9CCFD2-C786-4C6C-8C3F-F9BF88141BE6}" type="presOf" srcId="{A2E77B9F-B7D3-4EBB-B704-D698535704A5}" destId="{06B274A3-481B-4C35-BC44-C78F28AB1AD5}" srcOrd="0" destOrd="0" presId="urn:microsoft.com/office/officeart/2005/8/layout/chevron1"/>
    <dgm:cxn modelId="{DA7F4ACC-5B1E-4B18-9E7F-8ABAC50F505A}" type="presOf" srcId="{B61AEEED-BCAF-4049-AB8E-40CF5AB99602}" destId="{83DF16C3-B2C6-4A9B-AB8F-08773F1A2816}" srcOrd="0" destOrd="0" presId="urn:microsoft.com/office/officeart/2005/8/layout/chevron1"/>
    <dgm:cxn modelId="{275F1D82-460A-4E2B-AED8-8552FCE2DE12}" type="presOf" srcId="{944EC4E2-230A-43C6-A9B1-4CEF3914B42E}" destId="{B18CA97A-2AAE-4DAB-B526-EB265F8E442C}" srcOrd="0" destOrd="0" presId="urn:microsoft.com/office/officeart/2005/8/layout/chevron1"/>
    <dgm:cxn modelId="{8EBCBBDE-EB63-4158-9FE0-A5CD16BCBB9E}" srcId="{B61AEEED-BCAF-4049-AB8E-40CF5AB99602}" destId="{ADD034BA-32FE-4001-A0C6-0AA36A457FF9}" srcOrd="2" destOrd="0" parTransId="{5BBAB591-7525-48ED-9E44-395D1B6280A2}" sibTransId="{B64651B1-1B5A-4057-B144-D5940563C965}"/>
    <dgm:cxn modelId="{982BE41F-C8CF-465E-B231-01202E29A683}" srcId="{B61AEEED-BCAF-4049-AB8E-40CF5AB99602}" destId="{944EC4E2-230A-43C6-A9B1-4CEF3914B42E}" srcOrd="0" destOrd="0" parTransId="{EDFA9569-4259-4523-8A7B-054DB2FC28EA}" sibTransId="{D740B9B8-F51A-43D2-AF35-A316ECB66772}"/>
    <dgm:cxn modelId="{EC3547DC-7F1F-483A-84F7-B7FA3654054F}" type="presOf" srcId="{ADD034BA-32FE-4001-A0C6-0AA36A457FF9}" destId="{2CE483D6-F69D-4B32-BCE7-E8CDB0AF8829}" srcOrd="0" destOrd="0" presId="urn:microsoft.com/office/officeart/2005/8/layout/chevron1"/>
    <dgm:cxn modelId="{D9BC72C8-D02E-41E6-8370-A88BE4210F92}" srcId="{B61AEEED-BCAF-4049-AB8E-40CF5AB99602}" destId="{A2E77B9F-B7D3-4EBB-B704-D698535704A5}" srcOrd="1" destOrd="0" parTransId="{D6603FC1-B414-458E-9A85-FE21A3A9A004}" sibTransId="{4D47C856-944B-4B4F-AEA2-D9131C508826}"/>
    <dgm:cxn modelId="{4D4FD79C-B8E9-4E45-BE2F-C5303D7DE98C}" type="presParOf" srcId="{83DF16C3-B2C6-4A9B-AB8F-08773F1A2816}" destId="{B18CA97A-2AAE-4DAB-B526-EB265F8E442C}" srcOrd="0" destOrd="0" presId="urn:microsoft.com/office/officeart/2005/8/layout/chevron1"/>
    <dgm:cxn modelId="{BAD7B0F4-B74E-4564-99CE-999A3D3A84A3}" type="presParOf" srcId="{83DF16C3-B2C6-4A9B-AB8F-08773F1A2816}" destId="{9A211B87-99C7-473B-9A1B-E99E08E68DAA}" srcOrd="1" destOrd="0" presId="urn:microsoft.com/office/officeart/2005/8/layout/chevron1"/>
    <dgm:cxn modelId="{290BDAA2-CEB7-4D5D-9679-A38F17D2679E}" type="presParOf" srcId="{83DF16C3-B2C6-4A9B-AB8F-08773F1A2816}" destId="{06B274A3-481B-4C35-BC44-C78F28AB1AD5}" srcOrd="2" destOrd="0" presId="urn:microsoft.com/office/officeart/2005/8/layout/chevron1"/>
    <dgm:cxn modelId="{39A6381C-7A47-46B9-BA9A-98F659124EE5}" type="presParOf" srcId="{83DF16C3-B2C6-4A9B-AB8F-08773F1A2816}" destId="{D859DF0B-4067-43FB-928E-55982AC379B1}" srcOrd="3" destOrd="0" presId="urn:microsoft.com/office/officeart/2005/8/layout/chevron1"/>
    <dgm:cxn modelId="{73CBC699-7F66-4228-B6EB-A60577956EAE}" type="presParOf" srcId="{83DF16C3-B2C6-4A9B-AB8F-08773F1A2816}" destId="{2CE483D6-F69D-4B32-BCE7-E8CDB0AF8829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04C605-67D2-4FE1-9B72-1A9EFB7180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1BAE365-F3DA-4815-9B96-142B96FB92A4}">
      <dgm:prSet phldrT="[文本]"/>
      <dgm:spPr>
        <a:solidFill>
          <a:srgbClr val="00355F"/>
        </a:solidFill>
      </dgm:spPr>
      <dgm:t>
        <a:bodyPr/>
        <a:lstStyle/>
        <a:p>
          <a:pPr algn="l"/>
          <a:r>
            <a:rPr lang="en-US" dirty="0" smtClean="0">
              <a:latin typeface="Consolas" panose="020B0609020204030204" pitchFamily="49" charset="0"/>
            </a:rPr>
            <a:t>- High star rating</a:t>
          </a:r>
        </a:p>
        <a:p>
          <a:pPr algn="ctr"/>
          <a:r>
            <a:rPr lang="en-US" dirty="0" smtClean="0">
              <a:latin typeface="Consolas" panose="020B0609020204030204" pitchFamily="49" charset="0"/>
            </a:rPr>
            <a:t>- Package Promotion</a:t>
          </a:r>
        </a:p>
      </dgm:t>
    </dgm:pt>
    <dgm:pt modelId="{D09F78D3-7D07-4366-90B1-E7DF98DA522B}" type="parTrans" cxnId="{0A2DBACA-EAA0-40A0-9346-6F550AAEC3E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65C4F01-9713-44B9-8F87-1A5A034955B6}" type="sibTrans" cxnId="{0A2DBACA-EAA0-40A0-9346-6F550AAEC3E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A56FC76-A476-4874-8662-11376E90BC08}">
      <dgm:prSet phldrT="[文本]"/>
      <dgm:spPr>
        <a:solidFill>
          <a:srgbClr val="013660"/>
        </a:solidFill>
      </dgm:spPr>
      <dgm:t>
        <a:bodyPr/>
        <a:lstStyle/>
        <a:p>
          <a:pPr algn="l"/>
          <a:r>
            <a:rPr lang="en-US" dirty="0" smtClean="0">
              <a:latin typeface="Consolas" panose="020B0609020204030204" pitchFamily="49" charset="0"/>
            </a:rPr>
            <a:t>- Branded Hotel</a:t>
          </a:r>
        </a:p>
        <a:p>
          <a:pPr algn="l"/>
          <a:r>
            <a:rPr lang="en-US" dirty="0" smtClean="0">
              <a:latin typeface="Consolas" panose="020B0609020204030204" pitchFamily="49" charset="0"/>
            </a:rPr>
            <a:t>- City Center </a:t>
          </a:r>
          <a:endParaRPr lang="en-US" dirty="0">
            <a:latin typeface="Consolas" panose="020B0609020204030204" pitchFamily="49" charset="0"/>
          </a:endParaRPr>
        </a:p>
      </dgm:t>
    </dgm:pt>
    <dgm:pt modelId="{AFBCC89F-B65E-46A3-B179-B6D578056970}" type="parTrans" cxnId="{9470977A-82A3-4A0E-9855-23DE7AE7F8D1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B902750-9BC3-4C5C-8519-A622809DCB10}" type="sibTrans" cxnId="{9470977A-82A3-4A0E-9855-23DE7AE7F8D1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928B49D-265A-42D2-8954-36CC9FC69982}">
      <dgm:prSet phldrT="[文本]"/>
      <dgm:spPr>
        <a:solidFill>
          <a:srgbClr val="00355F"/>
        </a:solidFill>
      </dgm:spPr>
      <dgm:t>
        <a:bodyPr/>
        <a:lstStyle/>
        <a:p>
          <a:pPr algn="l"/>
          <a:r>
            <a:rPr lang="en-US" dirty="0" smtClean="0">
              <a:latin typeface="Consolas" panose="020B0609020204030204" pitchFamily="49" charset="0"/>
            </a:rPr>
            <a:t>- Large Suite</a:t>
          </a:r>
        </a:p>
        <a:p>
          <a:pPr algn="l"/>
          <a:r>
            <a:rPr lang="en-US" dirty="0" smtClean="0">
              <a:latin typeface="Consolas" panose="020B0609020204030204" pitchFamily="49" charset="0"/>
            </a:rPr>
            <a:t>- Family Activity</a:t>
          </a:r>
          <a:endParaRPr lang="en-US" dirty="0">
            <a:latin typeface="Consolas" panose="020B0609020204030204" pitchFamily="49" charset="0"/>
          </a:endParaRPr>
        </a:p>
      </dgm:t>
    </dgm:pt>
    <dgm:pt modelId="{8B3D2B04-6FFC-4BDB-BEDB-B1D0F30EDD3D}" type="parTrans" cxnId="{ACA57D66-FEB5-47A7-8C40-DB3E192091C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00A7EDD-833F-4DC1-9343-4B822BC0B1F9}" type="sibTrans" cxnId="{ACA57D66-FEB5-47A7-8C40-DB3E192091C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BF352AF-535F-4C47-AB07-0EBED2F740C4}" type="pres">
      <dgm:prSet presAssocID="{D304C605-67D2-4FE1-9B72-1A9EFB71800F}" presName="linearFlow" presStyleCnt="0">
        <dgm:presLayoutVars>
          <dgm:dir/>
          <dgm:resizeHandles val="exact"/>
        </dgm:presLayoutVars>
      </dgm:prSet>
      <dgm:spPr/>
    </dgm:pt>
    <dgm:pt modelId="{460650DF-C20E-4696-BA48-47223B346690}" type="pres">
      <dgm:prSet presAssocID="{31BAE365-F3DA-4815-9B96-142B96FB92A4}" presName="composite" presStyleCnt="0"/>
      <dgm:spPr/>
    </dgm:pt>
    <dgm:pt modelId="{22304409-76E2-45D6-823E-23BDC435CC90}" type="pres">
      <dgm:prSet presAssocID="{31BAE365-F3DA-4815-9B96-142B96FB92A4}" presName="imgShp" presStyleLbl="fgImgPlace1" presStyleIdx="0" presStyleCnt="3" custLinFactNeighborY="2885"/>
      <dgm:spPr>
        <a:blipFill dpi="0" rotWithShape="1">
          <a:blip xmlns:r="http://schemas.openxmlformats.org/officeDocument/2006/relationships" r:embed="rId1"/>
          <a:srcRect/>
          <a:stretch>
            <a:fillRect l="-15000" t="-15000" r="-15000" b="-15000"/>
          </a:stretch>
        </a:blipFill>
      </dgm:spPr>
    </dgm:pt>
    <dgm:pt modelId="{EFB4E5D0-3450-4AF6-A967-0E96903D6B81}" type="pres">
      <dgm:prSet presAssocID="{31BAE365-F3DA-4815-9B96-142B96FB92A4}" presName="txShp" presStyleLbl="node1" presStyleIdx="0" presStyleCnt="3" custLinFactNeighborX="323" custLinFactNeighborY="-2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CCFEF-F61C-4FF7-8F7C-3477925BE5F4}" type="pres">
      <dgm:prSet presAssocID="{065C4F01-9713-44B9-8F87-1A5A034955B6}" presName="spacing" presStyleCnt="0"/>
      <dgm:spPr/>
    </dgm:pt>
    <dgm:pt modelId="{D51BDFDF-2961-489E-B802-66C2F9E70215}" type="pres">
      <dgm:prSet presAssocID="{0A56FC76-A476-4874-8662-11376E90BC08}" presName="composite" presStyleCnt="0"/>
      <dgm:spPr/>
    </dgm:pt>
    <dgm:pt modelId="{BCF46770-4953-4E74-9D6A-C5748B80D0F0}" type="pres">
      <dgm:prSet presAssocID="{0A56FC76-A476-4874-8662-11376E90BC08}" presName="imgShp" presStyleLbl="fgImgPlace1" presStyleIdx="1" presStyleCnt="3" custLinFactNeighborX="-521" custLinFactNeighborY="1"/>
      <dgm:spPr>
        <a:blipFill dpi="0"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2AB27BFE-C684-48DA-A03B-2FF682FEAFCD}" type="pres">
      <dgm:prSet presAssocID="{0A56FC76-A476-4874-8662-11376E90BC0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3F3F5-1FAE-46EF-A91A-49A523D2552C}" type="pres">
      <dgm:prSet presAssocID="{FB902750-9BC3-4C5C-8519-A622809DCB10}" presName="spacing" presStyleCnt="0"/>
      <dgm:spPr/>
    </dgm:pt>
    <dgm:pt modelId="{596216D3-85B9-4DF5-A574-13713FA50ED0}" type="pres">
      <dgm:prSet presAssocID="{A928B49D-265A-42D2-8954-36CC9FC69982}" presName="composite" presStyleCnt="0"/>
      <dgm:spPr/>
    </dgm:pt>
    <dgm:pt modelId="{C6EF6FD2-246F-4D5E-9E63-0FBEE6FC9873}" type="pres">
      <dgm:prSet presAssocID="{A928B49D-265A-42D2-8954-36CC9FC69982}" presName="imgShp" presStyleLbl="fgImgPlace1" presStyleIdx="2" presStyleCnt="3" custLinFactNeighborY="1567"/>
      <dgm:spPr>
        <a:blipFill dpi="0"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3753B62-6DAF-4A9C-8FC0-0DA726EC9074}" type="pres">
      <dgm:prSet presAssocID="{A928B49D-265A-42D2-8954-36CC9FC69982}" presName="txShp" presStyleLbl="node1" presStyleIdx="2" presStyleCnt="3" custLinFactNeighborY="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0B2F4E-A1D3-4C6A-A627-BF4806FC60F5}" type="presOf" srcId="{31BAE365-F3DA-4815-9B96-142B96FB92A4}" destId="{EFB4E5D0-3450-4AF6-A967-0E96903D6B81}" srcOrd="0" destOrd="0" presId="urn:microsoft.com/office/officeart/2005/8/layout/vList3"/>
    <dgm:cxn modelId="{C4F13298-E94D-4143-80B5-1B5D733DADC4}" type="presOf" srcId="{A928B49D-265A-42D2-8954-36CC9FC69982}" destId="{C3753B62-6DAF-4A9C-8FC0-0DA726EC9074}" srcOrd="0" destOrd="0" presId="urn:microsoft.com/office/officeart/2005/8/layout/vList3"/>
    <dgm:cxn modelId="{67845E9C-2AAA-457D-96E0-EC53C58927A4}" type="presOf" srcId="{0A56FC76-A476-4874-8662-11376E90BC08}" destId="{2AB27BFE-C684-48DA-A03B-2FF682FEAFCD}" srcOrd="0" destOrd="0" presId="urn:microsoft.com/office/officeart/2005/8/layout/vList3"/>
    <dgm:cxn modelId="{0A2DBACA-EAA0-40A0-9346-6F550AAEC3EF}" srcId="{D304C605-67D2-4FE1-9B72-1A9EFB71800F}" destId="{31BAE365-F3DA-4815-9B96-142B96FB92A4}" srcOrd="0" destOrd="0" parTransId="{D09F78D3-7D07-4366-90B1-E7DF98DA522B}" sibTransId="{065C4F01-9713-44B9-8F87-1A5A034955B6}"/>
    <dgm:cxn modelId="{9470977A-82A3-4A0E-9855-23DE7AE7F8D1}" srcId="{D304C605-67D2-4FE1-9B72-1A9EFB71800F}" destId="{0A56FC76-A476-4874-8662-11376E90BC08}" srcOrd="1" destOrd="0" parTransId="{AFBCC89F-B65E-46A3-B179-B6D578056970}" sibTransId="{FB902750-9BC3-4C5C-8519-A622809DCB10}"/>
    <dgm:cxn modelId="{2859386E-70FA-49CD-B79F-3FB91FECEA49}" type="presOf" srcId="{D304C605-67D2-4FE1-9B72-1A9EFB71800F}" destId="{6BF352AF-535F-4C47-AB07-0EBED2F740C4}" srcOrd="0" destOrd="0" presId="urn:microsoft.com/office/officeart/2005/8/layout/vList3"/>
    <dgm:cxn modelId="{ACA57D66-FEB5-47A7-8C40-DB3E192091C3}" srcId="{D304C605-67D2-4FE1-9B72-1A9EFB71800F}" destId="{A928B49D-265A-42D2-8954-36CC9FC69982}" srcOrd="2" destOrd="0" parTransId="{8B3D2B04-6FFC-4BDB-BEDB-B1D0F30EDD3D}" sibTransId="{E00A7EDD-833F-4DC1-9343-4B822BC0B1F9}"/>
    <dgm:cxn modelId="{6D981A12-615D-4AA3-AD88-ABDB115F9691}" type="presParOf" srcId="{6BF352AF-535F-4C47-AB07-0EBED2F740C4}" destId="{460650DF-C20E-4696-BA48-47223B346690}" srcOrd="0" destOrd="0" presId="urn:microsoft.com/office/officeart/2005/8/layout/vList3"/>
    <dgm:cxn modelId="{61F985C9-B5DB-4FA4-B3B7-8C385292FABB}" type="presParOf" srcId="{460650DF-C20E-4696-BA48-47223B346690}" destId="{22304409-76E2-45D6-823E-23BDC435CC90}" srcOrd="0" destOrd="0" presId="urn:microsoft.com/office/officeart/2005/8/layout/vList3"/>
    <dgm:cxn modelId="{ED894CC6-7284-4DDD-A322-369D4468B300}" type="presParOf" srcId="{460650DF-C20E-4696-BA48-47223B346690}" destId="{EFB4E5D0-3450-4AF6-A967-0E96903D6B81}" srcOrd="1" destOrd="0" presId="urn:microsoft.com/office/officeart/2005/8/layout/vList3"/>
    <dgm:cxn modelId="{088561F5-31D7-425B-8706-FDEF603C7906}" type="presParOf" srcId="{6BF352AF-535F-4C47-AB07-0EBED2F740C4}" destId="{299CCFEF-F61C-4FF7-8F7C-3477925BE5F4}" srcOrd="1" destOrd="0" presId="urn:microsoft.com/office/officeart/2005/8/layout/vList3"/>
    <dgm:cxn modelId="{5F09AFB7-3013-4087-B1A7-D52349FA7C3A}" type="presParOf" srcId="{6BF352AF-535F-4C47-AB07-0EBED2F740C4}" destId="{D51BDFDF-2961-489E-B802-66C2F9E70215}" srcOrd="2" destOrd="0" presId="urn:microsoft.com/office/officeart/2005/8/layout/vList3"/>
    <dgm:cxn modelId="{287C5D5B-4DEF-4C40-B28B-1C3384544B90}" type="presParOf" srcId="{D51BDFDF-2961-489E-B802-66C2F9E70215}" destId="{BCF46770-4953-4E74-9D6A-C5748B80D0F0}" srcOrd="0" destOrd="0" presId="urn:microsoft.com/office/officeart/2005/8/layout/vList3"/>
    <dgm:cxn modelId="{48B2A03D-9C5A-462D-86DF-0FBBE890DF90}" type="presParOf" srcId="{D51BDFDF-2961-489E-B802-66C2F9E70215}" destId="{2AB27BFE-C684-48DA-A03B-2FF682FEAFCD}" srcOrd="1" destOrd="0" presId="urn:microsoft.com/office/officeart/2005/8/layout/vList3"/>
    <dgm:cxn modelId="{84780635-4381-47A5-83A9-524CC3059A8B}" type="presParOf" srcId="{6BF352AF-535F-4C47-AB07-0EBED2F740C4}" destId="{C203F3F5-1FAE-46EF-A91A-49A523D2552C}" srcOrd="3" destOrd="0" presId="urn:microsoft.com/office/officeart/2005/8/layout/vList3"/>
    <dgm:cxn modelId="{52B6361F-16FC-4D98-A7A3-17ED1E357AD2}" type="presParOf" srcId="{6BF352AF-535F-4C47-AB07-0EBED2F740C4}" destId="{596216D3-85B9-4DF5-A574-13713FA50ED0}" srcOrd="4" destOrd="0" presId="urn:microsoft.com/office/officeart/2005/8/layout/vList3"/>
    <dgm:cxn modelId="{844F29AD-6680-4281-B31C-1D8DEBE2EC4B}" type="presParOf" srcId="{596216D3-85B9-4DF5-A574-13713FA50ED0}" destId="{C6EF6FD2-246F-4D5E-9E63-0FBEE6FC9873}" srcOrd="0" destOrd="0" presId="urn:microsoft.com/office/officeart/2005/8/layout/vList3"/>
    <dgm:cxn modelId="{480CB9FD-623C-4D43-94E4-319F4BDF7252}" type="presParOf" srcId="{596216D3-85B9-4DF5-A574-13713FA50ED0}" destId="{C3753B62-6DAF-4A9C-8FC0-0DA726EC907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CA97A-2AAE-4DAB-B526-EB265F8E442C}">
      <dsp:nvSpPr>
        <dsp:cNvPr id="0" name=""/>
        <dsp:cNvSpPr/>
      </dsp:nvSpPr>
      <dsp:spPr>
        <a:xfrm>
          <a:off x="2381" y="324502"/>
          <a:ext cx="2901156" cy="1160462"/>
        </a:xfrm>
        <a:prstGeom prst="chevron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olas" panose="020B0609020204030204" pitchFamily="49" charset="0"/>
            </a:rPr>
            <a:t>Feature Engineering</a:t>
          </a:r>
          <a:endParaRPr lang="en-US" sz="1600" kern="1200" dirty="0">
            <a:latin typeface="Consolas" panose="020B0609020204030204" pitchFamily="49" charset="0"/>
          </a:endParaRPr>
        </a:p>
      </dsp:txBody>
      <dsp:txXfrm>
        <a:off x="582612" y="324502"/>
        <a:ext cx="1740694" cy="1160462"/>
      </dsp:txXfrm>
    </dsp:sp>
    <dsp:sp modelId="{06B274A3-481B-4C35-BC44-C78F28AB1AD5}">
      <dsp:nvSpPr>
        <dsp:cNvPr id="0" name=""/>
        <dsp:cNvSpPr/>
      </dsp:nvSpPr>
      <dsp:spPr>
        <a:xfrm>
          <a:off x="2613421" y="324502"/>
          <a:ext cx="2901156" cy="1160462"/>
        </a:xfrm>
        <a:prstGeom prst="chevron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olas" panose="020B0609020204030204" pitchFamily="49" charset="0"/>
            </a:rPr>
            <a:t>Cluster Analysis</a:t>
          </a:r>
          <a:endParaRPr lang="en-US" sz="1600" kern="1200" dirty="0">
            <a:latin typeface="Consolas" panose="020B0609020204030204" pitchFamily="49" charset="0"/>
          </a:endParaRPr>
        </a:p>
      </dsp:txBody>
      <dsp:txXfrm>
        <a:off x="3193652" y="324502"/>
        <a:ext cx="1740694" cy="1160462"/>
      </dsp:txXfrm>
    </dsp:sp>
    <dsp:sp modelId="{2CE483D6-F69D-4B32-BCE7-E8CDB0AF8829}">
      <dsp:nvSpPr>
        <dsp:cNvPr id="0" name=""/>
        <dsp:cNvSpPr/>
      </dsp:nvSpPr>
      <dsp:spPr>
        <a:xfrm>
          <a:off x="5224462" y="324502"/>
          <a:ext cx="2901156" cy="1160462"/>
        </a:xfrm>
        <a:prstGeom prst="chevron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olas" panose="020B0609020204030204" pitchFamily="49" charset="0"/>
            </a:rPr>
            <a:t>Behavior Identification</a:t>
          </a:r>
          <a:endParaRPr lang="en-US" sz="1600" kern="1200" dirty="0">
            <a:latin typeface="Consolas" panose="020B0609020204030204" pitchFamily="49" charset="0"/>
          </a:endParaRPr>
        </a:p>
      </dsp:txBody>
      <dsp:txXfrm>
        <a:off x="5804693" y="324502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4E5D0-3450-4AF6-A967-0E96903D6B81}">
      <dsp:nvSpPr>
        <dsp:cNvPr id="0" name=""/>
        <dsp:cNvSpPr/>
      </dsp:nvSpPr>
      <dsp:spPr>
        <a:xfrm rot="10800000">
          <a:off x="1284707" y="0"/>
          <a:ext cx="3897299" cy="1161875"/>
        </a:xfrm>
        <a:prstGeom prst="homePlate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355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onsolas" panose="020B0609020204030204" pitchFamily="49" charset="0"/>
            </a:rPr>
            <a:t>- High star rating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onsolas" panose="020B0609020204030204" pitchFamily="49" charset="0"/>
            </a:rPr>
            <a:t>- Package Promotion</a:t>
          </a:r>
        </a:p>
      </dsp:txBody>
      <dsp:txXfrm rot="10800000">
        <a:off x="1575176" y="0"/>
        <a:ext cx="3606830" cy="1161875"/>
      </dsp:txXfrm>
    </dsp:sp>
    <dsp:sp modelId="{22304409-76E2-45D6-823E-23BDC435CC90}">
      <dsp:nvSpPr>
        <dsp:cNvPr id="0" name=""/>
        <dsp:cNvSpPr/>
      </dsp:nvSpPr>
      <dsp:spPr>
        <a:xfrm>
          <a:off x="691181" y="36333"/>
          <a:ext cx="1161875" cy="1161875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-15000" t="-15000" r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27BFE-C684-48DA-A03B-2FF682FEAFCD}">
      <dsp:nvSpPr>
        <dsp:cNvPr id="0" name=""/>
        <dsp:cNvSpPr/>
      </dsp:nvSpPr>
      <dsp:spPr>
        <a:xfrm rot="10800000">
          <a:off x="1272119" y="1511517"/>
          <a:ext cx="3897299" cy="1161875"/>
        </a:xfrm>
        <a:prstGeom prst="homePlate">
          <a:avLst/>
        </a:prstGeom>
        <a:solidFill>
          <a:srgbClr val="0136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355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onsolas" panose="020B0609020204030204" pitchFamily="49" charset="0"/>
            </a:rPr>
            <a:t>- Branded Hotel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onsolas" panose="020B0609020204030204" pitchFamily="49" charset="0"/>
            </a:rPr>
            <a:t>- City Center </a:t>
          </a:r>
          <a:endParaRPr lang="en-US" sz="2200" kern="1200" dirty="0">
            <a:latin typeface="Consolas" panose="020B0609020204030204" pitchFamily="49" charset="0"/>
          </a:endParaRPr>
        </a:p>
      </dsp:txBody>
      <dsp:txXfrm rot="10800000">
        <a:off x="1562588" y="1511517"/>
        <a:ext cx="3606830" cy="1161875"/>
      </dsp:txXfrm>
    </dsp:sp>
    <dsp:sp modelId="{BCF46770-4953-4E74-9D6A-C5748B80D0F0}">
      <dsp:nvSpPr>
        <dsp:cNvPr id="0" name=""/>
        <dsp:cNvSpPr/>
      </dsp:nvSpPr>
      <dsp:spPr>
        <a:xfrm>
          <a:off x="685128" y="1511529"/>
          <a:ext cx="1161875" cy="1161875"/>
        </a:xfrm>
        <a:prstGeom prst="ellipse">
          <a:avLst/>
        </a:prstGeom>
        <a:blipFill dpi="0"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53B62-6DAF-4A9C-8FC0-0DA726EC9074}">
      <dsp:nvSpPr>
        <dsp:cNvPr id="0" name=""/>
        <dsp:cNvSpPr/>
      </dsp:nvSpPr>
      <dsp:spPr>
        <a:xfrm rot="10800000">
          <a:off x="1272119" y="3023035"/>
          <a:ext cx="3897299" cy="1161875"/>
        </a:xfrm>
        <a:prstGeom prst="homePlate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355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onsolas" panose="020B0609020204030204" pitchFamily="49" charset="0"/>
            </a:rPr>
            <a:t>- Large Suite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onsolas" panose="020B0609020204030204" pitchFamily="49" charset="0"/>
            </a:rPr>
            <a:t>- Family Activity</a:t>
          </a:r>
          <a:endParaRPr lang="en-US" sz="2200" kern="1200" dirty="0">
            <a:latin typeface="Consolas" panose="020B0609020204030204" pitchFamily="49" charset="0"/>
          </a:endParaRPr>
        </a:p>
      </dsp:txBody>
      <dsp:txXfrm rot="10800000">
        <a:off x="1562588" y="3023035"/>
        <a:ext cx="3606830" cy="1161875"/>
      </dsp:txXfrm>
    </dsp:sp>
    <dsp:sp modelId="{C6EF6FD2-246F-4D5E-9E63-0FBEE6FC9873}">
      <dsp:nvSpPr>
        <dsp:cNvPr id="0" name=""/>
        <dsp:cNvSpPr/>
      </dsp:nvSpPr>
      <dsp:spPr>
        <a:xfrm>
          <a:off x="691181" y="3023035"/>
          <a:ext cx="1161875" cy="1161875"/>
        </a:xfrm>
        <a:prstGeom prst="ellipse">
          <a:avLst/>
        </a:prstGeom>
        <a:blipFill dpi="0"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B6375-7E7B-41CE-BBC4-9530A04774EE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51987-22C0-409F-A281-587CC9BF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51987-22C0-409F-A281-587CC9BF8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3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3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0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4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7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BF0D-6B92-40EB-9FAA-869785C61C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EFA7-83A7-43F5-B031-9BCB8CA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02443"/>
            <a:ext cx="9144000" cy="1905217"/>
          </a:xfrm>
          <a:solidFill>
            <a:srgbClr val="FFC60B"/>
          </a:solidFill>
        </p:spPr>
        <p:txBody>
          <a:bodyPr/>
          <a:lstStyle/>
          <a:p>
            <a:r>
              <a:rPr lang="en-US" b="1" dirty="0" smtClean="0">
                <a:solidFill>
                  <a:srgbClr val="013660"/>
                </a:solidFill>
                <a:latin typeface="Consolas" panose="020B0609020204030204" pitchFamily="49" charset="0"/>
              </a:rPr>
              <a:t>Customized Hotel Recommendations</a:t>
            </a:r>
            <a:endParaRPr lang="en-US" b="1" dirty="0">
              <a:solidFill>
                <a:srgbClr val="01366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031172"/>
            <a:ext cx="9144000" cy="1012353"/>
          </a:xfrm>
        </p:spPr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00355F"/>
                </a:solidFill>
                <a:latin typeface="Consolas" panose="020B0609020204030204" pitchFamily="49" charset="0"/>
              </a:rPr>
              <a:t>B10 </a:t>
            </a:r>
            <a:r>
              <a:rPr lang="en-US" sz="3000" dirty="0" smtClean="0">
                <a:solidFill>
                  <a:srgbClr val="00355F"/>
                </a:solidFill>
                <a:latin typeface="Consolas" panose="020B0609020204030204" pitchFamily="49" charset="0"/>
              </a:rPr>
              <a:t>Team </a:t>
            </a:r>
            <a:r>
              <a:rPr lang="en-US" sz="3000" b="1" dirty="0" smtClean="0">
                <a:solidFill>
                  <a:srgbClr val="00355F"/>
                </a:solidFill>
                <a:latin typeface="Consolas" panose="020B0609020204030204" pitchFamily="49" charset="0"/>
              </a:rPr>
              <a:t>Stats </a:t>
            </a:r>
            <a:r>
              <a:rPr lang="en-US" sz="3000" b="1" dirty="0" smtClean="0">
                <a:solidFill>
                  <a:srgbClr val="00355F"/>
                </a:solidFill>
                <a:latin typeface="Consolas" panose="020B0609020204030204" pitchFamily="49" charset="0"/>
              </a:rPr>
              <a:t>Trek</a:t>
            </a:r>
          </a:p>
          <a:p>
            <a:r>
              <a:rPr lang="en-US" sz="2000" dirty="0" err="1" smtClean="0">
                <a:solidFill>
                  <a:srgbClr val="00355F"/>
                </a:solidFill>
                <a:latin typeface="Consolas" panose="020B0609020204030204" pitchFamily="49" charset="0"/>
              </a:rPr>
              <a:t>Xixi</a:t>
            </a:r>
            <a:r>
              <a:rPr lang="en-US" sz="2000" dirty="0" smtClean="0">
                <a:solidFill>
                  <a:srgbClr val="00355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355F"/>
                </a:solidFill>
                <a:latin typeface="Consolas" panose="020B0609020204030204" pitchFamily="49" charset="0"/>
              </a:rPr>
              <a:t>Chen |</a:t>
            </a:r>
            <a:r>
              <a:rPr lang="en-US" sz="2000" dirty="0">
                <a:solidFill>
                  <a:srgbClr val="00355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355F"/>
                </a:solidFill>
                <a:latin typeface="Consolas" panose="020B0609020204030204" pitchFamily="49" charset="0"/>
              </a:rPr>
              <a:t>Jiahao</a:t>
            </a:r>
            <a:r>
              <a:rPr lang="en-US" sz="2000" dirty="0" smtClean="0">
                <a:solidFill>
                  <a:srgbClr val="00355F"/>
                </a:solidFill>
                <a:latin typeface="Consolas" panose="020B0609020204030204" pitchFamily="49" charset="0"/>
              </a:rPr>
              <a:t> Huo | Xiao Li | </a:t>
            </a:r>
            <a:r>
              <a:rPr lang="en-US" sz="2000" dirty="0" err="1" smtClean="0">
                <a:solidFill>
                  <a:srgbClr val="00355F"/>
                </a:solidFill>
                <a:latin typeface="Consolas" panose="020B0609020204030204" pitchFamily="49" charset="0"/>
              </a:rPr>
              <a:t>Jia</a:t>
            </a:r>
            <a:r>
              <a:rPr lang="en-US" sz="2000" dirty="0" smtClean="0">
                <a:solidFill>
                  <a:srgbClr val="00355F"/>
                </a:solidFill>
                <a:latin typeface="Consolas" panose="020B0609020204030204" pitchFamily="49" charset="0"/>
              </a:rPr>
              <a:t> Qi Wang | Aaron Yang</a:t>
            </a:r>
          </a:p>
          <a:p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0" b="13209"/>
          <a:stretch/>
        </p:blipFill>
        <p:spPr>
          <a:xfrm>
            <a:off x="4041368" y="2672380"/>
            <a:ext cx="4109263" cy="22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56120841"/>
              </p:ext>
            </p:extLst>
          </p:nvPr>
        </p:nvGraphicFramePr>
        <p:xfrm>
          <a:off x="2371116" y="2490030"/>
          <a:ext cx="8128000" cy="180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3" t="11221" r="7419" b="15876"/>
          <a:stretch/>
        </p:blipFill>
        <p:spPr>
          <a:xfrm>
            <a:off x="878075" y="560261"/>
            <a:ext cx="559636" cy="5038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7711" y="560261"/>
            <a:ext cx="89719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13660"/>
                </a:solidFill>
                <a:latin typeface="Consolas" panose="020B0609020204030204" pitchFamily="49" charset="0"/>
              </a:rPr>
              <a:t>Our Goal</a:t>
            </a:r>
          </a:p>
          <a:p>
            <a:r>
              <a:rPr lang="en-US" sz="2400" dirty="0">
                <a:solidFill>
                  <a:srgbClr val="01366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13660"/>
                </a:solidFill>
                <a:latin typeface="Consolas" panose="020B0609020204030204" pitchFamily="49" charset="0"/>
              </a:rPr>
              <a:t>Provide </a:t>
            </a:r>
            <a:r>
              <a:rPr lang="en-US" sz="2400" dirty="0" smtClean="0">
                <a:solidFill>
                  <a:srgbClr val="013660"/>
                </a:solidFill>
                <a:latin typeface="Consolas" panose="020B0609020204030204" pitchFamily="49" charset="0"/>
              </a:rPr>
              <a:t>return users </a:t>
            </a:r>
            <a:r>
              <a:rPr lang="en-US" sz="2400" dirty="0" smtClean="0">
                <a:solidFill>
                  <a:srgbClr val="013660"/>
                </a:solidFill>
                <a:latin typeface="Consolas" panose="020B0609020204030204" pitchFamily="49" charset="0"/>
              </a:rPr>
              <a:t>with Customized </a:t>
            </a:r>
            <a:r>
              <a:rPr lang="en-US" sz="2400" dirty="0" smtClean="0">
                <a:solidFill>
                  <a:srgbClr val="013660"/>
                </a:solidFill>
                <a:latin typeface="Consolas" panose="020B0609020204030204" pitchFamily="49" charset="0"/>
              </a:rPr>
              <a:t>	Recommendations </a:t>
            </a:r>
            <a:r>
              <a:rPr lang="en-US" sz="2400" dirty="0" smtClean="0">
                <a:solidFill>
                  <a:srgbClr val="013660"/>
                </a:solidFill>
                <a:latin typeface="Consolas" panose="020B0609020204030204" pitchFamily="49" charset="0"/>
              </a:rPr>
              <a:t>	to increase booking rate</a:t>
            </a:r>
          </a:p>
          <a:p>
            <a:endParaRPr lang="en-US" sz="2400" dirty="0">
              <a:solidFill>
                <a:srgbClr val="01366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13660"/>
                </a:solidFill>
                <a:latin typeface="Consolas" panose="020B0609020204030204" pitchFamily="49" charset="0"/>
              </a:rPr>
              <a:t>Method</a:t>
            </a:r>
          </a:p>
          <a:p>
            <a:endParaRPr lang="en-US" sz="3200" b="1" dirty="0">
              <a:solidFill>
                <a:srgbClr val="013660"/>
              </a:solidFill>
              <a:latin typeface="Consolas" panose="020B0609020204030204" pitchFamily="49" charset="0"/>
            </a:endParaRPr>
          </a:p>
          <a:p>
            <a:endParaRPr lang="en-US" sz="3200" b="1" dirty="0" smtClean="0">
              <a:solidFill>
                <a:srgbClr val="013660"/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rgbClr val="01366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13660"/>
                </a:solidFill>
                <a:latin typeface="Consolas" panose="020B0609020204030204" pitchFamily="49" charset="0"/>
              </a:rPr>
              <a:t>Result</a:t>
            </a:r>
          </a:p>
          <a:p>
            <a:endParaRPr lang="en-US" sz="2400" b="1" dirty="0" smtClean="0">
              <a:solidFill>
                <a:srgbClr val="01366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13660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3" t="11221" r="7419" b="15876"/>
          <a:stretch/>
        </p:blipFill>
        <p:spPr>
          <a:xfrm>
            <a:off x="878075" y="2159957"/>
            <a:ext cx="559636" cy="503896"/>
          </a:xfrm>
          <a:prstGeom prst="rect">
            <a:avLst/>
          </a:prstGeom>
        </p:spPr>
      </p:pic>
      <p:graphicFrame>
        <p:nvGraphicFramePr>
          <p:cNvPr id="9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698970"/>
              </p:ext>
            </p:extLst>
          </p:nvPr>
        </p:nvGraphicFramePr>
        <p:xfrm>
          <a:off x="1583054" y="4805316"/>
          <a:ext cx="908091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5110"/>
                <a:gridCol w="2761367"/>
                <a:gridCol w="2494919"/>
                <a:gridCol w="16895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Cluster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35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Days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Prior to Travel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35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Number of Adults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35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Travel Time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355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International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 2.07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 0.02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 0.86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Business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-0.31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-0.29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-0.12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Family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-0.02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 2.26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-0.06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866265" y="6328130"/>
            <a:ext cx="302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13660"/>
                </a:solidFill>
              </a:rPr>
              <a:t>* All results are standardized</a:t>
            </a:r>
            <a:endParaRPr lang="en-US" dirty="0">
              <a:solidFill>
                <a:srgbClr val="01366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3" t="11221" r="7419" b="15876"/>
          <a:stretch/>
        </p:blipFill>
        <p:spPr>
          <a:xfrm>
            <a:off x="878075" y="4129045"/>
            <a:ext cx="559636" cy="5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2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5181" r="2947" b="5882"/>
          <a:stretch/>
        </p:blipFill>
        <p:spPr>
          <a:xfrm>
            <a:off x="393617" y="592524"/>
            <a:ext cx="6785948" cy="57482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1802" y="4086143"/>
            <a:ext cx="126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660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13660"/>
                </a:solidFill>
                <a:latin typeface="Consolas" panose="020B0609020204030204" pitchFamily="49" charset="0"/>
              </a:rPr>
              <a:t>ravel</a:t>
            </a:r>
            <a:r>
              <a:rPr lang="en-US" dirty="0" smtClean="0">
                <a:solidFill>
                  <a:srgbClr val="013660"/>
                </a:solidFill>
              </a:rPr>
              <a:t> </a:t>
            </a:r>
            <a:r>
              <a:rPr lang="en-US" dirty="0">
                <a:solidFill>
                  <a:srgbClr val="013660"/>
                </a:solidFill>
              </a:rPr>
              <a:t>t</a:t>
            </a:r>
            <a:r>
              <a:rPr lang="en-US" dirty="0" smtClean="0">
                <a:solidFill>
                  <a:srgbClr val="013660"/>
                </a:solidFill>
              </a:rPr>
              <a:t>ime</a:t>
            </a:r>
            <a:endParaRPr lang="en-US" dirty="0">
              <a:solidFill>
                <a:srgbClr val="0136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16200000">
            <a:off x="539910" y="4228954"/>
            <a:ext cx="738664" cy="8738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>
                <a:solidFill>
                  <a:srgbClr val="013660"/>
                </a:solidFill>
                <a:latin typeface="Consolas" panose="020B0609020204030204" pitchFamily="49" charset="0"/>
              </a:rPr>
              <a:t># of </a:t>
            </a:r>
            <a:r>
              <a:rPr lang="en-US" dirty="0" smtClean="0">
                <a:solidFill>
                  <a:srgbClr val="1B376F"/>
                </a:solidFill>
                <a:latin typeface="Consolas" panose="020B0609020204030204" pitchFamily="49" charset="0"/>
              </a:rPr>
              <a:t>adults</a:t>
            </a:r>
            <a:endParaRPr lang="en-US" dirty="0">
              <a:solidFill>
                <a:srgbClr val="1B376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40580" y="5881754"/>
            <a:ext cx="316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376F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1B376F"/>
                </a:solidFill>
                <a:latin typeface="Consolas" panose="020B0609020204030204" pitchFamily="49" charset="0"/>
              </a:rPr>
              <a:t>ays prior to travel</a:t>
            </a:r>
            <a:endParaRPr lang="en-US" dirty="0">
              <a:solidFill>
                <a:srgbClr val="1B376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875183299"/>
              </p:ext>
            </p:extLst>
          </p:nvPr>
        </p:nvGraphicFramePr>
        <p:xfrm>
          <a:off x="6706601" y="1707214"/>
          <a:ext cx="5860601" cy="418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8056513" y="747986"/>
            <a:ext cx="38972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13660"/>
                </a:solidFill>
                <a:latin typeface="Consolas" panose="020B0609020204030204" pitchFamily="49" charset="0"/>
              </a:rPr>
              <a:t>Recommendation</a:t>
            </a:r>
            <a:endParaRPr lang="en-US" sz="3200" b="1" dirty="0" smtClean="0">
              <a:solidFill>
                <a:srgbClr val="013660"/>
              </a:solidFill>
              <a:latin typeface="Consolas" panose="020B0609020204030204" pitchFamily="49" charset="0"/>
            </a:endParaRPr>
          </a:p>
          <a:p>
            <a:endParaRPr lang="en-US" sz="2400" b="1" dirty="0" smtClean="0">
              <a:solidFill>
                <a:srgbClr val="01366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13660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3" t="11221" r="7419" b="15876"/>
          <a:stretch/>
        </p:blipFill>
        <p:spPr>
          <a:xfrm>
            <a:off x="7472887" y="774189"/>
            <a:ext cx="653764" cy="5886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6618" y="615380"/>
            <a:ext cx="229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b="1" dirty="0" smtClean="0">
                <a:solidFill>
                  <a:srgbClr val="FB7A6E"/>
                </a:solidFill>
                <a:latin typeface="Consolas"/>
                <a:cs typeface="Consolas"/>
              </a:rPr>
              <a:t>International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>
                <a:solidFill>
                  <a:srgbClr val="5D84CD"/>
                </a:solidFill>
                <a:latin typeface="Consolas"/>
                <a:cs typeface="Consolas"/>
              </a:rPr>
              <a:t>Business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>
                <a:solidFill>
                  <a:srgbClr val="99CC66"/>
                </a:solidFill>
                <a:latin typeface="Consolas"/>
                <a:cs typeface="Consolas"/>
              </a:rPr>
              <a:t>Family</a:t>
            </a:r>
            <a:endParaRPr kumimoji="1" lang="en-US" altLang="zh-CN" b="1" dirty="0">
              <a:solidFill>
                <a:srgbClr val="99CC66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990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99</Words>
  <Application>Microsoft Macintosh PowerPoint</Application>
  <PresentationFormat>自定义</PresentationFormat>
  <Paragraphs>49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Customized Hotel Recommendations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Huo</dc:creator>
  <cp:lastModifiedBy>Jane Wang</cp:lastModifiedBy>
  <cp:revision>30</cp:revision>
  <dcterms:created xsi:type="dcterms:W3CDTF">2017-05-07T04:54:34Z</dcterms:created>
  <dcterms:modified xsi:type="dcterms:W3CDTF">2017-05-07T18:09:33Z</dcterms:modified>
</cp:coreProperties>
</file>