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78" r:id="rId11"/>
    <p:sldId id="265" r:id="rId12"/>
    <p:sldId id="288" r:id="rId13"/>
    <p:sldId id="266" r:id="rId14"/>
    <p:sldId id="267" r:id="rId15"/>
    <p:sldId id="281" r:id="rId16"/>
    <p:sldId id="282" r:id="rId17"/>
    <p:sldId id="283" r:id="rId18"/>
    <p:sldId id="284" r:id="rId19"/>
    <p:sldId id="285" r:id="rId20"/>
    <p:sldId id="286" r:id="rId21"/>
    <p:sldId id="287" r:id="rId22"/>
    <p:sldId id="280" r:id="rId23"/>
    <p:sldId id="268" r:id="rId24"/>
    <p:sldId id="269" r:id="rId25"/>
    <p:sldId id="279" r:id="rId26"/>
    <p:sldId id="276" r:id="rId27"/>
    <p:sldId id="27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e Sellers" initials="MS" lastIdx="1" clrIdx="0">
    <p:extLst>
      <p:ext uri="{19B8F6BF-5375-455C-9EA6-DF929625EA0E}">
        <p15:presenceInfo xmlns:p15="http://schemas.microsoft.com/office/powerpoint/2012/main" userId="S-1-5-21-1214440339-484763869-725345543-41475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2" autoAdjust="0"/>
    <p:restoredTop sz="94717" autoAdjust="0"/>
  </p:normalViewPr>
  <p:slideViewPr>
    <p:cSldViewPr snapToGrid="0">
      <p:cViewPr varScale="1">
        <p:scale>
          <a:sx n="80" d="100"/>
          <a:sy n="80" d="100"/>
        </p:scale>
        <p:origin x="82" y="125"/>
      </p:cViewPr>
      <p:guideLst/>
    </p:cSldViewPr>
  </p:slideViewPr>
  <p:outlineViewPr>
    <p:cViewPr>
      <p:scale>
        <a:sx n="33" d="100"/>
        <a:sy n="33" d="100"/>
      </p:scale>
      <p:origin x="0" y="-2159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F3FEB-A1CE-46E9-86AF-09CE95358452}" type="datetimeFigureOut">
              <a:rPr lang="en-US" smtClean="0"/>
              <a:t>4/16/2019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12A92-B7CE-4789-8DB7-3974E2CEB341}" type="slidenum">
              <a:rPr lang="en-US" smtClean="0"/>
              <a:t>‹#›</a:t>
            </a:fld>
            <a:endParaRPr lang="en-US"/>
          </a:p>
        </p:txBody>
      </p:sp>
    </p:spTree>
    <p:extLst>
      <p:ext uri="{BB962C8B-B14F-4D97-AF65-F5344CB8AC3E}">
        <p14:creationId xmlns:p14="http://schemas.microsoft.com/office/powerpoint/2010/main" val="243925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Shape 1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50" name="Shape 1150"/>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151" name="Shape 1151"/>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Clr>
                <a:schemeClr val="dk1"/>
              </a:buClr>
              <a:buSzPct val="25000"/>
              <a:buFont typeface="Calibri"/>
              <a:buNone/>
            </a:pPr>
            <a:fld id="{00000000-1234-1234-1234-123412341234}" type="slidenum">
              <a:rPr lang="en-US" sz="1200">
                <a:solidFill>
                  <a:schemeClr val="dk1"/>
                </a:solidFill>
                <a:latin typeface="Calibri"/>
                <a:ea typeface="Calibri"/>
                <a:cs typeface="Calibri"/>
                <a:sym typeface="Calibri"/>
              </a:rPr>
              <a:t>10</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3522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7E854D6-41DC-4048-AED9-4FC260D2CC63}"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116000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E854D6-41DC-4048-AED9-4FC260D2CC63}"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302754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E854D6-41DC-4048-AED9-4FC260D2CC63}"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9931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4_Title - White">
    <p:spTree>
      <p:nvGrpSpPr>
        <p:cNvPr id="1" name="Shape 847"/>
        <p:cNvGrpSpPr/>
        <p:nvPr/>
      </p:nvGrpSpPr>
      <p:grpSpPr>
        <a:xfrm>
          <a:off x="0" y="0"/>
          <a:ext cx="0" cy="0"/>
          <a:chOff x="0" y="0"/>
          <a:chExt cx="0" cy="0"/>
        </a:xfrm>
      </p:grpSpPr>
      <p:sp>
        <p:nvSpPr>
          <p:cNvPr id="848" name="Shape 848"/>
          <p:cNvSpPr txBox="1">
            <a:spLocks noGrp="1"/>
          </p:cNvSpPr>
          <p:nvPr>
            <p:ph type="title"/>
          </p:nvPr>
        </p:nvSpPr>
        <p:spPr>
          <a:xfrm>
            <a:off x="304800" y="365124"/>
            <a:ext cx="11582400" cy="640000"/>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accent1"/>
              </a:buClr>
              <a:buFont typeface="Arial"/>
              <a:buNone/>
              <a:defRPr sz="4267" b="0" i="0" u="none" strike="noStrike" cap="none">
                <a:solidFill>
                  <a:schemeClr val="accent1"/>
                </a:solidFill>
                <a:latin typeface="Arial"/>
                <a:ea typeface="Arial"/>
                <a:cs typeface="Arial"/>
                <a:sym typeface="Arial"/>
              </a:defRPr>
            </a:lvl1pPr>
            <a:lvl2pPr lvl="1" indent="0" rtl="0">
              <a:spcBef>
                <a:spcPts val="0"/>
              </a:spcBef>
              <a:buNone/>
              <a:defRPr sz="2400"/>
            </a:lvl2pPr>
            <a:lvl3pPr lvl="2" indent="0" rtl="0">
              <a:spcBef>
                <a:spcPts val="0"/>
              </a:spcBef>
              <a:buNone/>
              <a:defRPr sz="2400"/>
            </a:lvl3pPr>
            <a:lvl4pPr lvl="3" indent="0" rtl="0">
              <a:spcBef>
                <a:spcPts val="0"/>
              </a:spcBef>
              <a:buNone/>
              <a:defRPr sz="2400"/>
            </a:lvl4pPr>
            <a:lvl5pPr lvl="4" indent="0" rtl="0">
              <a:spcBef>
                <a:spcPts val="0"/>
              </a:spcBef>
              <a:buNone/>
              <a:defRPr sz="2400"/>
            </a:lvl5pPr>
            <a:lvl6pPr lvl="5" indent="0" rtl="0">
              <a:spcBef>
                <a:spcPts val="0"/>
              </a:spcBef>
              <a:buNone/>
              <a:defRPr sz="2400"/>
            </a:lvl6pPr>
            <a:lvl7pPr lvl="6" indent="0" rtl="0">
              <a:spcBef>
                <a:spcPts val="0"/>
              </a:spcBef>
              <a:buNone/>
              <a:defRPr sz="2400"/>
            </a:lvl7pPr>
            <a:lvl8pPr lvl="7" indent="0" rtl="0">
              <a:spcBef>
                <a:spcPts val="0"/>
              </a:spcBef>
              <a:buNone/>
              <a:defRPr sz="2400"/>
            </a:lvl8pPr>
            <a:lvl9pPr lvl="8" indent="0" rtl="0">
              <a:spcBef>
                <a:spcPts val="0"/>
              </a:spcBef>
              <a:buNone/>
              <a:defRPr sz="2400"/>
            </a:lvl9pPr>
          </a:lstStyle>
          <a:p>
            <a:endParaRPr/>
          </a:p>
        </p:txBody>
      </p:sp>
      <p:pic>
        <p:nvPicPr>
          <p:cNvPr id="849" name="Shape 849"/>
          <p:cNvPicPr preferRelativeResize="0"/>
          <p:nvPr/>
        </p:nvPicPr>
        <p:blipFill rotWithShape="1">
          <a:blip r:embed="rId2">
            <a:alphaModFix/>
          </a:blip>
          <a:srcRect/>
          <a:stretch/>
        </p:blipFill>
        <p:spPr>
          <a:xfrm>
            <a:off x="10786487" y="6389137"/>
            <a:ext cx="1037600" cy="312000"/>
          </a:xfrm>
          <a:prstGeom prst="rect">
            <a:avLst/>
          </a:prstGeom>
          <a:noFill/>
          <a:ln>
            <a:noFill/>
          </a:ln>
        </p:spPr>
      </p:pic>
    </p:spTree>
    <p:extLst>
      <p:ext uri="{BB962C8B-B14F-4D97-AF65-F5344CB8AC3E}">
        <p14:creationId xmlns:p14="http://schemas.microsoft.com/office/powerpoint/2010/main" val="3982003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E854D6-41DC-4048-AED9-4FC260D2CC63}"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2839979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E854D6-41DC-4048-AED9-4FC260D2CC63}"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3974378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E854D6-41DC-4048-AED9-4FC260D2CC63}"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464263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E854D6-41DC-4048-AED9-4FC260D2CC63}" type="datetimeFigureOut">
              <a:rPr lang="en-US" smtClean="0"/>
              <a:t>4/16/2019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1143062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E854D6-41DC-4048-AED9-4FC260D2CC63}" type="datetimeFigureOut">
              <a:rPr lang="en-US" smtClean="0"/>
              <a:t>4/16/2019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122362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E854D6-41DC-4048-AED9-4FC260D2CC63}" type="datetimeFigureOut">
              <a:rPr lang="en-US" smtClean="0"/>
              <a:t>4/16/2019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1206393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E854D6-41DC-4048-AED9-4FC260D2CC63}"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2039174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E854D6-41DC-4048-AED9-4FC260D2CC63}"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A96FA-4E24-411F-B2A1-03E1DA81326D}" type="slidenum">
              <a:rPr lang="en-US" smtClean="0"/>
              <a:t>‹#›</a:t>
            </a:fld>
            <a:endParaRPr lang="en-US"/>
          </a:p>
        </p:txBody>
      </p:sp>
    </p:spTree>
    <p:extLst>
      <p:ext uri="{BB962C8B-B14F-4D97-AF65-F5344CB8AC3E}">
        <p14:creationId xmlns:p14="http://schemas.microsoft.com/office/powerpoint/2010/main" val="75118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E854D6-41DC-4048-AED9-4FC260D2CC63}" type="datetimeFigureOut">
              <a:rPr lang="en-US" smtClean="0"/>
              <a:t>4/16/2019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A96FA-4E24-411F-B2A1-03E1DA81326D}" type="slidenum">
              <a:rPr lang="en-US" smtClean="0"/>
              <a:t>‹#›</a:t>
            </a:fld>
            <a:endParaRPr lang="en-US"/>
          </a:p>
        </p:txBody>
      </p:sp>
    </p:spTree>
    <p:extLst>
      <p:ext uri="{BB962C8B-B14F-4D97-AF65-F5344CB8AC3E}">
        <p14:creationId xmlns:p14="http://schemas.microsoft.com/office/powerpoint/2010/main" val="19472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17" Type="http://schemas.openxmlformats.org/officeDocument/2006/relationships/image" Target="../media/image126.png"/><Relationship Id="rId21" Type="http://schemas.openxmlformats.org/officeDocument/2006/relationships/image" Target="../media/image30.png"/><Relationship Id="rId42" Type="http://schemas.openxmlformats.org/officeDocument/2006/relationships/image" Target="../media/image51.jpg"/><Relationship Id="rId63" Type="http://schemas.openxmlformats.org/officeDocument/2006/relationships/image" Target="../media/image72.png"/><Relationship Id="rId84" Type="http://schemas.openxmlformats.org/officeDocument/2006/relationships/image" Target="../media/image93.png"/><Relationship Id="rId138" Type="http://schemas.openxmlformats.org/officeDocument/2006/relationships/image" Target="../media/image147.png"/><Relationship Id="rId159" Type="http://schemas.openxmlformats.org/officeDocument/2006/relationships/image" Target="../media/image168.jpg"/><Relationship Id="rId170" Type="http://schemas.openxmlformats.org/officeDocument/2006/relationships/image" Target="../media/image179.png"/><Relationship Id="rId191" Type="http://schemas.openxmlformats.org/officeDocument/2006/relationships/image" Target="../media/image200.png"/><Relationship Id="rId205" Type="http://schemas.openxmlformats.org/officeDocument/2006/relationships/image" Target="../media/image214.png"/><Relationship Id="rId16" Type="http://schemas.openxmlformats.org/officeDocument/2006/relationships/image" Target="../media/image25.png"/><Relationship Id="rId107" Type="http://schemas.openxmlformats.org/officeDocument/2006/relationships/image" Target="../media/image116.jpg"/><Relationship Id="rId11" Type="http://schemas.openxmlformats.org/officeDocument/2006/relationships/image" Target="../media/image20.jpg"/><Relationship Id="rId32" Type="http://schemas.openxmlformats.org/officeDocument/2006/relationships/image" Target="../media/image41.png"/><Relationship Id="rId37" Type="http://schemas.openxmlformats.org/officeDocument/2006/relationships/image" Target="../media/image46.jpg"/><Relationship Id="rId53" Type="http://schemas.openxmlformats.org/officeDocument/2006/relationships/image" Target="../media/image62.jpg"/><Relationship Id="rId58" Type="http://schemas.openxmlformats.org/officeDocument/2006/relationships/image" Target="../media/image67.png"/><Relationship Id="rId74" Type="http://schemas.openxmlformats.org/officeDocument/2006/relationships/image" Target="../media/image83.png"/><Relationship Id="rId79" Type="http://schemas.openxmlformats.org/officeDocument/2006/relationships/image" Target="../media/image88.png"/><Relationship Id="rId102" Type="http://schemas.openxmlformats.org/officeDocument/2006/relationships/image" Target="../media/image111.png"/><Relationship Id="rId123" Type="http://schemas.openxmlformats.org/officeDocument/2006/relationships/image" Target="../media/image132.gif"/><Relationship Id="rId128" Type="http://schemas.openxmlformats.org/officeDocument/2006/relationships/image" Target="../media/image137.png"/><Relationship Id="rId144" Type="http://schemas.openxmlformats.org/officeDocument/2006/relationships/image" Target="../media/image153.png"/><Relationship Id="rId149" Type="http://schemas.openxmlformats.org/officeDocument/2006/relationships/image" Target="../media/image158.png"/><Relationship Id="rId5" Type="http://schemas.openxmlformats.org/officeDocument/2006/relationships/image" Target="../media/image14.png"/><Relationship Id="rId90" Type="http://schemas.openxmlformats.org/officeDocument/2006/relationships/image" Target="../media/image99.png"/><Relationship Id="rId95" Type="http://schemas.openxmlformats.org/officeDocument/2006/relationships/image" Target="../media/image104.png"/><Relationship Id="rId160" Type="http://schemas.openxmlformats.org/officeDocument/2006/relationships/image" Target="../media/image169.png"/><Relationship Id="rId165" Type="http://schemas.openxmlformats.org/officeDocument/2006/relationships/image" Target="../media/image174.png"/><Relationship Id="rId181" Type="http://schemas.openxmlformats.org/officeDocument/2006/relationships/image" Target="../media/image190.png"/><Relationship Id="rId186" Type="http://schemas.openxmlformats.org/officeDocument/2006/relationships/image" Target="../media/image195.png"/><Relationship Id="rId22" Type="http://schemas.openxmlformats.org/officeDocument/2006/relationships/image" Target="../media/image31.png"/><Relationship Id="rId27" Type="http://schemas.openxmlformats.org/officeDocument/2006/relationships/image" Target="../media/image36.png"/><Relationship Id="rId43" Type="http://schemas.openxmlformats.org/officeDocument/2006/relationships/image" Target="../media/image52.jpg"/><Relationship Id="rId48" Type="http://schemas.openxmlformats.org/officeDocument/2006/relationships/image" Target="../media/image57.jpg"/><Relationship Id="rId64" Type="http://schemas.openxmlformats.org/officeDocument/2006/relationships/image" Target="../media/image73.jpg"/><Relationship Id="rId69" Type="http://schemas.openxmlformats.org/officeDocument/2006/relationships/image" Target="../media/image78.jpg"/><Relationship Id="rId113" Type="http://schemas.openxmlformats.org/officeDocument/2006/relationships/image" Target="../media/image122.png"/><Relationship Id="rId118" Type="http://schemas.openxmlformats.org/officeDocument/2006/relationships/image" Target="../media/image127.png"/><Relationship Id="rId134" Type="http://schemas.openxmlformats.org/officeDocument/2006/relationships/image" Target="../media/image143.png"/><Relationship Id="rId139" Type="http://schemas.openxmlformats.org/officeDocument/2006/relationships/image" Target="../media/image148.png"/><Relationship Id="rId80" Type="http://schemas.openxmlformats.org/officeDocument/2006/relationships/image" Target="../media/image89.png"/><Relationship Id="rId85" Type="http://schemas.openxmlformats.org/officeDocument/2006/relationships/image" Target="../media/image94.png"/><Relationship Id="rId150" Type="http://schemas.openxmlformats.org/officeDocument/2006/relationships/image" Target="../media/image159.jpg"/><Relationship Id="rId155" Type="http://schemas.openxmlformats.org/officeDocument/2006/relationships/image" Target="../media/image164.png"/><Relationship Id="rId171" Type="http://schemas.openxmlformats.org/officeDocument/2006/relationships/image" Target="../media/image180.png"/><Relationship Id="rId176" Type="http://schemas.openxmlformats.org/officeDocument/2006/relationships/image" Target="../media/image185.png"/><Relationship Id="rId192" Type="http://schemas.openxmlformats.org/officeDocument/2006/relationships/image" Target="../media/image201.png"/><Relationship Id="rId197" Type="http://schemas.openxmlformats.org/officeDocument/2006/relationships/image" Target="../media/image206.png"/><Relationship Id="rId201" Type="http://schemas.openxmlformats.org/officeDocument/2006/relationships/image" Target="../media/image210.png"/><Relationship Id="rId12" Type="http://schemas.openxmlformats.org/officeDocument/2006/relationships/image" Target="../media/image21.jpg"/><Relationship Id="rId17" Type="http://schemas.openxmlformats.org/officeDocument/2006/relationships/image" Target="../media/image26.png"/><Relationship Id="rId33" Type="http://schemas.openxmlformats.org/officeDocument/2006/relationships/image" Target="../media/image42.png"/><Relationship Id="rId38" Type="http://schemas.openxmlformats.org/officeDocument/2006/relationships/image" Target="../media/image47.jpg"/><Relationship Id="rId59" Type="http://schemas.openxmlformats.org/officeDocument/2006/relationships/image" Target="../media/image68.png"/><Relationship Id="rId103" Type="http://schemas.openxmlformats.org/officeDocument/2006/relationships/image" Target="../media/image112.png"/><Relationship Id="rId108" Type="http://schemas.openxmlformats.org/officeDocument/2006/relationships/image" Target="../media/image117.jpg"/><Relationship Id="rId124" Type="http://schemas.openxmlformats.org/officeDocument/2006/relationships/image" Target="../media/image133.jpg"/><Relationship Id="rId129" Type="http://schemas.openxmlformats.org/officeDocument/2006/relationships/image" Target="../media/image138.png"/><Relationship Id="rId54" Type="http://schemas.openxmlformats.org/officeDocument/2006/relationships/image" Target="../media/image63.jpg"/><Relationship Id="rId70" Type="http://schemas.openxmlformats.org/officeDocument/2006/relationships/image" Target="../media/image79.png"/><Relationship Id="rId75" Type="http://schemas.openxmlformats.org/officeDocument/2006/relationships/image" Target="../media/image84.png"/><Relationship Id="rId91" Type="http://schemas.openxmlformats.org/officeDocument/2006/relationships/image" Target="../media/image100.png"/><Relationship Id="rId96" Type="http://schemas.openxmlformats.org/officeDocument/2006/relationships/image" Target="../media/image105.gif"/><Relationship Id="rId140" Type="http://schemas.openxmlformats.org/officeDocument/2006/relationships/image" Target="../media/image149.png"/><Relationship Id="rId145" Type="http://schemas.openxmlformats.org/officeDocument/2006/relationships/image" Target="../media/image154.png"/><Relationship Id="rId161" Type="http://schemas.openxmlformats.org/officeDocument/2006/relationships/image" Target="../media/image170.png"/><Relationship Id="rId166" Type="http://schemas.openxmlformats.org/officeDocument/2006/relationships/image" Target="../media/image175.jpg"/><Relationship Id="rId182" Type="http://schemas.openxmlformats.org/officeDocument/2006/relationships/image" Target="../media/image191.png"/><Relationship Id="rId187" Type="http://schemas.openxmlformats.org/officeDocument/2006/relationships/image" Target="../media/image196.png"/><Relationship Id="rId1" Type="http://schemas.openxmlformats.org/officeDocument/2006/relationships/slideLayout" Target="../slideLayouts/slideLayout12.xml"/><Relationship Id="rId6" Type="http://schemas.openxmlformats.org/officeDocument/2006/relationships/image" Target="../media/image15.png"/><Relationship Id="rId23" Type="http://schemas.openxmlformats.org/officeDocument/2006/relationships/image" Target="../media/image32.png"/><Relationship Id="rId28" Type="http://schemas.openxmlformats.org/officeDocument/2006/relationships/image" Target="../media/image37.jpg"/><Relationship Id="rId49" Type="http://schemas.openxmlformats.org/officeDocument/2006/relationships/image" Target="../media/image58.png"/><Relationship Id="rId114" Type="http://schemas.openxmlformats.org/officeDocument/2006/relationships/image" Target="../media/image123.png"/><Relationship Id="rId119" Type="http://schemas.openxmlformats.org/officeDocument/2006/relationships/image" Target="../media/image128.png"/><Relationship Id="rId44" Type="http://schemas.openxmlformats.org/officeDocument/2006/relationships/image" Target="../media/image53.png"/><Relationship Id="rId60" Type="http://schemas.openxmlformats.org/officeDocument/2006/relationships/image" Target="../media/image69.jpg"/><Relationship Id="rId65" Type="http://schemas.openxmlformats.org/officeDocument/2006/relationships/image" Target="../media/image74.png"/><Relationship Id="rId81" Type="http://schemas.openxmlformats.org/officeDocument/2006/relationships/image" Target="../media/image90.png"/><Relationship Id="rId86" Type="http://schemas.openxmlformats.org/officeDocument/2006/relationships/image" Target="../media/image95.png"/><Relationship Id="rId130" Type="http://schemas.openxmlformats.org/officeDocument/2006/relationships/image" Target="../media/image139.png"/><Relationship Id="rId135" Type="http://schemas.openxmlformats.org/officeDocument/2006/relationships/image" Target="../media/image144.png"/><Relationship Id="rId151" Type="http://schemas.openxmlformats.org/officeDocument/2006/relationships/image" Target="../media/image160.png"/><Relationship Id="rId156" Type="http://schemas.openxmlformats.org/officeDocument/2006/relationships/image" Target="../media/image165.png"/><Relationship Id="rId177" Type="http://schemas.openxmlformats.org/officeDocument/2006/relationships/image" Target="../media/image186.png"/><Relationship Id="rId198" Type="http://schemas.openxmlformats.org/officeDocument/2006/relationships/image" Target="../media/image207.png"/><Relationship Id="rId172" Type="http://schemas.openxmlformats.org/officeDocument/2006/relationships/image" Target="../media/image181.png"/><Relationship Id="rId193" Type="http://schemas.openxmlformats.org/officeDocument/2006/relationships/image" Target="../media/image202.png"/><Relationship Id="rId202" Type="http://schemas.openxmlformats.org/officeDocument/2006/relationships/image" Target="../media/image211.png"/><Relationship Id="rId13" Type="http://schemas.openxmlformats.org/officeDocument/2006/relationships/image" Target="../media/image22.png"/><Relationship Id="rId18" Type="http://schemas.openxmlformats.org/officeDocument/2006/relationships/image" Target="../media/image27.png"/><Relationship Id="rId39" Type="http://schemas.openxmlformats.org/officeDocument/2006/relationships/image" Target="../media/image48.png"/><Relationship Id="rId109" Type="http://schemas.openxmlformats.org/officeDocument/2006/relationships/image" Target="../media/image118.png"/><Relationship Id="rId34" Type="http://schemas.openxmlformats.org/officeDocument/2006/relationships/image" Target="../media/image43.png"/><Relationship Id="rId50" Type="http://schemas.openxmlformats.org/officeDocument/2006/relationships/image" Target="../media/image59.png"/><Relationship Id="rId55" Type="http://schemas.openxmlformats.org/officeDocument/2006/relationships/image" Target="../media/image64.jpg"/><Relationship Id="rId76" Type="http://schemas.openxmlformats.org/officeDocument/2006/relationships/image" Target="../media/image85.png"/><Relationship Id="rId97" Type="http://schemas.openxmlformats.org/officeDocument/2006/relationships/image" Target="../media/image106.png"/><Relationship Id="rId104" Type="http://schemas.openxmlformats.org/officeDocument/2006/relationships/image" Target="../media/image113.png"/><Relationship Id="rId120" Type="http://schemas.openxmlformats.org/officeDocument/2006/relationships/image" Target="../media/image129.png"/><Relationship Id="rId125" Type="http://schemas.openxmlformats.org/officeDocument/2006/relationships/image" Target="../media/image134.png"/><Relationship Id="rId141" Type="http://schemas.openxmlformats.org/officeDocument/2006/relationships/image" Target="../media/image150.png"/><Relationship Id="rId146" Type="http://schemas.openxmlformats.org/officeDocument/2006/relationships/image" Target="../media/image155.png"/><Relationship Id="rId167" Type="http://schemas.openxmlformats.org/officeDocument/2006/relationships/image" Target="../media/image176.png"/><Relationship Id="rId188" Type="http://schemas.openxmlformats.org/officeDocument/2006/relationships/image" Target="../media/image197.png"/><Relationship Id="rId7" Type="http://schemas.openxmlformats.org/officeDocument/2006/relationships/image" Target="../media/image16.jpg"/><Relationship Id="rId71" Type="http://schemas.openxmlformats.org/officeDocument/2006/relationships/image" Target="../media/image80.png"/><Relationship Id="rId92" Type="http://schemas.openxmlformats.org/officeDocument/2006/relationships/image" Target="../media/image101.png"/><Relationship Id="rId162" Type="http://schemas.openxmlformats.org/officeDocument/2006/relationships/image" Target="../media/image171.jpg"/><Relationship Id="rId183" Type="http://schemas.openxmlformats.org/officeDocument/2006/relationships/image" Target="../media/image192.png"/><Relationship Id="rId2" Type="http://schemas.openxmlformats.org/officeDocument/2006/relationships/notesSlide" Target="../notesSlides/notesSlide1.xml"/><Relationship Id="rId29" Type="http://schemas.openxmlformats.org/officeDocument/2006/relationships/image" Target="../media/image38.png"/><Relationship Id="rId24" Type="http://schemas.openxmlformats.org/officeDocument/2006/relationships/image" Target="../media/image33.png"/><Relationship Id="rId40" Type="http://schemas.openxmlformats.org/officeDocument/2006/relationships/image" Target="../media/image49.png"/><Relationship Id="rId45" Type="http://schemas.openxmlformats.org/officeDocument/2006/relationships/image" Target="../media/image54.jpg"/><Relationship Id="rId66" Type="http://schemas.openxmlformats.org/officeDocument/2006/relationships/image" Target="../media/image75.jpg"/><Relationship Id="rId87" Type="http://schemas.openxmlformats.org/officeDocument/2006/relationships/image" Target="../media/image96.jpg"/><Relationship Id="rId110" Type="http://schemas.openxmlformats.org/officeDocument/2006/relationships/image" Target="../media/image119.jpg"/><Relationship Id="rId115" Type="http://schemas.openxmlformats.org/officeDocument/2006/relationships/image" Target="../media/image124.png"/><Relationship Id="rId131" Type="http://schemas.openxmlformats.org/officeDocument/2006/relationships/image" Target="../media/image140.png"/><Relationship Id="rId136" Type="http://schemas.openxmlformats.org/officeDocument/2006/relationships/image" Target="../media/image145.png"/><Relationship Id="rId157" Type="http://schemas.openxmlformats.org/officeDocument/2006/relationships/image" Target="../media/image166.png"/><Relationship Id="rId178" Type="http://schemas.openxmlformats.org/officeDocument/2006/relationships/image" Target="../media/image187.png"/><Relationship Id="rId61" Type="http://schemas.openxmlformats.org/officeDocument/2006/relationships/image" Target="../media/image70.jpg"/><Relationship Id="rId82" Type="http://schemas.openxmlformats.org/officeDocument/2006/relationships/image" Target="../media/image91.png"/><Relationship Id="rId152" Type="http://schemas.openxmlformats.org/officeDocument/2006/relationships/image" Target="../media/image161.jpg"/><Relationship Id="rId173" Type="http://schemas.openxmlformats.org/officeDocument/2006/relationships/image" Target="../media/image182.png"/><Relationship Id="rId194" Type="http://schemas.openxmlformats.org/officeDocument/2006/relationships/image" Target="../media/image203.png"/><Relationship Id="rId199" Type="http://schemas.openxmlformats.org/officeDocument/2006/relationships/image" Target="../media/image208.png"/><Relationship Id="rId203" Type="http://schemas.openxmlformats.org/officeDocument/2006/relationships/image" Target="../media/image212.png"/><Relationship Id="rId19" Type="http://schemas.openxmlformats.org/officeDocument/2006/relationships/image" Target="../media/image28.png"/><Relationship Id="rId14" Type="http://schemas.openxmlformats.org/officeDocument/2006/relationships/image" Target="../media/image23.png"/><Relationship Id="rId30" Type="http://schemas.openxmlformats.org/officeDocument/2006/relationships/image" Target="../media/image39.png"/><Relationship Id="rId35" Type="http://schemas.openxmlformats.org/officeDocument/2006/relationships/image" Target="../media/image44.png"/><Relationship Id="rId56" Type="http://schemas.openxmlformats.org/officeDocument/2006/relationships/image" Target="../media/image65.png"/><Relationship Id="rId77" Type="http://schemas.openxmlformats.org/officeDocument/2006/relationships/image" Target="../media/image86.png"/><Relationship Id="rId100" Type="http://schemas.openxmlformats.org/officeDocument/2006/relationships/image" Target="../media/image109.png"/><Relationship Id="rId105" Type="http://schemas.openxmlformats.org/officeDocument/2006/relationships/image" Target="../media/image114.png"/><Relationship Id="rId126" Type="http://schemas.openxmlformats.org/officeDocument/2006/relationships/image" Target="../media/image135.png"/><Relationship Id="rId147" Type="http://schemas.openxmlformats.org/officeDocument/2006/relationships/image" Target="../media/image156.png"/><Relationship Id="rId168" Type="http://schemas.openxmlformats.org/officeDocument/2006/relationships/image" Target="../media/image177.png"/><Relationship Id="rId8" Type="http://schemas.openxmlformats.org/officeDocument/2006/relationships/image" Target="../media/image17.png"/><Relationship Id="rId51" Type="http://schemas.openxmlformats.org/officeDocument/2006/relationships/image" Target="../media/image60.png"/><Relationship Id="rId72" Type="http://schemas.openxmlformats.org/officeDocument/2006/relationships/image" Target="../media/image81.jpg"/><Relationship Id="rId93" Type="http://schemas.openxmlformats.org/officeDocument/2006/relationships/image" Target="../media/image102.png"/><Relationship Id="rId98" Type="http://schemas.openxmlformats.org/officeDocument/2006/relationships/image" Target="../media/image107.png"/><Relationship Id="rId121" Type="http://schemas.openxmlformats.org/officeDocument/2006/relationships/image" Target="../media/image130.png"/><Relationship Id="rId142" Type="http://schemas.openxmlformats.org/officeDocument/2006/relationships/image" Target="../media/image151.png"/><Relationship Id="rId163" Type="http://schemas.openxmlformats.org/officeDocument/2006/relationships/image" Target="../media/image172.png"/><Relationship Id="rId184" Type="http://schemas.openxmlformats.org/officeDocument/2006/relationships/image" Target="../media/image193.png"/><Relationship Id="rId189" Type="http://schemas.openxmlformats.org/officeDocument/2006/relationships/image" Target="../media/image198.png"/><Relationship Id="rId3" Type="http://schemas.openxmlformats.org/officeDocument/2006/relationships/image" Target="../media/image12.png"/><Relationship Id="rId25" Type="http://schemas.openxmlformats.org/officeDocument/2006/relationships/image" Target="../media/image34.png"/><Relationship Id="rId46" Type="http://schemas.openxmlformats.org/officeDocument/2006/relationships/image" Target="../media/image55.png"/><Relationship Id="rId67" Type="http://schemas.openxmlformats.org/officeDocument/2006/relationships/image" Target="../media/image76.jpg"/><Relationship Id="rId116" Type="http://schemas.openxmlformats.org/officeDocument/2006/relationships/image" Target="../media/image125.png"/><Relationship Id="rId137" Type="http://schemas.openxmlformats.org/officeDocument/2006/relationships/image" Target="../media/image146.png"/><Relationship Id="rId158" Type="http://schemas.openxmlformats.org/officeDocument/2006/relationships/image" Target="../media/image167.jpg"/><Relationship Id="rId20" Type="http://schemas.openxmlformats.org/officeDocument/2006/relationships/image" Target="../media/image29.png"/><Relationship Id="rId41" Type="http://schemas.openxmlformats.org/officeDocument/2006/relationships/image" Target="../media/image50.png"/><Relationship Id="rId62" Type="http://schemas.openxmlformats.org/officeDocument/2006/relationships/image" Target="../media/image71.jpg"/><Relationship Id="rId83" Type="http://schemas.openxmlformats.org/officeDocument/2006/relationships/image" Target="../media/image92.png"/><Relationship Id="rId88" Type="http://schemas.openxmlformats.org/officeDocument/2006/relationships/image" Target="../media/image97.png"/><Relationship Id="rId111" Type="http://schemas.openxmlformats.org/officeDocument/2006/relationships/image" Target="../media/image120.png"/><Relationship Id="rId132" Type="http://schemas.openxmlformats.org/officeDocument/2006/relationships/image" Target="../media/image141.png"/><Relationship Id="rId153" Type="http://schemas.openxmlformats.org/officeDocument/2006/relationships/image" Target="../media/image162.png"/><Relationship Id="rId174" Type="http://schemas.openxmlformats.org/officeDocument/2006/relationships/image" Target="../media/image183.png"/><Relationship Id="rId179" Type="http://schemas.openxmlformats.org/officeDocument/2006/relationships/image" Target="../media/image188.png"/><Relationship Id="rId195" Type="http://schemas.openxmlformats.org/officeDocument/2006/relationships/image" Target="../media/image204.png"/><Relationship Id="rId190" Type="http://schemas.openxmlformats.org/officeDocument/2006/relationships/image" Target="../media/image199.png"/><Relationship Id="rId204" Type="http://schemas.openxmlformats.org/officeDocument/2006/relationships/image" Target="../media/image213.png"/><Relationship Id="rId15" Type="http://schemas.openxmlformats.org/officeDocument/2006/relationships/image" Target="../media/image24.png"/><Relationship Id="rId36" Type="http://schemas.openxmlformats.org/officeDocument/2006/relationships/image" Target="../media/image45.png"/><Relationship Id="rId57" Type="http://schemas.openxmlformats.org/officeDocument/2006/relationships/image" Target="../media/image66.jpg"/><Relationship Id="rId106" Type="http://schemas.openxmlformats.org/officeDocument/2006/relationships/image" Target="../media/image115.png"/><Relationship Id="rId127" Type="http://schemas.openxmlformats.org/officeDocument/2006/relationships/image" Target="../media/image136.png"/><Relationship Id="rId10" Type="http://schemas.openxmlformats.org/officeDocument/2006/relationships/image" Target="../media/image19.png"/><Relationship Id="rId31" Type="http://schemas.openxmlformats.org/officeDocument/2006/relationships/image" Target="../media/image40.png"/><Relationship Id="rId52" Type="http://schemas.openxmlformats.org/officeDocument/2006/relationships/image" Target="../media/image61.png"/><Relationship Id="rId73" Type="http://schemas.openxmlformats.org/officeDocument/2006/relationships/image" Target="../media/image82.png"/><Relationship Id="rId78" Type="http://schemas.openxmlformats.org/officeDocument/2006/relationships/image" Target="../media/image87.png"/><Relationship Id="rId94" Type="http://schemas.openxmlformats.org/officeDocument/2006/relationships/image" Target="../media/image103.png"/><Relationship Id="rId99" Type="http://schemas.openxmlformats.org/officeDocument/2006/relationships/image" Target="../media/image108.jpg"/><Relationship Id="rId101" Type="http://schemas.openxmlformats.org/officeDocument/2006/relationships/image" Target="../media/image110.png"/><Relationship Id="rId122" Type="http://schemas.openxmlformats.org/officeDocument/2006/relationships/image" Target="../media/image131.png"/><Relationship Id="rId143" Type="http://schemas.openxmlformats.org/officeDocument/2006/relationships/image" Target="../media/image152.jpg"/><Relationship Id="rId148" Type="http://schemas.openxmlformats.org/officeDocument/2006/relationships/image" Target="../media/image157.png"/><Relationship Id="rId164" Type="http://schemas.openxmlformats.org/officeDocument/2006/relationships/image" Target="../media/image173.png"/><Relationship Id="rId169" Type="http://schemas.openxmlformats.org/officeDocument/2006/relationships/image" Target="../media/image178.png"/><Relationship Id="rId185" Type="http://schemas.openxmlformats.org/officeDocument/2006/relationships/image" Target="../media/image194.png"/><Relationship Id="rId4" Type="http://schemas.openxmlformats.org/officeDocument/2006/relationships/image" Target="../media/image13.png"/><Relationship Id="rId9" Type="http://schemas.openxmlformats.org/officeDocument/2006/relationships/image" Target="../media/image18.jpg"/><Relationship Id="rId180" Type="http://schemas.openxmlformats.org/officeDocument/2006/relationships/image" Target="../media/image189.png"/><Relationship Id="rId26" Type="http://schemas.openxmlformats.org/officeDocument/2006/relationships/image" Target="../media/image35.png"/><Relationship Id="rId47" Type="http://schemas.openxmlformats.org/officeDocument/2006/relationships/image" Target="../media/image56.png"/><Relationship Id="rId68" Type="http://schemas.openxmlformats.org/officeDocument/2006/relationships/image" Target="../media/image77.png"/><Relationship Id="rId89" Type="http://schemas.openxmlformats.org/officeDocument/2006/relationships/image" Target="../media/image98.png"/><Relationship Id="rId112" Type="http://schemas.openxmlformats.org/officeDocument/2006/relationships/image" Target="../media/image121.png"/><Relationship Id="rId133" Type="http://schemas.openxmlformats.org/officeDocument/2006/relationships/image" Target="../media/image142.png"/><Relationship Id="rId154" Type="http://schemas.openxmlformats.org/officeDocument/2006/relationships/image" Target="../media/image163.png"/><Relationship Id="rId175" Type="http://schemas.openxmlformats.org/officeDocument/2006/relationships/image" Target="../media/image184.png"/><Relationship Id="rId196" Type="http://schemas.openxmlformats.org/officeDocument/2006/relationships/image" Target="../media/image205.png"/><Relationship Id="rId200" Type="http://schemas.openxmlformats.org/officeDocument/2006/relationships/image" Target="../media/image209.png"/></Relationships>
</file>

<file path=ppt/slides/_rels/slide11.xml.rels><?xml version="1.0" encoding="UTF-8" standalone="yes"?>
<Relationships xmlns="http://schemas.openxmlformats.org/package/2006/relationships"><Relationship Id="rId2" Type="http://schemas.openxmlformats.org/officeDocument/2006/relationships/image" Target="../media/image2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jhuopensource/meandemo"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1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23.png"/><Relationship Id="rId2" Type="http://schemas.openxmlformats.org/officeDocument/2006/relationships/hyperlink" Target="http://localhost:8080/" TargetMode="Externa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2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2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2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2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hyperlink" Target="https://docs.docker.com/engine/reference/builder/" TargetMode="External"/><Relationship Id="rId3" Type="http://schemas.openxmlformats.org/officeDocument/2006/relationships/hyperlink" Target="https://docs.docker.com/compose/compose-file/" TargetMode="External"/><Relationship Id="rId7" Type="http://schemas.openxmlformats.org/officeDocument/2006/relationships/hyperlink" Target="https://hub.docker.com/" TargetMode="External"/><Relationship Id="rId2" Type="http://schemas.openxmlformats.org/officeDocument/2006/relationships/hyperlink" Target="https://github.com/jhuopensource/meandemo" TargetMode="External"/><Relationship Id="rId1" Type="http://schemas.openxmlformats.org/officeDocument/2006/relationships/slideLayout" Target="../slideLayouts/slideLayout5.xml"/><Relationship Id="rId6" Type="http://schemas.openxmlformats.org/officeDocument/2006/relationships/hyperlink" Target="https://github.com/docker" TargetMode="External"/><Relationship Id="rId5" Type="http://schemas.openxmlformats.org/officeDocument/2006/relationships/hyperlink" Target="https://docs.docker.com/engine/reference/commandline/docker/" TargetMode="External"/><Relationship Id="rId10" Type="http://schemas.openxmlformats.org/officeDocument/2006/relationships/hyperlink" Target="https://docs.docker.com/install/linux/docker-ce/centos/" TargetMode="External"/><Relationship Id="rId4" Type="http://schemas.openxmlformats.org/officeDocument/2006/relationships/hyperlink" Target="https://docs.docker.com/compose/" TargetMode="External"/><Relationship Id="rId9" Type="http://schemas.openxmlformats.org/officeDocument/2006/relationships/hyperlink" Target="https://hub.docker.com/editions/community/docker-ce-desktop-window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hyperlink" Target="https://www.docker.com/resources/what-contain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vops.com/docker-vs-vms/"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docker.com/get-started/part4/"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Cloud_Native_Computing_Foundation" TargetMode="External"/><Relationship Id="rId3" Type="http://schemas.openxmlformats.org/officeDocument/2006/relationships/hyperlink" Target="https://en.wikipedia.org/wiki/Open-source_software" TargetMode="External"/><Relationship Id="rId7" Type="http://schemas.openxmlformats.org/officeDocument/2006/relationships/hyperlink" Target="https://en.wikipedia.org/wiki/Kubernetes#cite_note-4" TargetMode="External"/><Relationship Id="rId2" Type="http://schemas.openxmlformats.org/officeDocument/2006/relationships/hyperlink" Target="https://en.wikipedia.org/wiki/Kubernetes#cite_note-:2-3" TargetMode="External"/><Relationship Id="rId1" Type="http://schemas.openxmlformats.org/officeDocument/2006/relationships/slideLayout" Target="../slideLayouts/slideLayout5.xml"/><Relationship Id="rId6" Type="http://schemas.openxmlformats.org/officeDocument/2006/relationships/hyperlink" Target="https://en.wikipedia.org/wiki/Application_software" TargetMode="External"/><Relationship Id="rId11" Type="http://schemas.openxmlformats.org/officeDocument/2006/relationships/image" Target="../media/image9.png"/><Relationship Id="rId5" Type="http://schemas.openxmlformats.org/officeDocument/2006/relationships/hyperlink" Target="https://en.wikipedia.org/wiki/Orchestration_(computing)" TargetMode="External"/><Relationship Id="rId10" Type="http://schemas.openxmlformats.org/officeDocument/2006/relationships/hyperlink" Target="https://en.wikipedia.org/wiki/Kubernetes" TargetMode="External"/><Relationship Id="rId4" Type="http://schemas.openxmlformats.org/officeDocument/2006/relationships/hyperlink" Target="https://en.wikipedia.org/wiki/Operating-system-level_virtualization" TargetMode="External"/><Relationship Id="rId9" Type="http://schemas.openxmlformats.org/officeDocument/2006/relationships/hyperlink" Target="https://en.wikipedia.org/wiki/Docker_(softwar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cloudfoundry.org/learn/2016-container-report/" TargetMode="External"/><Relationship Id="rId2" Type="http://schemas.openxmlformats.org/officeDocument/2006/relationships/hyperlink" Target="http://www.zdnet.com/article/what-is-docker-and-why-is-it-so-darn-popular/" TargetMode="Externa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12000" b="-1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0892" y="1546587"/>
            <a:ext cx="11042468" cy="2882538"/>
          </a:xfrm>
        </p:spPr>
        <p:txBody>
          <a:bodyPr>
            <a:noAutofit/>
          </a:bodyPr>
          <a:lstStyle/>
          <a:p>
            <a:r>
              <a:rPr lang="en-US" sz="8000" dirty="0"/>
              <a:t>Containerization</a:t>
            </a:r>
            <a:br>
              <a:rPr lang="en-US" sz="8000" dirty="0"/>
            </a:br>
            <a:r>
              <a:rPr lang="en-US" sz="4800" dirty="0"/>
              <a:t>and</a:t>
            </a:r>
            <a:br>
              <a:rPr lang="en-US" sz="4800" dirty="0"/>
            </a:br>
            <a:r>
              <a:rPr lang="en-US" sz="8000" dirty="0"/>
              <a:t>Docker</a:t>
            </a:r>
          </a:p>
        </p:txBody>
      </p:sp>
      <p:sp>
        <p:nvSpPr>
          <p:cNvPr id="3" name="Subtitle 2"/>
          <p:cNvSpPr>
            <a:spLocks noGrp="1"/>
          </p:cNvSpPr>
          <p:nvPr>
            <p:ph type="subTitle" idx="1"/>
          </p:nvPr>
        </p:nvSpPr>
        <p:spPr>
          <a:xfrm>
            <a:off x="0" y="4502559"/>
            <a:ext cx="12192000" cy="1541190"/>
          </a:xfrm>
        </p:spPr>
        <p:txBody>
          <a:bodyPr>
            <a:normAutofit lnSpcReduction="10000"/>
          </a:bodyPr>
          <a:lstStyle/>
          <a:p>
            <a:r>
              <a:rPr lang="en-US" sz="2000" b="1" dirty="0"/>
              <a:t>Mike </a:t>
            </a:r>
            <a:r>
              <a:rPr lang="en-US" sz="2000" b="1" dirty="0" smtClean="0"/>
              <a:t>Sellers - </a:t>
            </a:r>
            <a:r>
              <a:rPr lang="en-US" sz="2000" dirty="0"/>
              <a:t>Container Zealot and Senior Software </a:t>
            </a:r>
            <a:r>
              <a:rPr lang="en-US" sz="2000" dirty="0" smtClean="0"/>
              <a:t>Engineer</a:t>
            </a:r>
            <a:endParaRPr lang="en-US" sz="2000" dirty="0"/>
          </a:p>
          <a:p>
            <a:r>
              <a:rPr lang="en-US" sz="2000" b="1" dirty="0" smtClean="0"/>
              <a:t>Ali Soylu – </a:t>
            </a:r>
            <a:r>
              <a:rPr lang="en-US" sz="2000" dirty="0" smtClean="0"/>
              <a:t>Developer and IT Architect</a:t>
            </a:r>
            <a:endParaRPr lang="en-US" sz="2000" dirty="0"/>
          </a:p>
          <a:p>
            <a:r>
              <a:rPr lang="en-US" sz="2000" dirty="0"/>
              <a:t>Johns Hopkins </a:t>
            </a:r>
            <a:r>
              <a:rPr lang="en-US" sz="2000" dirty="0" smtClean="0"/>
              <a:t>University</a:t>
            </a:r>
          </a:p>
          <a:p>
            <a:r>
              <a:rPr lang="en-US" sz="2000" dirty="0" smtClean="0"/>
              <a:t>April </a:t>
            </a:r>
            <a:r>
              <a:rPr lang="en-US" sz="2000" dirty="0" smtClean="0"/>
              <a:t>17, </a:t>
            </a:r>
            <a:r>
              <a:rPr lang="en-US" sz="2000" dirty="0" smtClean="0"/>
              <a:t>2019</a:t>
            </a:r>
            <a:endParaRPr lang="en-US" sz="2000" dirty="0"/>
          </a:p>
          <a:p>
            <a:endParaRPr lang="en-US" sz="1800" dirty="0"/>
          </a:p>
        </p:txBody>
      </p:sp>
      <p:pic>
        <p:nvPicPr>
          <p:cNvPr id="7" name="Picture 6"/>
          <p:cNvPicPr>
            <a:picLocks noChangeAspect="1"/>
          </p:cNvPicPr>
          <p:nvPr/>
        </p:nvPicPr>
        <p:blipFill>
          <a:blip r:embed="rId3"/>
          <a:stretch>
            <a:fillRect/>
          </a:stretch>
        </p:blipFill>
        <p:spPr>
          <a:xfrm>
            <a:off x="9279013" y="5601687"/>
            <a:ext cx="2789162" cy="1173582"/>
          </a:xfrm>
          <a:prstGeom prst="rect">
            <a:avLst/>
          </a:prstGeom>
        </p:spPr>
      </p:pic>
      <p:pic>
        <p:nvPicPr>
          <p:cNvPr id="8" name="Picture 7"/>
          <p:cNvPicPr>
            <a:picLocks noChangeAspect="1"/>
          </p:cNvPicPr>
          <p:nvPr/>
        </p:nvPicPr>
        <p:blipFill>
          <a:blip r:embed="rId4"/>
          <a:stretch>
            <a:fillRect/>
          </a:stretch>
        </p:blipFill>
        <p:spPr>
          <a:xfrm>
            <a:off x="118428" y="128269"/>
            <a:ext cx="1710372" cy="1141632"/>
          </a:xfrm>
          <a:prstGeom prst="rect">
            <a:avLst/>
          </a:prstGeom>
        </p:spPr>
      </p:pic>
      <p:pic>
        <p:nvPicPr>
          <p:cNvPr id="4" name="Picture 3"/>
          <p:cNvPicPr>
            <a:picLocks noChangeAspect="1"/>
          </p:cNvPicPr>
          <p:nvPr/>
        </p:nvPicPr>
        <p:blipFill>
          <a:blip r:embed="rId5"/>
          <a:stretch>
            <a:fillRect/>
          </a:stretch>
        </p:blipFill>
        <p:spPr>
          <a:xfrm>
            <a:off x="118428" y="5451566"/>
            <a:ext cx="2295089" cy="1323703"/>
          </a:xfrm>
          <a:prstGeom prst="rect">
            <a:avLst/>
          </a:prstGeom>
        </p:spPr>
      </p:pic>
      <p:pic>
        <p:nvPicPr>
          <p:cNvPr id="6" name="Picture 5"/>
          <p:cNvPicPr>
            <a:picLocks noChangeAspect="1"/>
          </p:cNvPicPr>
          <p:nvPr/>
        </p:nvPicPr>
        <p:blipFill>
          <a:blip r:embed="rId6"/>
          <a:stretch>
            <a:fillRect/>
          </a:stretch>
        </p:blipFill>
        <p:spPr>
          <a:xfrm>
            <a:off x="9675288" y="125386"/>
            <a:ext cx="2392887" cy="685859"/>
          </a:xfrm>
          <a:prstGeom prst="rect">
            <a:avLst/>
          </a:prstGeom>
        </p:spPr>
      </p:pic>
    </p:spTree>
    <p:extLst>
      <p:ext uri="{BB962C8B-B14F-4D97-AF65-F5344CB8AC3E}">
        <p14:creationId xmlns:p14="http://schemas.microsoft.com/office/powerpoint/2010/main" val="275083269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grpSp>
        <p:nvGrpSpPr>
          <p:cNvPr id="1153" name="Shape 1153"/>
          <p:cNvGrpSpPr/>
          <p:nvPr/>
        </p:nvGrpSpPr>
        <p:grpSpPr>
          <a:xfrm>
            <a:off x="5296939" y="1854942"/>
            <a:ext cx="291984" cy="3864825"/>
            <a:chOff x="3867678" y="1463490"/>
            <a:chExt cx="229307" cy="3365400"/>
          </a:xfrm>
        </p:grpSpPr>
        <p:cxnSp>
          <p:nvCxnSpPr>
            <p:cNvPr id="1154" name="Shape 1154"/>
            <p:cNvCxnSpPr/>
            <p:nvPr/>
          </p:nvCxnSpPr>
          <p:spPr>
            <a:xfrm>
              <a:off x="3868385" y="1463490"/>
              <a:ext cx="228600" cy="0"/>
            </a:xfrm>
            <a:prstGeom prst="straightConnector1">
              <a:avLst/>
            </a:prstGeom>
            <a:noFill/>
            <a:ln w="9525" cap="flat" cmpd="sng">
              <a:solidFill>
                <a:srgbClr val="24ACFF"/>
              </a:solidFill>
              <a:prstDash val="dot"/>
              <a:round/>
              <a:headEnd type="none" w="med" len="med"/>
              <a:tailEnd type="none" w="med" len="med"/>
            </a:ln>
          </p:spPr>
        </p:cxnSp>
        <p:cxnSp>
          <p:nvCxnSpPr>
            <p:cNvPr id="1155" name="Shape 1155"/>
            <p:cNvCxnSpPr/>
            <p:nvPr/>
          </p:nvCxnSpPr>
          <p:spPr>
            <a:xfrm>
              <a:off x="4096985" y="1463490"/>
              <a:ext cx="0" cy="3365400"/>
            </a:xfrm>
            <a:prstGeom prst="straightConnector1">
              <a:avLst/>
            </a:prstGeom>
            <a:noFill/>
            <a:ln w="9525" cap="flat" cmpd="sng">
              <a:solidFill>
                <a:srgbClr val="24ACFF"/>
              </a:solidFill>
              <a:prstDash val="dot"/>
              <a:round/>
              <a:headEnd type="none" w="med" len="med"/>
              <a:tailEnd type="none" w="med" len="med"/>
            </a:ln>
          </p:spPr>
        </p:cxnSp>
        <p:cxnSp>
          <p:nvCxnSpPr>
            <p:cNvPr id="1156" name="Shape 1156"/>
            <p:cNvCxnSpPr/>
            <p:nvPr/>
          </p:nvCxnSpPr>
          <p:spPr>
            <a:xfrm>
              <a:off x="3867678" y="4825725"/>
              <a:ext cx="228600" cy="0"/>
            </a:xfrm>
            <a:prstGeom prst="straightConnector1">
              <a:avLst/>
            </a:prstGeom>
            <a:noFill/>
            <a:ln w="9525" cap="flat" cmpd="sng">
              <a:solidFill>
                <a:srgbClr val="24ACFF"/>
              </a:solidFill>
              <a:prstDash val="dot"/>
              <a:round/>
              <a:headEnd type="none" w="med" len="med"/>
              <a:tailEnd type="none" w="med" len="med"/>
            </a:ln>
          </p:spPr>
        </p:cxnSp>
      </p:grpSp>
      <p:grpSp>
        <p:nvGrpSpPr>
          <p:cNvPr id="1157" name="Shape 1157"/>
          <p:cNvGrpSpPr/>
          <p:nvPr/>
        </p:nvGrpSpPr>
        <p:grpSpPr>
          <a:xfrm rot="10800000">
            <a:off x="6450111" y="1866255"/>
            <a:ext cx="325157" cy="4155595"/>
            <a:chOff x="3867678" y="1463490"/>
            <a:chExt cx="229307" cy="3365400"/>
          </a:xfrm>
        </p:grpSpPr>
        <p:cxnSp>
          <p:nvCxnSpPr>
            <p:cNvPr id="1158" name="Shape 1158"/>
            <p:cNvCxnSpPr/>
            <p:nvPr/>
          </p:nvCxnSpPr>
          <p:spPr>
            <a:xfrm>
              <a:off x="3868385" y="1463490"/>
              <a:ext cx="228600" cy="0"/>
            </a:xfrm>
            <a:prstGeom prst="straightConnector1">
              <a:avLst/>
            </a:prstGeom>
            <a:noFill/>
            <a:ln w="9525" cap="flat" cmpd="sng">
              <a:solidFill>
                <a:srgbClr val="24ACFF"/>
              </a:solidFill>
              <a:prstDash val="dot"/>
              <a:round/>
              <a:headEnd type="none" w="med" len="med"/>
              <a:tailEnd type="none" w="med" len="med"/>
            </a:ln>
          </p:spPr>
        </p:cxnSp>
        <p:cxnSp>
          <p:nvCxnSpPr>
            <p:cNvPr id="1159" name="Shape 1159"/>
            <p:cNvCxnSpPr/>
            <p:nvPr/>
          </p:nvCxnSpPr>
          <p:spPr>
            <a:xfrm>
              <a:off x="4096985" y="1463490"/>
              <a:ext cx="0" cy="3365400"/>
            </a:xfrm>
            <a:prstGeom prst="straightConnector1">
              <a:avLst/>
            </a:prstGeom>
            <a:noFill/>
            <a:ln w="9525" cap="flat" cmpd="sng">
              <a:solidFill>
                <a:srgbClr val="24ACFF"/>
              </a:solidFill>
              <a:prstDash val="dot"/>
              <a:round/>
              <a:headEnd type="none" w="med" len="med"/>
              <a:tailEnd type="none" w="med" len="med"/>
            </a:ln>
          </p:spPr>
        </p:cxnSp>
        <p:cxnSp>
          <p:nvCxnSpPr>
            <p:cNvPr id="1160" name="Shape 1160"/>
            <p:cNvCxnSpPr/>
            <p:nvPr/>
          </p:nvCxnSpPr>
          <p:spPr>
            <a:xfrm>
              <a:off x="3867678" y="4825725"/>
              <a:ext cx="228600" cy="0"/>
            </a:xfrm>
            <a:prstGeom prst="straightConnector1">
              <a:avLst/>
            </a:prstGeom>
            <a:noFill/>
            <a:ln w="9525" cap="flat" cmpd="sng">
              <a:solidFill>
                <a:srgbClr val="24ACFF"/>
              </a:solidFill>
              <a:prstDash val="dot"/>
              <a:round/>
              <a:headEnd type="none" w="med" len="med"/>
              <a:tailEnd type="none" w="med" len="med"/>
            </a:ln>
          </p:spPr>
        </p:cxnSp>
      </p:grpSp>
      <p:sp>
        <p:nvSpPr>
          <p:cNvPr id="1161" name="Shape 1161"/>
          <p:cNvSpPr/>
          <p:nvPr/>
        </p:nvSpPr>
        <p:spPr>
          <a:xfrm>
            <a:off x="514155" y="2618579"/>
            <a:ext cx="4779200" cy="3380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62" name="Shape 1162"/>
          <p:cNvSpPr/>
          <p:nvPr/>
        </p:nvSpPr>
        <p:spPr>
          <a:xfrm>
            <a:off x="510073" y="3596957"/>
            <a:ext cx="4779200" cy="3604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63" name="Shape 1163"/>
          <p:cNvSpPr/>
          <p:nvPr/>
        </p:nvSpPr>
        <p:spPr>
          <a:xfrm>
            <a:off x="6769609" y="1449509"/>
            <a:ext cx="4779200" cy="6940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64" name="Shape 1164"/>
          <p:cNvSpPr/>
          <p:nvPr/>
        </p:nvSpPr>
        <p:spPr>
          <a:xfrm>
            <a:off x="503375" y="4028655"/>
            <a:ext cx="4779200" cy="375599"/>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65" name="Shape 1165"/>
          <p:cNvSpPr/>
          <p:nvPr/>
        </p:nvSpPr>
        <p:spPr>
          <a:xfrm>
            <a:off x="503375" y="4469776"/>
            <a:ext cx="4779200" cy="4660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66" name="Shape 1166"/>
          <p:cNvSpPr/>
          <p:nvPr/>
        </p:nvSpPr>
        <p:spPr>
          <a:xfrm>
            <a:off x="6769609" y="2186701"/>
            <a:ext cx="4779200" cy="5624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67" name="Shape 1167"/>
          <p:cNvSpPr/>
          <p:nvPr/>
        </p:nvSpPr>
        <p:spPr>
          <a:xfrm>
            <a:off x="503375" y="5018264"/>
            <a:ext cx="4779200" cy="3632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68" name="Shape 1168"/>
          <p:cNvSpPr/>
          <p:nvPr/>
        </p:nvSpPr>
        <p:spPr>
          <a:xfrm>
            <a:off x="5452333" y="3247377"/>
            <a:ext cx="1164400" cy="1164400"/>
          </a:xfrm>
          <a:prstGeom prst="ellipse">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69" name="Shape 1169"/>
          <p:cNvSpPr/>
          <p:nvPr/>
        </p:nvSpPr>
        <p:spPr>
          <a:xfrm>
            <a:off x="6782665" y="2848648"/>
            <a:ext cx="4779199" cy="3008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70" name="Shape 1170"/>
          <p:cNvSpPr/>
          <p:nvPr/>
        </p:nvSpPr>
        <p:spPr>
          <a:xfrm>
            <a:off x="6782665" y="3210467"/>
            <a:ext cx="4779199" cy="5392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71" name="Shape 1171"/>
          <p:cNvSpPr/>
          <p:nvPr/>
        </p:nvSpPr>
        <p:spPr>
          <a:xfrm>
            <a:off x="6782665" y="3841004"/>
            <a:ext cx="4779199" cy="4168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72" name="Shape 1172"/>
          <p:cNvSpPr/>
          <p:nvPr/>
        </p:nvSpPr>
        <p:spPr>
          <a:xfrm>
            <a:off x="6782665" y="4321509"/>
            <a:ext cx="4779199" cy="439199"/>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pic>
        <p:nvPicPr>
          <p:cNvPr id="1173" name="Shape 1173"/>
          <p:cNvPicPr preferRelativeResize="0"/>
          <p:nvPr/>
        </p:nvPicPr>
        <p:blipFill rotWithShape="1">
          <a:blip r:embed="rId3">
            <a:alphaModFix/>
          </a:blip>
          <a:srcRect/>
          <a:stretch/>
        </p:blipFill>
        <p:spPr>
          <a:xfrm>
            <a:off x="5474223" y="3530036"/>
            <a:ext cx="1128000" cy="640400"/>
          </a:xfrm>
          <a:prstGeom prst="rect">
            <a:avLst/>
          </a:prstGeom>
          <a:noFill/>
          <a:ln>
            <a:noFill/>
          </a:ln>
        </p:spPr>
      </p:pic>
      <p:sp>
        <p:nvSpPr>
          <p:cNvPr id="1174" name="Shape 1174"/>
          <p:cNvSpPr/>
          <p:nvPr/>
        </p:nvSpPr>
        <p:spPr>
          <a:xfrm>
            <a:off x="514155" y="2626677"/>
            <a:ext cx="2156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75" name="Shape 1175"/>
          <p:cNvSpPr txBox="1"/>
          <p:nvPr/>
        </p:nvSpPr>
        <p:spPr>
          <a:xfrm>
            <a:off x="514155" y="2616013"/>
            <a:ext cx="1978000" cy="2332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Dev Tools</a:t>
            </a:r>
          </a:p>
        </p:txBody>
      </p:sp>
      <p:pic>
        <p:nvPicPr>
          <p:cNvPr id="1176" name="Shape 1176"/>
          <p:cNvPicPr preferRelativeResize="0"/>
          <p:nvPr/>
        </p:nvPicPr>
        <p:blipFill rotWithShape="1">
          <a:blip r:embed="rId4">
            <a:alphaModFix/>
          </a:blip>
          <a:srcRect/>
          <a:stretch/>
        </p:blipFill>
        <p:spPr>
          <a:xfrm>
            <a:off x="4581537" y="2669435"/>
            <a:ext cx="187200" cy="228400"/>
          </a:xfrm>
          <a:prstGeom prst="rect">
            <a:avLst/>
          </a:prstGeom>
          <a:noFill/>
          <a:ln>
            <a:noFill/>
          </a:ln>
        </p:spPr>
      </p:pic>
      <p:pic>
        <p:nvPicPr>
          <p:cNvPr id="1177" name="Shape 1177"/>
          <p:cNvPicPr preferRelativeResize="0"/>
          <p:nvPr/>
        </p:nvPicPr>
        <p:blipFill rotWithShape="1">
          <a:blip r:embed="rId5">
            <a:alphaModFix/>
          </a:blip>
          <a:srcRect/>
          <a:stretch/>
        </p:blipFill>
        <p:spPr>
          <a:xfrm>
            <a:off x="3197324" y="2683847"/>
            <a:ext cx="426400" cy="143200"/>
          </a:xfrm>
          <a:prstGeom prst="rect">
            <a:avLst/>
          </a:prstGeom>
          <a:noFill/>
          <a:ln>
            <a:noFill/>
          </a:ln>
        </p:spPr>
      </p:pic>
      <p:pic>
        <p:nvPicPr>
          <p:cNvPr id="1178" name="Shape 1178"/>
          <p:cNvPicPr preferRelativeResize="0"/>
          <p:nvPr/>
        </p:nvPicPr>
        <p:blipFill rotWithShape="1">
          <a:blip r:embed="rId6">
            <a:alphaModFix/>
          </a:blip>
          <a:srcRect/>
          <a:stretch/>
        </p:blipFill>
        <p:spPr>
          <a:xfrm>
            <a:off x="2781775" y="2660424"/>
            <a:ext cx="357600" cy="239600"/>
          </a:xfrm>
          <a:prstGeom prst="rect">
            <a:avLst/>
          </a:prstGeom>
          <a:noFill/>
          <a:ln>
            <a:noFill/>
          </a:ln>
        </p:spPr>
      </p:pic>
      <p:pic>
        <p:nvPicPr>
          <p:cNvPr id="1179" name="Shape 1179"/>
          <p:cNvPicPr preferRelativeResize="0"/>
          <p:nvPr/>
        </p:nvPicPr>
        <p:blipFill rotWithShape="1">
          <a:blip r:embed="rId7">
            <a:alphaModFix/>
          </a:blip>
          <a:srcRect/>
          <a:stretch/>
        </p:blipFill>
        <p:spPr>
          <a:xfrm>
            <a:off x="4958231" y="2660035"/>
            <a:ext cx="237200" cy="237200"/>
          </a:xfrm>
          <a:prstGeom prst="rect">
            <a:avLst/>
          </a:prstGeom>
          <a:noFill/>
          <a:ln>
            <a:noFill/>
          </a:ln>
        </p:spPr>
      </p:pic>
      <p:pic>
        <p:nvPicPr>
          <p:cNvPr id="1180" name="Shape 1180"/>
          <p:cNvPicPr preferRelativeResize="0"/>
          <p:nvPr/>
        </p:nvPicPr>
        <p:blipFill rotWithShape="1">
          <a:blip r:embed="rId8">
            <a:alphaModFix/>
          </a:blip>
          <a:srcRect/>
          <a:stretch/>
        </p:blipFill>
        <p:spPr>
          <a:xfrm>
            <a:off x="3830285" y="2805113"/>
            <a:ext cx="630400" cy="96000"/>
          </a:xfrm>
          <a:prstGeom prst="rect">
            <a:avLst/>
          </a:prstGeom>
          <a:noFill/>
          <a:ln>
            <a:noFill/>
          </a:ln>
        </p:spPr>
      </p:pic>
      <p:pic>
        <p:nvPicPr>
          <p:cNvPr id="1181" name="Shape 1181"/>
          <p:cNvPicPr preferRelativeResize="0"/>
          <p:nvPr/>
        </p:nvPicPr>
        <p:blipFill rotWithShape="1">
          <a:blip r:embed="rId9">
            <a:alphaModFix/>
          </a:blip>
          <a:srcRect/>
          <a:stretch/>
        </p:blipFill>
        <p:spPr>
          <a:xfrm>
            <a:off x="3639328" y="2660035"/>
            <a:ext cx="622400" cy="135600"/>
          </a:xfrm>
          <a:prstGeom prst="rect">
            <a:avLst/>
          </a:prstGeom>
          <a:noFill/>
          <a:ln>
            <a:noFill/>
          </a:ln>
        </p:spPr>
      </p:pic>
      <p:pic>
        <p:nvPicPr>
          <p:cNvPr id="1182" name="Shape 1182"/>
          <p:cNvPicPr preferRelativeResize="0"/>
          <p:nvPr/>
        </p:nvPicPr>
        <p:blipFill rotWithShape="1">
          <a:blip r:embed="rId10">
            <a:alphaModFix/>
          </a:blip>
          <a:srcRect/>
          <a:stretch/>
        </p:blipFill>
        <p:spPr>
          <a:xfrm>
            <a:off x="2697551" y="3654235"/>
            <a:ext cx="533600" cy="133200"/>
          </a:xfrm>
          <a:prstGeom prst="rect">
            <a:avLst/>
          </a:prstGeom>
          <a:noFill/>
          <a:ln>
            <a:noFill/>
          </a:ln>
        </p:spPr>
      </p:pic>
      <p:pic>
        <p:nvPicPr>
          <p:cNvPr id="1183" name="Shape 1183"/>
          <p:cNvPicPr preferRelativeResize="0"/>
          <p:nvPr/>
        </p:nvPicPr>
        <p:blipFill rotWithShape="1">
          <a:blip r:embed="rId11">
            <a:alphaModFix/>
          </a:blip>
          <a:srcRect/>
          <a:stretch/>
        </p:blipFill>
        <p:spPr>
          <a:xfrm>
            <a:off x="3210677" y="3791133"/>
            <a:ext cx="524000" cy="135200"/>
          </a:xfrm>
          <a:prstGeom prst="rect">
            <a:avLst/>
          </a:prstGeom>
          <a:noFill/>
          <a:ln>
            <a:noFill/>
          </a:ln>
        </p:spPr>
      </p:pic>
      <p:pic>
        <p:nvPicPr>
          <p:cNvPr id="1184" name="Shape 1184"/>
          <p:cNvPicPr preferRelativeResize="0"/>
          <p:nvPr/>
        </p:nvPicPr>
        <p:blipFill rotWithShape="1">
          <a:blip r:embed="rId12">
            <a:alphaModFix/>
          </a:blip>
          <a:srcRect/>
          <a:stretch/>
        </p:blipFill>
        <p:spPr>
          <a:xfrm>
            <a:off x="3824088" y="3624699"/>
            <a:ext cx="365200" cy="312800"/>
          </a:xfrm>
          <a:prstGeom prst="rect">
            <a:avLst/>
          </a:prstGeom>
          <a:noFill/>
          <a:ln>
            <a:noFill/>
          </a:ln>
        </p:spPr>
      </p:pic>
      <p:sp>
        <p:nvSpPr>
          <p:cNvPr id="1185" name="Shape 1185"/>
          <p:cNvSpPr/>
          <p:nvPr/>
        </p:nvSpPr>
        <p:spPr>
          <a:xfrm>
            <a:off x="510074" y="3596100"/>
            <a:ext cx="2156799"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86" name="Shape 1186"/>
          <p:cNvSpPr txBox="1"/>
          <p:nvPr/>
        </p:nvSpPr>
        <p:spPr>
          <a:xfrm>
            <a:off x="503375" y="3593501"/>
            <a:ext cx="1978000" cy="2332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Big Data</a:t>
            </a:r>
          </a:p>
        </p:txBody>
      </p:sp>
      <p:sp>
        <p:nvSpPr>
          <p:cNvPr id="1187" name="Shape 1187"/>
          <p:cNvSpPr/>
          <p:nvPr/>
        </p:nvSpPr>
        <p:spPr>
          <a:xfrm>
            <a:off x="503375" y="4024243"/>
            <a:ext cx="2156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88" name="Shape 1188"/>
          <p:cNvSpPr txBox="1"/>
          <p:nvPr/>
        </p:nvSpPr>
        <p:spPr>
          <a:xfrm>
            <a:off x="503375" y="4028799"/>
            <a:ext cx="1978000" cy="2332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Service Discovery</a:t>
            </a:r>
          </a:p>
        </p:txBody>
      </p:sp>
      <p:sp>
        <p:nvSpPr>
          <p:cNvPr id="1189" name="Shape 1189"/>
          <p:cNvSpPr/>
          <p:nvPr/>
        </p:nvSpPr>
        <p:spPr>
          <a:xfrm>
            <a:off x="503375" y="4468583"/>
            <a:ext cx="2156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90" name="Shape 1190"/>
          <p:cNvSpPr txBox="1"/>
          <p:nvPr/>
        </p:nvSpPr>
        <p:spPr>
          <a:xfrm>
            <a:off x="503375" y="4468161"/>
            <a:ext cx="2357200" cy="2332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Build / Continuous Integration</a:t>
            </a:r>
          </a:p>
        </p:txBody>
      </p:sp>
      <p:sp>
        <p:nvSpPr>
          <p:cNvPr id="1191" name="Shape 1191"/>
          <p:cNvSpPr/>
          <p:nvPr/>
        </p:nvSpPr>
        <p:spPr>
          <a:xfrm>
            <a:off x="503375" y="5016535"/>
            <a:ext cx="2156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92" name="Shape 1192"/>
          <p:cNvSpPr txBox="1"/>
          <p:nvPr/>
        </p:nvSpPr>
        <p:spPr>
          <a:xfrm>
            <a:off x="503375" y="5014759"/>
            <a:ext cx="1978000" cy="2332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Configuration Management</a:t>
            </a:r>
          </a:p>
        </p:txBody>
      </p:sp>
      <p:sp>
        <p:nvSpPr>
          <p:cNvPr id="1193" name="Shape 1193"/>
          <p:cNvSpPr/>
          <p:nvPr/>
        </p:nvSpPr>
        <p:spPr>
          <a:xfrm>
            <a:off x="6787743" y="4322663"/>
            <a:ext cx="1836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94" name="Shape 1194"/>
          <p:cNvSpPr txBox="1"/>
          <p:nvPr/>
        </p:nvSpPr>
        <p:spPr>
          <a:xfrm>
            <a:off x="6799031" y="4310565"/>
            <a:ext cx="1578000" cy="233200"/>
          </a:xfrm>
          <a:prstGeom prst="rect">
            <a:avLst/>
          </a:prstGeom>
          <a:noFill/>
          <a:ln>
            <a:noFill/>
          </a:ln>
        </p:spPr>
        <p:txBody>
          <a:bodyPr wrap="square" lIns="162533" tIns="81267" rIns="162533" bIns="81267" anchor="ctr" anchorCtr="0">
            <a:noAutofit/>
          </a:bodyPr>
          <a:lstStyle/>
          <a:p>
            <a:pPr>
              <a:lnSpc>
                <a:spcPct val="80000"/>
              </a:lnSpc>
              <a:buClr>
                <a:schemeClr val="dk2"/>
              </a:buClr>
            </a:pPr>
            <a:endParaRPr sz="568">
              <a:solidFill>
                <a:schemeClr val="lt1"/>
              </a:solidFill>
              <a:latin typeface="Arial"/>
              <a:ea typeface="Arial"/>
              <a:cs typeface="Arial"/>
              <a:sym typeface="Arial"/>
            </a:endParaRPr>
          </a:p>
        </p:txBody>
      </p:sp>
      <p:sp>
        <p:nvSpPr>
          <p:cNvPr id="1195" name="Shape 1195"/>
          <p:cNvSpPr/>
          <p:nvPr/>
        </p:nvSpPr>
        <p:spPr>
          <a:xfrm>
            <a:off x="6787743" y="3847704"/>
            <a:ext cx="1836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96" name="Shape 1196"/>
          <p:cNvSpPr txBox="1"/>
          <p:nvPr/>
        </p:nvSpPr>
        <p:spPr>
          <a:xfrm>
            <a:off x="6781047" y="3835604"/>
            <a:ext cx="1659200" cy="2284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Management</a:t>
            </a:r>
          </a:p>
        </p:txBody>
      </p:sp>
      <p:sp>
        <p:nvSpPr>
          <p:cNvPr id="1197" name="Shape 1197"/>
          <p:cNvSpPr/>
          <p:nvPr/>
        </p:nvSpPr>
        <p:spPr>
          <a:xfrm>
            <a:off x="6787743" y="3228417"/>
            <a:ext cx="1836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198" name="Shape 1198"/>
          <p:cNvSpPr txBox="1"/>
          <p:nvPr/>
        </p:nvSpPr>
        <p:spPr>
          <a:xfrm>
            <a:off x="6781047" y="3208753"/>
            <a:ext cx="1523600" cy="2460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Storage</a:t>
            </a:r>
          </a:p>
        </p:txBody>
      </p:sp>
      <p:sp>
        <p:nvSpPr>
          <p:cNvPr id="1199" name="Shape 1199"/>
          <p:cNvSpPr/>
          <p:nvPr/>
        </p:nvSpPr>
        <p:spPr>
          <a:xfrm>
            <a:off x="6787743" y="2851571"/>
            <a:ext cx="1836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200" name="Shape 1200"/>
          <p:cNvSpPr txBox="1"/>
          <p:nvPr/>
        </p:nvSpPr>
        <p:spPr>
          <a:xfrm>
            <a:off x="6781047" y="2841203"/>
            <a:ext cx="1783600" cy="2460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Clustering &amp; Scheduling</a:t>
            </a:r>
          </a:p>
        </p:txBody>
      </p:sp>
      <p:sp>
        <p:nvSpPr>
          <p:cNvPr id="1201" name="Shape 1201"/>
          <p:cNvSpPr/>
          <p:nvPr/>
        </p:nvSpPr>
        <p:spPr>
          <a:xfrm>
            <a:off x="6774689" y="2188584"/>
            <a:ext cx="1836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202" name="Shape 1202"/>
          <p:cNvSpPr txBox="1"/>
          <p:nvPr/>
        </p:nvSpPr>
        <p:spPr>
          <a:xfrm>
            <a:off x="6767992" y="2170717"/>
            <a:ext cx="1786000" cy="245999"/>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Networking</a:t>
            </a:r>
          </a:p>
        </p:txBody>
      </p:sp>
      <p:sp>
        <p:nvSpPr>
          <p:cNvPr id="1203" name="Shape 1203"/>
          <p:cNvSpPr/>
          <p:nvPr/>
        </p:nvSpPr>
        <p:spPr>
          <a:xfrm>
            <a:off x="6774689" y="1449509"/>
            <a:ext cx="2350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204" name="Shape 1204"/>
          <p:cNvSpPr txBox="1"/>
          <p:nvPr/>
        </p:nvSpPr>
        <p:spPr>
          <a:xfrm>
            <a:off x="6767989" y="1447900"/>
            <a:ext cx="2362400" cy="2516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Infrastructure &amp; Service Providers</a:t>
            </a:r>
          </a:p>
        </p:txBody>
      </p:sp>
      <p:pic>
        <p:nvPicPr>
          <p:cNvPr id="1205" name="Shape 1205"/>
          <p:cNvPicPr preferRelativeResize="0"/>
          <p:nvPr/>
        </p:nvPicPr>
        <p:blipFill rotWithShape="1">
          <a:blip r:embed="rId13">
            <a:alphaModFix/>
          </a:blip>
          <a:srcRect/>
          <a:stretch/>
        </p:blipFill>
        <p:spPr>
          <a:xfrm>
            <a:off x="3886902" y="4130457"/>
            <a:ext cx="489599" cy="168800"/>
          </a:xfrm>
          <a:prstGeom prst="rect">
            <a:avLst/>
          </a:prstGeom>
          <a:noFill/>
          <a:ln>
            <a:noFill/>
          </a:ln>
        </p:spPr>
      </p:pic>
      <p:pic>
        <p:nvPicPr>
          <p:cNvPr id="1206" name="Shape 1206"/>
          <p:cNvPicPr preferRelativeResize="0"/>
          <p:nvPr/>
        </p:nvPicPr>
        <p:blipFill rotWithShape="1">
          <a:blip r:embed="rId14">
            <a:alphaModFix/>
          </a:blip>
          <a:srcRect/>
          <a:stretch/>
        </p:blipFill>
        <p:spPr>
          <a:xfrm>
            <a:off x="4852031" y="4072207"/>
            <a:ext cx="224800" cy="285200"/>
          </a:xfrm>
          <a:prstGeom prst="rect">
            <a:avLst/>
          </a:prstGeom>
          <a:noFill/>
          <a:ln>
            <a:noFill/>
          </a:ln>
        </p:spPr>
      </p:pic>
      <p:pic>
        <p:nvPicPr>
          <p:cNvPr id="1207" name="Shape 1207"/>
          <p:cNvPicPr preferRelativeResize="0"/>
          <p:nvPr/>
        </p:nvPicPr>
        <p:blipFill rotWithShape="1">
          <a:blip r:embed="rId15">
            <a:alphaModFix/>
          </a:blip>
          <a:srcRect/>
          <a:stretch/>
        </p:blipFill>
        <p:spPr>
          <a:xfrm>
            <a:off x="3312484" y="4131132"/>
            <a:ext cx="471600" cy="167200"/>
          </a:xfrm>
          <a:prstGeom prst="rect">
            <a:avLst/>
          </a:prstGeom>
          <a:noFill/>
          <a:ln>
            <a:noFill/>
          </a:ln>
        </p:spPr>
      </p:pic>
      <p:pic>
        <p:nvPicPr>
          <p:cNvPr id="1208" name="Shape 1208"/>
          <p:cNvPicPr preferRelativeResize="0"/>
          <p:nvPr/>
        </p:nvPicPr>
        <p:blipFill rotWithShape="1">
          <a:blip r:embed="rId16">
            <a:alphaModFix/>
          </a:blip>
          <a:srcRect/>
          <a:stretch/>
        </p:blipFill>
        <p:spPr>
          <a:xfrm>
            <a:off x="2855576" y="4132508"/>
            <a:ext cx="354000" cy="164800"/>
          </a:xfrm>
          <a:prstGeom prst="rect">
            <a:avLst/>
          </a:prstGeom>
          <a:noFill/>
          <a:ln>
            <a:noFill/>
          </a:ln>
        </p:spPr>
      </p:pic>
      <p:pic>
        <p:nvPicPr>
          <p:cNvPr id="1209" name="Shape 1209"/>
          <p:cNvPicPr preferRelativeResize="0"/>
          <p:nvPr/>
        </p:nvPicPr>
        <p:blipFill rotWithShape="1">
          <a:blip r:embed="rId17">
            <a:alphaModFix/>
          </a:blip>
          <a:srcRect/>
          <a:stretch/>
        </p:blipFill>
        <p:spPr>
          <a:xfrm>
            <a:off x="4479637" y="4045389"/>
            <a:ext cx="269600" cy="338799"/>
          </a:xfrm>
          <a:prstGeom prst="rect">
            <a:avLst/>
          </a:prstGeom>
          <a:noFill/>
          <a:ln>
            <a:noFill/>
          </a:ln>
        </p:spPr>
      </p:pic>
      <p:pic>
        <p:nvPicPr>
          <p:cNvPr id="1210" name="Shape 1210"/>
          <p:cNvPicPr preferRelativeResize="0"/>
          <p:nvPr/>
        </p:nvPicPr>
        <p:blipFill rotWithShape="1">
          <a:blip r:embed="rId18">
            <a:alphaModFix/>
          </a:blip>
          <a:srcRect/>
          <a:stretch/>
        </p:blipFill>
        <p:spPr>
          <a:xfrm>
            <a:off x="3226355" y="5033461"/>
            <a:ext cx="297600" cy="297600"/>
          </a:xfrm>
          <a:prstGeom prst="rect">
            <a:avLst/>
          </a:prstGeom>
          <a:noFill/>
          <a:ln>
            <a:noFill/>
          </a:ln>
        </p:spPr>
      </p:pic>
      <p:pic>
        <p:nvPicPr>
          <p:cNvPr id="1211" name="Shape 1211"/>
          <p:cNvPicPr preferRelativeResize="0"/>
          <p:nvPr/>
        </p:nvPicPr>
        <p:blipFill rotWithShape="1">
          <a:blip r:embed="rId19">
            <a:alphaModFix/>
          </a:blip>
          <a:srcRect/>
          <a:stretch/>
        </p:blipFill>
        <p:spPr>
          <a:xfrm>
            <a:off x="3563112" y="5064228"/>
            <a:ext cx="547200" cy="136400"/>
          </a:xfrm>
          <a:prstGeom prst="rect">
            <a:avLst/>
          </a:prstGeom>
          <a:noFill/>
          <a:ln>
            <a:noFill/>
          </a:ln>
        </p:spPr>
      </p:pic>
      <p:pic>
        <p:nvPicPr>
          <p:cNvPr id="1212" name="Shape 1212"/>
          <p:cNvPicPr preferRelativeResize="0"/>
          <p:nvPr/>
        </p:nvPicPr>
        <p:blipFill rotWithShape="1">
          <a:blip r:embed="rId20">
            <a:alphaModFix/>
          </a:blip>
          <a:srcRect/>
          <a:stretch/>
        </p:blipFill>
        <p:spPr>
          <a:xfrm>
            <a:off x="4520056" y="5063425"/>
            <a:ext cx="353600" cy="221600"/>
          </a:xfrm>
          <a:prstGeom prst="rect">
            <a:avLst/>
          </a:prstGeom>
          <a:noFill/>
          <a:ln>
            <a:noFill/>
          </a:ln>
        </p:spPr>
      </p:pic>
      <p:pic>
        <p:nvPicPr>
          <p:cNvPr id="1213" name="Shape 1213"/>
          <p:cNvPicPr preferRelativeResize="0"/>
          <p:nvPr/>
        </p:nvPicPr>
        <p:blipFill rotWithShape="1">
          <a:blip r:embed="rId21">
            <a:alphaModFix/>
          </a:blip>
          <a:srcRect/>
          <a:stretch/>
        </p:blipFill>
        <p:spPr>
          <a:xfrm>
            <a:off x="4931007" y="5065619"/>
            <a:ext cx="279200" cy="220400"/>
          </a:xfrm>
          <a:prstGeom prst="rect">
            <a:avLst/>
          </a:prstGeom>
          <a:noFill/>
          <a:ln>
            <a:noFill/>
          </a:ln>
        </p:spPr>
      </p:pic>
      <p:pic>
        <p:nvPicPr>
          <p:cNvPr id="1214" name="Shape 1214"/>
          <p:cNvPicPr preferRelativeResize="0"/>
          <p:nvPr/>
        </p:nvPicPr>
        <p:blipFill rotWithShape="1">
          <a:blip r:embed="rId22">
            <a:alphaModFix/>
          </a:blip>
          <a:srcRect/>
          <a:stretch/>
        </p:blipFill>
        <p:spPr>
          <a:xfrm>
            <a:off x="2724167" y="5014685"/>
            <a:ext cx="482400" cy="225200"/>
          </a:xfrm>
          <a:prstGeom prst="rect">
            <a:avLst/>
          </a:prstGeom>
          <a:noFill/>
          <a:ln>
            <a:noFill/>
          </a:ln>
        </p:spPr>
      </p:pic>
      <p:pic>
        <p:nvPicPr>
          <p:cNvPr id="1215" name="Shape 1215"/>
          <p:cNvPicPr preferRelativeResize="0"/>
          <p:nvPr/>
        </p:nvPicPr>
        <p:blipFill rotWithShape="1">
          <a:blip r:embed="rId23">
            <a:alphaModFix/>
          </a:blip>
          <a:srcRect/>
          <a:stretch/>
        </p:blipFill>
        <p:spPr>
          <a:xfrm>
            <a:off x="7080867" y="1735453"/>
            <a:ext cx="732800" cy="139200"/>
          </a:xfrm>
          <a:prstGeom prst="rect">
            <a:avLst/>
          </a:prstGeom>
          <a:noFill/>
          <a:ln>
            <a:noFill/>
          </a:ln>
        </p:spPr>
      </p:pic>
      <p:pic>
        <p:nvPicPr>
          <p:cNvPr id="1216" name="Shape 1216"/>
          <p:cNvPicPr preferRelativeResize="0"/>
          <p:nvPr/>
        </p:nvPicPr>
        <p:blipFill rotWithShape="1">
          <a:blip r:embed="rId24">
            <a:alphaModFix/>
          </a:blip>
          <a:srcRect/>
          <a:stretch/>
        </p:blipFill>
        <p:spPr>
          <a:xfrm>
            <a:off x="8458347" y="1685976"/>
            <a:ext cx="484400" cy="208000"/>
          </a:xfrm>
          <a:prstGeom prst="rect">
            <a:avLst/>
          </a:prstGeom>
          <a:noFill/>
          <a:ln>
            <a:noFill/>
          </a:ln>
        </p:spPr>
      </p:pic>
      <p:pic>
        <p:nvPicPr>
          <p:cNvPr id="1217" name="Shape 1217"/>
          <p:cNvPicPr preferRelativeResize="0"/>
          <p:nvPr/>
        </p:nvPicPr>
        <p:blipFill rotWithShape="1">
          <a:blip r:embed="rId25">
            <a:alphaModFix/>
          </a:blip>
          <a:srcRect/>
          <a:stretch/>
        </p:blipFill>
        <p:spPr>
          <a:xfrm>
            <a:off x="9044328" y="1687409"/>
            <a:ext cx="337600" cy="214400"/>
          </a:xfrm>
          <a:prstGeom prst="rect">
            <a:avLst/>
          </a:prstGeom>
          <a:noFill/>
          <a:ln>
            <a:noFill/>
          </a:ln>
        </p:spPr>
      </p:pic>
      <p:pic>
        <p:nvPicPr>
          <p:cNvPr id="1218" name="Shape 1218"/>
          <p:cNvPicPr preferRelativeResize="0"/>
          <p:nvPr/>
        </p:nvPicPr>
        <p:blipFill rotWithShape="1">
          <a:blip r:embed="rId26">
            <a:alphaModFix/>
          </a:blip>
          <a:srcRect/>
          <a:stretch/>
        </p:blipFill>
        <p:spPr>
          <a:xfrm>
            <a:off x="8698769" y="2932737"/>
            <a:ext cx="254399" cy="101600"/>
          </a:xfrm>
          <a:prstGeom prst="rect">
            <a:avLst/>
          </a:prstGeom>
          <a:noFill/>
          <a:ln>
            <a:noFill/>
          </a:ln>
        </p:spPr>
      </p:pic>
      <p:pic>
        <p:nvPicPr>
          <p:cNvPr id="1219" name="Shape 1219"/>
          <p:cNvPicPr preferRelativeResize="0"/>
          <p:nvPr/>
        </p:nvPicPr>
        <p:blipFill rotWithShape="1">
          <a:blip r:embed="rId27">
            <a:alphaModFix/>
          </a:blip>
          <a:srcRect/>
          <a:stretch/>
        </p:blipFill>
        <p:spPr>
          <a:xfrm>
            <a:off x="10942685" y="2889412"/>
            <a:ext cx="198800" cy="198800"/>
          </a:xfrm>
          <a:prstGeom prst="rect">
            <a:avLst/>
          </a:prstGeom>
          <a:noFill/>
          <a:ln>
            <a:noFill/>
          </a:ln>
        </p:spPr>
      </p:pic>
      <p:pic>
        <p:nvPicPr>
          <p:cNvPr id="1220" name="Shape 1220"/>
          <p:cNvPicPr preferRelativeResize="0"/>
          <p:nvPr/>
        </p:nvPicPr>
        <p:blipFill rotWithShape="1">
          <a:blip r:embed="rId28">
            <a:alphaModFix/>
          </a:blip>
          <a:srcRect/>
          <a:stretch/>
        </p:blipFill>
        <p:spPr>
          <a:xfrm>
            <a:off x="9435063" y="1606783"/>
            <a:ext cx="402400" cy="402400"/>
          </a:xfrm>
          <a:prstGeom prst="rect">
            <a:avLst/>
          </a:prstGeom>
          <a:noFill/>
          <a:ln>
            <a:noFill/>
          </a:ln>
        </p:spPr>
      </p:pic>
      <p:pic>
        <p:nvPicPr>
          <p:cNvPr id="1221" name="Shape 1221"/>
          <p:cNvPicPr preferRelativeResize="0"/>
          <p:nvPr/>
        </p:nvPicPr>
        <p:blipFill rotWithShape="1">
          <a:blip r:embed="rId29">
            <a:alphaModFix/>
          </a:blip>
          <a:srcRect/>
          <a:stretch/>
        </p:blipFill>
        <p:spPr>
          <a:xfrm>
            <a:off x="11250723" y="1893900"/>
            <a:ext cx="263600" cy="88000"/>
          </a:xfrm>
          <a:prstGeom prst="rect">
            <a:avLst/>
          </a:prstGeom>
          <a:noFill/>
          <a:ln>
            <a:noFill/>
          </a:ln>
        </p:spPr>
      </p:pic>
      <p:pic>
        <p:nvPicPr>
          <p:cNvPr id="1222" name="Shape 1222"/>
          <p:cNvPicPr preferRelativeResize="0"/>
          <p:nvPr/>
        </p:nvPicPr>
        <p:blipFill rotWithShape="1">
          <a:blip r:embed="rId30">
            <a:alphaModFix/>
          </a:blip>
          <a:srcRect/>
          <a:stretch/>
        </p:blipFill>
        <p:spPr>
          <a:xfrm>
            <a:off x="10451209" y="1933128"/>
            <a:ext cx="459600" cy="116000"/>
          </a:xfrm>
          <a:prstGeom prst="rect">
            <a:avLst/>
          </a:prstGeom>
          <a:noFill/>
          <a:ln>
            <a:noFill/>
          </a:ln>
        </p:spPr>
      </p:pic>
      <p:pic>
        <p:nvPicPr>
          <p:cNvPr id="1223" name="Shape 1223"/>
          <p:cNvPicPr preferRelativeResize="0"/>
          <p:nvPr/>
        </p:nvPicPr>
        <p:blipFill rotWithShape="1">
          <a:blip r:embed="rId31">
            <a:alphaModFix/>
          </a:blip>
          <a:srcRect/>
          <a:stretch/>
        </p:blipFill>
        <p:spPr>
          <a:xfrm>
            <a:off x="11167380" y="1553253"/>
            <a:ext cx="214400" cy="102000"/>
          </a:xfrm>
          <a:prstGeom prst="rect">
            <a:avLst/>
          </a:prstGeom>
          <a:noFill/>
          <a:ln>
            <a:noFill/>
          </a:ln>
        </p:spPr>
      </p:pic>
      <p:pic>
        <p:nvPicPr>
          <p:cNvPr id="1224" name="Shape 1224"/>
          <p:cNvPicPr preferRelativeResize="0"/>
          <p:nvPr/>
        </p:nvPicPr>
        <p:blipFill rotWithShape="1">
          <a:blip r:embed="rId32">
            <a:alphaModFix/>
          </a:blip>
          <a:srcRect/>
          <a:stretch/>
        </p:blipFill>
        <p:spPr>
          <a:xfrm>
            <a:off x="10546023" y="1774377"/>
            <a:ext cx="350000" cy="105200"/>
          </a:xfrm>
          <a:prstGeom prst="rect">
            <a:avLst/>
          </a:prstGeom>
          <a:noFill/>
          <a:ln>
            <a:noFill/>
          </a:ln>
        </p:spPr>
      </p:pic>
      <p:pic>
        <p:nvPicPr>
          <p:cNvPr id="1225" name="Shape 1225"/>
          <p:cNvPicPr preferRelativeResize="0"/>
          <p:nvPr/>
        </p:nvPicPr>
        <p:blipFill rotWithShape="1">
          <a:blip r:embed="rId33">
            <a:alphaModFix/>
          </a:blip>
          <a:srcRect/>
          <a:stretch/>
        </p:blipFill>
        <p:spPr>
          <a:xfrm>
            <a:off x="11212756" y="1761087"/>
            <a:ext cx="304400" cy="89600"/>
          </a:xfrm>
          <a:prstGeom prst="rect">
            <a:avLst/>
          </a:prstGeom>
          <a:noFill/>
          <a:ln>
            <a:noFill/>
          </a:ln>
        </p:spPr>
      </p:pic>
      <p:pic>
        <p:nvPicPr>
          <p:cNvPr id="1226" name="Shape 1226"/>
          <p:cNvPicPr preferRelativeResize="0"/>
          <p:nvPr/>
        </p:nvPicPr>
        <p:blipFill rotWithShape="1">
          <a:blip r:embed="rId34">
            <a:alphaModFix/>
          </a:blip>
          <a:srcRect/>
          <a:stretch/>
        </p:blipFill>
        <p:spPr>
          <a:xfrm>
            <a:off x="7217249" y="1926515"/>
            <a:ext cx="218400" cy="119600"/>
          </a:xfrm>
          <a:prstGeom prst="rect">
            <a:avLst/>
          </a:prstGeom>
          <a:noFill/>
          <a:ln>
            <a:noFill/>
          </a:ln>
        </p:spPr>
      </p:pic>
      <p:pic>
        <p:nvPicPr>
          <p:cNvPr id="1227" name="Shape 1227"/>
          <p:cNvPicPr preferRelativeResize="0"/>
          <p:nvPr/>
        </p:nvPicPr>
        <p:blipFill rotWithShape="1">
          <a:blip r:embed="rId35">
            <a:alphaModFix/>
          </a:blip>
          <a:srcRect/>
          <a:stretch/>
        </p:blipFill>
        <p:spPr>
          <a:xfrm>
            <a:off x="7503795" y="1881705"/>
            <a:ext cx="350000" cy="138400"/>
          </a:xfrm>
          <a:prstGeom prst="rect">
            <a:avLst/>
          </a:prstGeom>
          <a:noFill/>
          <a:ln>
            <a:noFill/>
          </a:ln>
        </p:spPr>
      </p:pic>
      <p:pic>
        <p:nvPicPr>
          <p:cNvPr id="1228" name="Shape 1228"/>
          <p:cNvPicPr preferRelativeResize="0"/>
          <p:nvPr/>
        </p:nvPicPr>
        <p:blipFill rotWithShape="1">
          <a:blip r:embed="rId36">
            <a:alphaModFix/>
          </a:blip>
          <a:srcRect/>
          <a:stretch/>
        </p:blipFill>
        <p:spPr>
          <a:xfrm>
            <a:off x="9154343" y="1521592"/>
            <a:ext cx="376400" cy="101200"/>
          </a:xfrm>
          <a:prstGeom prst="rect">
            <a:avLst/>
          </a:prstGeom>
          <a:noFill/>
          <a:ln>
            <a:noFill/>
          </a:ln>
        </p:spPr>
      </p:pic>
      <p:pic>
        <p:nvPicPr>
          <p:cNvPr id="1229" name="Shape 1229"/>
          <p:cNvPicPr preferRelativeResize="0"/>
          <p:nvPr/>
        </p:nvPicPr>
        <p:blipFill rotWithShape="1">
          <a:blip r:embed="rId37">
            <a:alphaModFix/>
          </a:blip>
          <a:srcRect/>
          <a:stretch/>
        </p:blipFill>
        <p:spPr>
          <a:xfrm>
            <a:off x="6834800" y="1751504"/>
            <a:ext cx="230000" cy="94400"/>
          </a:xfrm>
          <a:prstGeom prst="rect">
            <a:avLst/>
          </a:prstGeom>
          <a:noFill/>
          <a:ln>
            <a:noFill/>
          </a:ln>
        </p:spPr>
      </p:pic>
      <p:pic>
        <p:nvPicPr>
          <p:cNvPr id="1230" name="Shape 1230"/>
          <p:cNvPicPr preferRelativeResize="0"/>
          <p:nvPr/>
        </p:nvPicPr>
        <p:blipFill rotWithShape="1">
          <a:blip r:embed="rId38">
            <a:alphaModFix/>
          </a:blip>
          <a:srcRect/>
          <a:stretch/>
        </p:blipFill>
        <p:spPr>
          <a:xfrm>
            <a:off x="7750989" y="1989953"/>
            <a:ext cx="313200" cy="106800"/>
          </a:xfrm>
          <a:prstGeom prst="rect">
            <a:avLst/>
          </a:prstGeom>
          <a:noFill/>
          <a:ln>
            <a:noFill/>
          </a:ln>
        </p:spPr>
      </p:pic>
      <p:pic>
        <p:nvPicPr>
          <p:cNvPr id="1231" name="Shape 1231"/>
          <p:cNvPicPr preferRelativeResize="0"/>
          <p:nvPr/>
        </p:nvPicPr>
        <p:blipFill rotWithShape="1">
          <a:blip r:embed="rId39">
            <a:alphaModFix/>
          </a:blip>
          <a:srcRect/>
          <a:stretch/>
        </p:blipFill>
        <p:spPr>
          <a:xfrm>
            <a:off x="9727027" y="1513864"/>
            <a:ext cx="180400" cy="180400"/>
          </a:xfrm>
          <a:prstGeom prst="rect">
            <a:avLst/>
          </a:prstGeom>
          <a:noFill/>
          <a:ln>
            <a:noFill/>
          </a:ln>
        </p:spPr>
      </p:pic>
      <p:pic>
        <p:nvPicPr>
          <p:cNvPr id="1232" name="Shape 1232"/>
          <p:cNvPicPr preferRelativeResize="0"/>
          <p:nvPr/>
        </p:nvPicPr>
        <p:blipFill rotWithShape="1">
          <a:blip r:embed="rId26">
            <a:alphaModFix/>
          </a:blip>
          <a:srcRect/>
          <a:stretch/>
        </p:blipFill>
        <p:spPr>
          <a:xfrm>
            <a:off x="8594428" y="1967328"/>
            <a:ext cx="255200" cy="102000"/>
          </a:xfrm>
          <a:prstGeom prst="rect">
            <a:avLst/>
          </a:prstGeom>
          <a:noFill/>
          <a:ln>
            <a:noFill/>
          </a:ln>
        </p:spPr>
      </p:pic>
      <p:pic>
        <p:nvPicPr>
          <p:cNvPr id="1233" name="Shape 1233"/>
          <p:cNvPicPr preferRelativeResize="0"/>
          <p:nvPr/>
        </p:nvPicPr>
        <p:blipFill rotWithShape="1">
          <a:blip r:embed="rId40">
            <a:alphaModFix/>
          </a:blip>
          <a:srcRect b="-1895"/>
          <a:stretch/>
        </p:blipFill>
        <p:spPr>
          <a:xfrm>
            <a:off x="2794433" y="4482461"/>
            <a:ext cx="212400" cy="255600"/>
          </a:xfrm>
          <a:prstGeom prst="rect">
            <a:avLst/>
          </a:prstGeom>
          <a:noFill/>
          <a:ln>
            <a:noFill/>
          </a:ln>
        </p:spPr>
      </p:pic>
      <p:pic>
        <p:nvPicPr>
          <p:cNvPr id="1234" name="Shape 1234" descr="imgres.png"/>
          <p:cNvPicPr preferRelativeResize="0"/>
          <p:nvPr/>
        </p:nvPicPr>
        <p:blipFill rotWithShape="1">
          <a:blip r:embed="rId41">
            <a:alphaModFix/>
          </a:blip>
          <a:srcRect/>
          <a:stretch/>
        </p:blipFill>
        <p:spPr>
          <a:xfrm>
            <a:off x="3380888" y="4690607"/>
            <a:ext cx="716800" cy="207200"/>
          </a:xfrm>
          <a:prstGeom prst="rect">
            <a:avLst/>
          </a:prstGeom>
          <a:noFill/>
          <a:ln>
            <a:noFill/>
          </a:ln>
        </p:spPr>
      </p:pic>
      <p:pic>
        <p:nvPicPr>
          <p:cNvPr id="1235" name="Shape 1235" descr="imgres.jpg"/>
          <p:cNvPicPr preferRelativeResize="0"/>
          <p:nvPr/>
        </p:nvPicPr>
        <p:blipFill rotWithShape="1">
          <a:blip r:embed="rId42">
            <a:alphaModFix/>
          </a:blip>
          <a:srcRect/>
          <a:stretch/>
        </p:blipFill>
        <p:spPr>
          <a:xfrm>
            <a:off x="4468383" y="4564895"/>
            <a:ext cx="239200" cy="239200"/>
          </a:xfrm>
          <a:prstGeom prst="rect">
            <a:avLst/>
          </a:prstGeom>
          <a:noFill/>
          <a:ln>
            <a:noFill/>
          </a:ln>
        </p:spPr>
      </p:pic>
      <p:pic>
        <p:nvPicPr>
          <p:cNvPr id="1236" name="Shape 1236" descr="imgres.jpg"/>
          <p:cNvPicPr preferRelativeResize="0"/>
          <p:nvPr/>
        </p:nvPicPr>
        <p:blipFill rotWithShape="1">
          <a:blip r:embed="rId43">
            <a:alphaModFix/>
          </a:blip>
          <a:srcRect/>
          <a:stretch/>
        </p:blipFill>
        <p:spPr>
          <a:xfrm>
            <a:off x="4152844" y="4572543"/>
            <a:ext cx="217600" cy="216400"/>
          </a:xfrm>
          <a:prstGeom prst="rect">
            <a:avLst/>
          </a:prstGeom>
          <a:noFill/>
          <a:ln>
            <a:noFill/>
          </a:ln>
        </p:spPr>
      </p:pic>
      <p:pic>
        <p:nvPicPr>
          <p:cNvPr id="1237" name="Shape 1237" descr="imgres.png"/>
          <p:cNvPicPr preferRelativeResize="0"/>
          <p:nvPr/>
        </p:nvPicPr>
        <p:blipFill rotWithShape="1">
          <a:blip r:embed="rId44">
            <a:alphaModFix/>
          </a:blip>
          <a:srcRect/>
          <a:stretch/>
        </p:blipFill>
        <p:spPr>
          <a:xfrm>
            <a:off x="3800533" y="4499635"/>
            <a:ext cx="226000" cy="226000"/>
          </a:xfrm>
          <a:prstGeom prst="rect">
            <a:avLst/>
          </a:prstGeom>
          <a:noFill/>
          <a:ln>
            <a:noFill/>
          </a:ln>
        </p:spPr>
      </p:pic>
      <p:pic>
        <p:nvPicPr>
          <p:cNvPr id="1238" name="Shape 1238" descr="imgres.jpg"/>
          <p:cNvPicPr preferRelativeResize="0"/>
          <p:nvPr/>
        </p:nvPicPr>
        <p:blipFill rotWithShape="1">
          <a:blip r:embed="rId45">
            <a:alphaModFix/>
          </a:blip>
          <a:srcRect/>
          <a:stretch/>
        </p:blipFill>
        <p:spPr>
          <a:xfrm>
            <a:off x="3081188" y="4505401"/>
            <a:ext cx="218800" cy="218800"/>
          </a:xfrm>
          <a:prstGeom prst="rect">
            <a:avLst/>
          </a:prstGeom>
          <a:noFill/>
          <a:ln>
            <a:noFill/>
          </a:ln>
        </p:spPr>
      </p:pic>
      <p:pic>
        <p:nvPicPr>
          <p:cNvPr id="1239" name="Shape 1239" descr="imgres.png"/>
          <p:cNvPicPr preferRelativeResize="0"/>
          <p:nvPr/>
        </p:nvPicPr>
        <p:blipFill rotWithShape="1">
          <a:blip r:embed="rId46">
            <a:alphaModFix/>
          </a:blip>
          <a:srcRect/>
          <a:stretch/>
        </p:blipFill>
        <p:spPr>
          <a:xfrm>
            <a:off x="7881885" y="2524361"/>
            <a:ext cx="534800" cy="187200"/>
          </a:xfrm>
          <a:prstGeom prst="rect">
            <a:avLst/>
          </a:prstGeom>
          <a:noFill/>
          <a:ln>
            <a:noFill/>
          </a:ln>
        </p:spPr>
      </p:pic>
      <p:pic>
        <p:nvPicPr>
          <p:cNvPr id="1240" name="Shape 1240" descr="imgres.png"/>
          <p:cNvPicPr preferRelativeResize="0"/>
          <p:nvPr/>
        </p:nvPicPr>
        <p:blipFill rotWithShape="1">
          <a:blip r:embed="rId47">
            <a:alphaModFix/>
          </a:blip>
          <a:srcRect/>
          <a:stretch/>
        </p:blipFill>
        <p:spPr>
          <a:xfrm>
            <a:off x="9240056" y="2209929"/>
            <a:ext cx="559600" cy="205600"/>
          </a:xfrm>
          <a:prstGeom prst="rect">
            <a:avLst/>
          </a:prstGeom>
          <a:noFill/>
          <a:ln>
            <a:noFill/>
          </a:ln>
        </p:spPr>
      </p:pic>
      <p:pic>
        <p:nvPicPr>
          <p:cNvPr id="1241" name="Shape 1241" descr="imgres.jpg"/>
          <p:cNvPicPr preferRelativeResize="0"/>
          <p:nvPr/>
        </p:nvPicPr>
        <p:blipFill rotWithShape="1">
          <a:blip r:embed="rId48">
            <a:alphaModFix/>
          </a:blip>
          <a:srcRect/>
          <a:stretch/>
        </p:blipFill>
        <p:spPr>
          <a:xfrm>
            <a:off x="8244771" y="2436147"/>
            <a:ext cx="515200" cy="139600"/>
          </a:xfrm>
          <a:prstGeom prst="rect">
            <a:avLst/>
          </a:prstGeom>
          <a:noFill/>
          <a:ln>
            <a:noFill/>
          </a:ln>
        </p:spPr>
      </p:pic>
      <p:pic>
        <p:nvPicPr>
          <p:cNvPr id="1242" name="Shape 1242" descr="imgres.png"/>
          <p:cNvPicPr preferRelativeResize="0"/>
          <p:nvPr/>
        </p:nvPicPr>
        <p:blipFill rotWithShape="1">
          <a:blip r:embed="rId49">
            <a:alphaModFix/>
          </a:blip>
          <a:srcRect/>
          <a:stretch/>
        </p:blipFill>
        <p:spPr>
          <a:xfrm>
            <a:off x="9804436" y="2211317"/>
            <a:ext cx="773600" cy="175600"/>
          </a:xfrm>
          <a:prstGeom prst="rect">
            <a:avLst/>
          </a:prstGeom>
          <a:noFill/>
          <a:ln>
            <a:noFill/>
          </a:ln>
        </p:spPr>
      </p:pic>
      <p:pic>
        <p:nvPicPr>
          <p:cNvPr id="1243" name="Shape 1243" descr="imgres.png"/>
          <p:cNvPicPr preferRelativeResize="0"/>
          <p:nvPr/>
        </p:nvPicPr>
        <p:blipFill rotWithShape="1">
          <a:blip r:embed="rId50">
            <a:alphaModFix/>
          </a:blip>
          <a:srcRect/>
          <a:stretch/>
        </p:blipFill>
        <p:spPr>
          <a:xfrm>
            <a:off x="8698898" y="2225111"/>
            <a:ext cx="167999" cy="168000"/>
          </a:xfrm>
          <a:prstGeom prst="rect">
            <a:avLst/>
          </a:prstGeom>
          <a:noFill/>
          <a:ln>
            <a:noFill/>
          </a:ln>
        </p:spPr>
      </p:pic>
      <p:pic>
        <p:nvPicPr>
          <p:cNvPr id="1244" name="Shape 1244"/>
          <p:cNvPicPr preferRelativeResize="0"/>
          <p:nvPr/>
        </p:nvPicPr>
        <p:blipFill rotWithShape="1">
          <a:blip r:embed="rId51">
            <a:alphaModFix/>
          </a:blip>
          <a:srcRect/>
          <a:stretch/>
        </p:blipFill>
        <p:spPr>
          <a:xfrm>
            <a:off x="9094347" y="2939879"/>
            <a:ext cx="421600" cy="168400"/>
          </a:xfrm>
          <a:prstGeom prst="rect">
            <a:avLst/>
          </a:prstGeom>
          <a:noFill/>
          <a:ln>
            <a:noFill/>
          </a:ln>
        </p:spPr>
      </p:pic>
      <p:pic>
        <p:nvPicPr>
          <p:cNvPr id="1245" name="Shape 1245"/>
          <p:cNvPicPr preferRelativeResize="0"/>
          <p:nvPr/>
        </p:nvPicPr>
        <p:blipFill rotWithShape="1">
          <a:blip r:embed="rId52">
            <a:alphaModFix/>
          </a:blip>
          <a:srcRect/>
          <a:stretch/>
        </p:blipFill>
        <p:spPr>
          <a:xfrm>
            <a:off x="8857376" y="1914188"/>
            <a:ext cx="398800" cy="159600"/>
          </a:xfrm>
          <a:prstGeom prst="rect">
            <a:avLst/>
          </a:prstGeom>
          <a:noFill/>
          <a:ln>
            <a:noFill/>
          </a:ln>
        </p:spPr>
      </p:pic>
      <p:pic>
        <p:nvPicPr>
          <p:cNvPr id="1246" name="Shape 1246" descr="imgres.jpg"/>
          <p:cNvPicPr preferRelativeResize="0"/>
          <p:nvPr/>
        </p:nvPicPr>
        <p:blipFill rotWithShape="1">
          <a:blip r:embed="rId53">
            <a:alphaModFix/>
          </a:blip>
          <a:srcRect/>
          <a:stretch/>
        </p:blipFill>
        <p:spPr>
          <a:xfrm>
            <a:off x="11272104" y="2874724"/>
            <a:ext cx="224400" cy="217600"/>
          </a:xfrm>
          <a:prstGeom prst="rect">
            <a:avLst/>
          </a:prstGeom>
          <a:noFill/>
          <a:ln>
            <a:noFill/>
          </a:ln>
        </p:spPr>
      </p:pic>
      <p:pic>
        <p:nvPicPr>
          <p:cNvPr id="1247" name="Shape 1247" descr="imgres.png"/>
          <p:cNvPicPr preferRelativeResize="0"/>
          <p:nvPr/>
        </p:nvPicPr>
        <p:blipFill rotWithShape="1">
          <a:blip r:embed="rId47">
            <a:alphaModFix/>
          </a:blip>
          <a:srcRect/>
          <a:stretch/>
        </p:blipFill>
        <p:spPr>
          <a:xfrm>
            <a:off x="9943175" y="1499081"/>
            <a:ext cx="559600" cy="205600"/>
          </a:xfrm>
          <a:prstGeom prst="rect">
            <a:avLst/>
          </a:prstGeom>
          <a:noFill/>
          <a:ln>
            <a:noFill/>
          </a:ln>
        </p:spPr>
      </p:pic>
      <p:pic>
        <p:nvPicPr>
          <p:cNvPr id="1248" name="Shape 1248"/>
          <p:cNvPicPr preferRelativeResize="0"/>
          <p:nvPr/>
        </p:nvPicPr>
        <p:blipFill rotWithShape="1">
          <a:blip r:embed="rId54">
            <a:alphaModFix/>
          </a:blip>
          <a:srcRect/>
          <a:stretch/>
        </p:blipFill>
        <p:spPr>
          <a:xfrm>
            <a:off x="10922075" y="2398097"/>
            <a:ext cx="224400" cy="167200"/>
          </a:xfrm>
          <a:prstGeom prst="rect">
            <a:avLst/>
          </a:prstGeom>
          <a:noFill/>
          <a:ln>
            <a:noFill/>
          </a:ln>
        </p:spPr>
      </p:pic>
      <p:sp>
        <p:nvSpPr>
          <p:cNvPr id="1249" name="Shape 1249"/>
          <p:cNvSpPr txBox="1"/>
          <p:nvPr/>
        </p:nvSpPr>
        <p:spPr>
          <a:xfrm>
            <a:off x="6781047" y="4320597"/>
            <a:ext cx="1659200" cy="2284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Security</a:t>
            </a:r>
          </a:p>
        </p:txBody>
      </p:sp>
      <p:pic>
        <p:nvPicPr>
          <p:cNvPr id="1250" name="Shape 1250" descr="imgres.jpg"/>
          <p:cNvPicPr preferRelativeResize="0"/>
          <p:nvPr/>
        </p:nvPicPr>
        <p:blipFill rotWithShape="1">
          <a:blip r:embed="rId55">
            <a:alphaModFix/>
          </a:blip>
          <a:srcRect/>
          <a:stretch/>
        </p:blipFill>
        <p:spPr>
          <a:xfrm>
            <a:off x="8005040" y="1714371"/>
            <a:ext cx="392400" cy="212400"/>
          </a:xfrm>
          <a:prstGeom prst="rect">
            <a:avLst/>
          </a:prstGeom>
          <a:noFill/>
          <a:ln>
            <a:noFill/>
          </a:ln>
        </p:spPr>
      </p:pic>
      <p:pic>
        <p:nvPicPr>
          <p:cNvPr id="1251" name="Shape 1251" descr="VMW-LGO-CloudFoundry-217-square-300x300.png"/>
          <p:cNvPicPr preferRelativeResize="0"/>
          <p:nvPr/>
        </p:nvPicPr>
        <p:blipFill rotWithShape="1">
          <a:blip r:embed="rId56">
            <a:alphaModFix/>
          </a:blip>
          <a:srcRect/>
          <a:stretch/>
        </p:blipFill>
        <p:spPr>
          <a:xfrm>
            <a:off x="9868180" y="1678728"/>
            <a:ext cx="401200" cy="401200"/>
          </a:xfrm>
          <a:prstGeom prst="rect">
            <a:avLst/>
          </a:prstGeom>
          <a:noFill/>
          <a:ln>
            <a:noFill/>
          </a:ln>
        </p:spPr>
      </p:pic>
      <p:pic>
        <p:nvPicPr>
          <p:cNvPr id="1252" name="Shape 1252" descr="imgres.jpg"/>
          <p:cNvPicPr preferRelativeResize="0"/>
          <p:nvPr/>
        </p:nvPicPr>
        <p:blipFill rotWithShape="1">
          <a:blip r:embed="rId57">
            <a:alphaModFix/>
          </a:blip>
          <a:srcRect/>
          <a:stretch/>
        </p:blipFill>
        <p:spPr>
          <a:xfrm>
            <a:off x="11281219" y="3281617"/>
            <a:ext cx="157600" cy="181600"/>
          </a:xfrm>
          <a:prstGeom prst="rect">
            <a:avLst/>
          </a:prstGeom>
          <a:noFill/>
          <a:ln>
            <a:noFill/>
          </a:ln>
        </p:spPr>
      </p:pic>
      <p:pic>
        <p:nvPicPr>
          <p:cNvPr id="1253" name="Shape 1253" descr="imgres.png"/>
          <p:cNvPicPr preferRelativeResize="0"/>
          <p:nvPr/>
        </p:nvPicPr>
        <p:blipFill rotWithShape="1">
          <a:blip r:embed="rId58">
            <a:alphaModFix/>
          </a:blip>
          <a:srcRect/>
          <a:stretch/>
        </p:blipFill>
        <p:spPr>
          <a:xfrm>
            <a:off x="9235428" y="3559091"/>
            <a:ext cx="343600" cy="149200"/>
          </a:xfrm>
          <a:prstGeom prst="rect">
            <a:avLst/>
          </a:prstGeom>
          <a:noFill/>
          <a:ln>
            <a:noFill/>
          </a:ln>
        </p:spPr>
      </p:pic>
      <p:pic>
        <p:nvPicPr>
          <p:cNvPr id="1254" name="Shape 1254" descr="imgres.png"/>
          <p:cNvPicPr preferRelativeResize="0"/>
          <p:nvPr/>
        </p:nvPicPr>
        <p:blipFill rotWithShape="1">
          <a:blip r:embed="rId59">
            <a:alphaModFix/>
          </a:blip>
          <a:srcRect/>
          <a:stretch/>
        </p:blipFill>
        <p:spPr>
          <a:xfrm>
            <a:off x="8248707" y="3519153"/>
            <a:ext cx="530399" cy="95200"/>
          </a:xfrm>
          <a:prstGeom prst="rect">
            <a:avLst/>
          </a:prstGeom>
          <a:noFill/>
          <a:ln>
            <a:noFill/>
          </a:ln>
        </p:spPr>
      </p:pic>
      <p:pic>
        <p:nvPicPr>
          <p:cNvPr id="1255" name="Shape 1255" descr="imgres.jpg"/>
          <p:cNvPicPr preferRelativeResize="0"/>
          <p:nvPr/>
        </p:nvPicPr>
        <p:blipFill rotWithShape="1">
          <a:blip r:embed="rId60">
            <a:alphaModFix/>
          </a:blip>
          <a:srcRect/>
          <a:stretch/>
        </p:blipFill>
        <p:spPr>
          <a:xfrm>
            <a:off x="11141484" y="3548557"/>
            <a:ext cx="334000" cy="139200"/>
          </a:xfrm>
          <a:prstGeom prst="rect">
            <a:avLst/>
          </a:prstGeom>
          <a:noFill/>
          <a:ln>
            <a:noFill/>
          </a:ln>
        </p:spPr>
      </p:pic>
      <p:pic>
        <p:nvPicPr>
          <p:cNvPr id="1256" name="Shape 1256" descr="imgres.jpg"/>
          <p:cNvPicPr preferRelativeResize="0"/>
          <p:nvPr/>
        </p:nvPicPr>
        <p:blipFill rotWithShape="1">
          <a:blip r:embed="rId61">
            <a:alphaModFix/>
          </a:blip>
          <a:srcRect b="-9625"/>
          <a:stretch/>
        </p:blipFill>
        <p:spPr>
          <a:xfrm>
            <a:off x="7390707" y="3469296"/>
            <a:ext cx="450400" cy="153600"/>
          </a:xfrm>
          <a:prstGeom prst="rect">
            <a:avLst/>
          </a:prstGeom>
          <a:noFill/>
          <a:ln>
            <a:noFill/>
          </a:ln>
        </p:spPr>
      </p:pic>
      <p:pic>
        <p:nvPicPr>
          <p:cNvPr id="1257" name="Shape 1257" descr="imgres.jpg"/>
          <p:cNvPicPr preferRelativeResize="0"/>
          <p:nvPr/>
        </p:nvPicPr>
        <p:blipFill rotWithShape="1">
          <a:blip r:embed="rId62">
            <a:alphaModFix/>
          </a:blip>
          <a:srcRect/>
          <a:stretch/>
        </p:blipFill>
        <p:spPr>
          <a:xfrm>
            <a:off x="8804437" y="3603717"/>
            <a:ext cx="334400" cy="102000"/>
          </a:xfrm>
          <a:prstGeom prst="rect">
            <a:avLst/>
          </a:prstGeom>
          <a:noFill/>
          <a:ln>
            <a:noFill/>
          </a:ln>
        </p:spPr>
      </p:pic>
      <p:pic>
        <p:nvPicPr>
          <p:cNvPr id="1258" name="Shape 1258" descr="imgres.png"/>
          <p:cNvPicPr preferRelativeResize="0"/>
          <p:nvPr/>
        </p:nvPicPr>
        <p:blipFill rotWithShape="1">
          <a:blip r:embed="rId63">
            <a:alphaModFix/>
          </a:blip>
          <a:srcRect/>
          <a:stretch/>
        </p:blipFill>
        <p:spPr>
          <a:xfrm>
            <a:off x="10551785" y="3330159"/>
            <a:ext cx="594800" cy="96000"/>
          </a:xfrm>
          <a:prstGeom prst="rect">
            <a:avLst/>
          </a:prstGeom>
          <a:noFill/>
          <a:ln>
            <a:noFill/>
          </a:ln>
        </p:spPr>
      </p:pic>
      <p:pic>
        <p:nvPicPr>
          <p:cNvPr id="1259" name="Shape 1259" descr="imgres.jpg"/>
          <p:cNvPicPr preferRelativeResize="0"/>
          <p:nvPr/>
        </p:nvPicPr>
        <p:blipFill rotWithShape="1">
          <a:blip r:embed="rId64">
            <a:alphaModFix/>
          </a:blip>
          <a:srcRect/>
          <a:stretch/>
        </p:blipFill>
        <p:spPr>
          <a:xfrm>
            <a:off x="9204828" y="3290711"/>
            <a:ext cx="470400" cy="80400"/>
          </a:xfrm>
          <a:prstGeom prst="rect">
            <a:avLst/>
          </a:prstGeom>
          <a:noFill/>
          <a:ln>
            <a:noFill/>
          </a:ln>
        </p:spPr>
      </p:pic>
      <p:pic>
        <p:nvPicPr>
          <p:cNvPr id="1260" name="Shape 1260" descr="imgres.png"/>
          <p:cNvPicPr preferRelativeResize="0"/>
          <p:nvPr/>
        </p:nvPicPr>
        <p:blipFill rotWithShape="1">
          <a:blip r:embed="rId65">
            <a:alphaModFix/>
          </a:blip>
          <a:srcRect/>
          <a:stretch/>
        </p:blipFill>
        <p:spPr>
          <a:xfrm>
            <a:off x="8703313" y="3260504"/>
            <a:ext cx="273600" cy="109200"/>
          </a:xfrm>
          <a:prstGeom prst="rect">
            <a:avLst/>
          </a:prstGeom>
          <a:noFill/>
          <a:ln>
            <a:noFill/>
          </a:ln>
        </p:spPr>
      </p:pic>
      <p:pic>
        <p:nvPicPr>
          <p:cNvPr id="1261" name="Shape 1261" descr="imgres.jpg"/>
          <p:cNvPicPr preferRelativeResize="0"/>
          <p:nvPr/>
        </p:nvPicPr>
        <p:blipFill rotWithShape="1">
          <a:blip r:embed="rId66">
            <a:alphaModFix/>
          </a:blip>
          <a:srcRect/>
          <a:stretch/>
        </p:blipFill>
        <p:spPr>
          <a:xfrm>
            <a:off x="7855652" y="3555107"/>
            <a:ext cx="357200" cy="142800"/>
          </a:xfrm>
          <a:prstGeom prst="rect">
            <a:avLst/>
          </a:prstGeom>
          <a:noFill/>
          <a:ln>
            <a:noFill/>
          </a:ln>
        </p:spPr>
      </p:pic>
      <p:pic>
        <p:nvPicPr>
          <p:cNvPr id="1262" name="Shape 1262" descr="imgres.jpg"/>
          <p:cNvPicPr preferRelativeResize="0"/>
          <p:nvPr/>
        </p:nvPicPr>
        <p:blipFill rotWithShape="1">
          <a:blip r:embed="rId67">
            <a:alphaModFix/>
          </a:blip>
          <a:srcRect/>
          <a:stretch/>
        </p:blipFill>
        <p:spPr>
          <a:xfrm>
            <a:off x="8799443" y="3392659"/>
            <a:ext cx="396800" cy="160000"/>
          </a:xfrm>
          <a:prstGeom prst="rect">
            <a:avLst/>
          </a:prstGeom>
          <a:noFill/>
          <a:ln>
            <a:noFill/>
          </a:ln>
        </p:spPr>
      </p:pic>
      <p:pic>
        <p:nvPicPr>
          <p:cNvPr id="1263" name="Shape 1263" descr="imgres.png"/>
          <p:cNvPicPr preferRelativeResize="0"/>
          <p:nvPr/>
        </p:nvPicPr>
        <p:blipFill rotWithShape="1">
          <a:blip r:embed="rId68">
            <a:alphaModFix/>
          </a:blip>
          <a:srcRect/>
          <a:stretch/>
        </p:blipFill>
        <p:spPr>
          <a:xfrm>
            <a:off x="9939867" y="3280489"/>
            <a:ext cx="509200" cy="132400"/>
          </a:xfrm>
          <a:prstGeom prst="rect">
            <a:avLst/>
          </a:prstGeom>
          <a:noFill/>
          <a:ln>
            <a:noFill/>
          </a:ln>
        </p:spPr>
      </p:pic>
      <p:pic>
        <p:nvPicPr>
          <p:cNvPr id="1264" name="Shape 1264"/>
          <p:cNvPicPr preferRelativeResize="0"/>
          <p:nvPr/>
        </p:nvPicPr>
        <p:blipFill rotWithShape="1">
          <a:blip r:embed="rId69">
            <a:alphaModFix/>
          </a:blip>
          <a:srcRect/>
          <a:stretch/>
        </p:blipFill>
        <p:spPr>
          <a:xfrm>
            <a:off x="9311319" y="4510361"/>
            <a:ext cx="276800" cy="206400"/>
          </a:xfrm>
          <a:prstGeom prst="rect">
            <a:avLst/>
          </a:prstGeom>
          <a:noFill/>
          <a:ln>
            <a:noFill/>
          </a:ln>
        </p:spPr>
      </p:pic>
      <p:pic>
        <p:nvPicPr>
          <p:cNvPr id="1265" name="Shape 1265" descr="imgres.png"/>
          <p:cNvPicPr preferRelativeResize="0"/>
          <p:nvPr/>
        </p:nvPicPr>
        <p:blipFill rotWithShape="1">
          <a:blip r:embed="rId70">
            <a:alphaModFix/>
          </a:blip>
          <a:srcRect/>
          <a:stretch/>
        </p:blipFill>
        <p:spPr>
          <a:xfrm>
            <a:off x="6848047" y="1955033"/>
            <a:ext cx="307200" cy="86400"/>
          </a:xfrm>
          <a:prstGeom prst="rect">
            <a:avLst/>
          </a:prstGeom>
          <a:noFill/>
          <a:ln>
            <a:noFill/>
          </a:ln>
        </p:spPr>
      </p:pic>
      <p:pic>
        <p:nvPicPr>
          <p:cNvPr id="1266" name="Shape 1266" descr="imgres.png"/>
          <p:cNvPicPr preferRelativeResize="0"/>
          <p:nvPr/>
        </p:nvPicPr>
        <p:blipFill rotWithShape="1">
          <a:blip r:embed="rId71">
            <a:alphaModFix/>
          </a:blip>
          <a:srcRect/>
          <a:stretch/>
        </p:blipFill>
        <p:spPr>
          <a:xfrm>
            <a:off x="11140703" y="4378895"/>
            <a:ext cx="280400" cy="186000"/>
          </a:xfrm>
          <a:prstGeom prst="rect">
            <a:avLst/>
          </a:prstGeom>
          <a:noFill/>
          <a:ln>
            <a:noFill/>
          </a:ln>
        </p:spPr>
      </p:pic>
      <p:pic>
        <p:nvPicPr>
          <p:cNvPr id="1267" name="Shape 1267" descr="imgres.jpg"/>
          <p:cNvPicPr preferRelativeResize="0"/>
          <p:nvPr/>
        </p:nvPicPr>
        <p:blipFill rotWithShape="1">
          <a:blip r:embed="rId72">
            <a:alphaModFix/>
          </a:blip>
          <a:srcRect/>
          <a:stretch/>
        </p:blipFill>
        <p:spPr>
          <a:xfrm>
            <a:off x="10514417" y="4356289"/>
            <a:ext cx="211200" cy="212400"/>
          </a:xfrm>
          <a:prstGeom prst="rect">
            <a:avLst/>
          </a:prstGeom>
          <a:noFill/>
          <a:ln>
            <a:noFill/>
          </a:ln>
        </p:spPr>
      </p:pic>
      <p:pic>
        <p:nvPicPr>
          <p:cNvPr id="1268" name="Shape 1268"/>
          <p:cNvPicPr preferRelativeResize="0"/>
          <p:nvPr/>
        </p:nvPicPr>
        <p:blipFill rotWithShape="1">
          <a:blip r:embed="rId73">
            <a:alphaModFix/>
          </a:blip>
          <a:srcRect/>
          <a:stretch/>
        </p:blipFill>
        <p:spPr>
          <a:xfrm>
            <a:off x="9565745" y="3896495"/>
            <a:ext cx="166000" cy="166000"/>
          </a:xfrm>
          <a:prstGeom prst="rect">
            <a:avLst/>
          </a:prstGeom>
          <a:noFill/>
          <a:ln>
            <a:noFill/>
          </a:ln>
        </p:spPr>
      </p:pic>
      <p:pic>
        <p:nvPicPr>
          <p:cNvPr id="1269" name="Shape 1269"/>
          <p:cNvPicPr preferRelativeResize="0"/>
          <p:nvPr/>
        </p:nvPicPr>
        <p:blipFill rotWithShape="1">
          <a:blip r:embed="rId74">
            <a:alphaModFix/>
          </a:blip>
          <a:srcRect/>
          <a:stretch/>
        </p:blipFill>
        <p:spPr>
          <a:xfrm>
            <a:off x="10232637" y="3910840"/>
            <a:ext cx="370800" cy="158000"/>
          </a:xfrm>
          <a:prstGeom prst="rect">
            <a:avLst/>
          </a:prstGeom>
          <a:noFill/>
          <a:ln>
            <a:noFill/>
          </a:ln>
        </p:spPr>
      </p:pic>
      <p:pic>
        <p:nvPicPr>
          <p:cNvPr id="1270" name="Shape 1270"/>
          <p:cNvPicPr preferRelativeResize="0"/>
          <p:nvPr/>
        </p:nvPicPr>
        <p:blipFill rotWithShape="1">
          <a:blip r:embed="rId75">
            <a:alphaModFix/>
          </a:blip>
          <a:srcRect/>
          <a:stretch/>
        </p:blipFill>
        <p:spPr>
          <a:xfrm>
            <a:off x="9830491" y="3904696"/>
            <a:ext cx="220400" cy="220400"/>
          </a:xfrm>
          <a:prstGeom prst="rect">
            <a:avLst/>
          </a:prstGeom>
          <a:noFill/>
          <a:ln>
            <a:noFill/>
          </a:ln>
        </p:spPr>
      </p:pic>
      <p:pic>
        <p:nvPicPr>
          <p:cNvPr id="1271" name="Shape 1271"/>
          <p:cNvPicPr preferRelativeResize="0"/>
          <p:nvPr/>
        </p:nvPicPr>
        <p:blipFill rotWithShape="1">
          <a:blip r:embed="rId76">
            <a:alphaModFix/>
          </a:blip>
          <a:srcRect/>
          <a:stretch/>
        </p:blipFill>
        <p:spPr>
          <a:xfrm>
            <a:off x="8687921" y="3904696"/>
            <a:ext cx="149600" cy="149600"/>
          </a:xfrm>
          <a:prstGeom prst="rect">
            <a:avLst/>
          </a:prstGeom>
          <a:noFill/>
          <a:ln>
            <a:noFill/>
          </a:ln>
        </p:spPr>
      </p:pic>
      <p:pic>
        <p:nvPicPr>
          <p:cNvPr id="1272" name="Shape 1272"/>
          <p:cNvPicPr preferRelativeResize="0"/>
          <p:nvPr/>
        </p:nvPicPr>
        <p:blipFill rotWithShape="1">
          <a:blip r:embed="rId77">
            <a:alphaModFix/>
          </a:blip>
          <a:srcRect/>
          <a:stretch/>
        </p:blipFill>
        <p:spPr>
          <a:xfrm>
            <a:off x="9106023" y="3897336"/>
            <a:ext cx="212800" cy="210000"/>
          </a:xfrm>
          <a:prstGeom prst="rect">
            <a:avLst/>
          </a:prstGeom>
          <a:noFill/>
          <a:ln>
            <a:noFill/>
          </a:ln>
        </p:spPr>
      </p:pic>
      <p:pic>
        <p:nvPicPr>
          <p:cNvPr id="1273" name="Shape 1273"/>
          <p:cNvPicPr preferRelativeResize="0"/>
          <p:nvPr/>
        </p:nvPicPr>
        <p:blipFill rotWithShape="1">
          <a:blip r:embed="rId78">
            <a:alphaModFix/>
          </a:blip>
          <a:srcRect/>
          <a:stretch/>
        </p:blipFill>
        <p:spPr>
          <a:xfrm>
            <a:off x="8887513" y="3934704"/>
            <a:ext cx="178800" cy="178800"/>
          </a:xfrm>
          <a:prstGeom prst="rect">
            <a:avLst/>
          </a:prstGeom>
          <a:noFill/>
          <a:ln>
            <a:noFill/>
          </a:ln>
        </p:spPr>
      </p:pic>
      <p:pic>
        <p:nvPicPr>
          <p:cNvPr id="1274" name="Shape 1274"/>
          <p:cNvPicPr preferRelativeResize="0"/>
          <p:nvPr/>
        </p:nvPicPr>
        <p:blipFill rotWithShape="1">
          <a:blip r:embed="rId79">
            <a:alphaModFix/>
          </a:blip>
          <a:srcRect/>
          <a:stretch/>
        </p:blipFill>
        <p:spPr>
          <a:xfrm>
            <a:off x="9361063" y="3995269"/>
            <a:ext cx="164800" cy="164800"/>
          </a:xfrm>
          <a:prstGeom prst="rect">
            <a:avLst/>
          </a:prstGeom>
          <a:noFill/>
          <a:ln>
            <a:noFill/>
          </a:ln>
        </p:spPr>
      </p:pic>
      <p:pic>
        <p:nvPicPr>
          <p:cNvPr id="1275" name="Shape 1275"/>
          <p:cNvPicPr preferRelativeResize="0"/>
          <p:nvPr/>
        </p:nvPicPr>
        <p:blipFill rotWithShape="1">
          <a:blip r:embed="rId80">
            <a:alphaModFix/>
          </a:blip>
          <a:srcRect/>
          <a:stretch/>
        </p:blipFill>
        <p:spPr>
          <a:xfrm>
            <a:off x="10664203" y="3948245"/>
            <a:ext cx="686800" cy="223200"/>
          </a:xfrm>
          <a:prstGeom prst="rect">
            <a:avLst/>
          </a:prstGeom>
          <a:noFill/>
          <a:ln>
            <a:noFill/>
          </a:ln>
        </p:spPr>
      </p:pic>
      <p:pic>
        <p:nvPicPr>
          <p:cNvPr id="1276" name="Shape 1276"/>
          <p:cNvPicPr preferRelativeResize="0"/>
          <p:nvPr/>
        </p:nvPicPr>
        <p:blipFill rotWithShape="1">
          <a:blip r:embed="rId81">
            <a:alphaModFix/>
          </a:blip>
          <a:srcRect/>
          <a:stretch/>
        </p:blipFill>
        <p:spPr>
          <a:xfrm>
            <a:off x="3380733" y="4482804"/>
            <a:ext cx="250400" cy="250400"/>
          </a:xfrm>
          <a:prstGeom prst="rect">
            <a:avLst/>
          </a:prstGeom>
          <a:noFill/>
          <a:ln>
            <a:noFill/>
          </a:ln>
        </p:spPr>
      </p:pic>
      <p:pic>
        <p:nvPicPr>
          <p:cNvPr id="1277" name="Shape 1277"/>
          <p:cNvPicPr preferRelativeResize="0"/>
          <p:nvPr/>
        </p:nvPicPr>
        <p:blipFill rotWithShape="1">
          <a:blip r:embed="rId82">
            <a:alphaModFix/>
          </a:blip>
          <a:srcRect/>
          <a:stretch/>
        </p:blipFill>
        <p:spPr>
          <a:xfrm>
            <a:off x="4183235" y="5048635"/>
            <a:ext cx="283599" cy="257600"/>
          </a:xfrm>
          <a:prstGeom prst="rect">
            <a:avLst/>
          </a:prstGeom>
          <a:noFill/>
          <a:ln>
            <a:noFill/>
          </a:ln>
        </p:spPr>
      </p:pic>
      <p:pic>
        <p:nvPicPr>
          <p:cNvPr id="1278" name="Shape 1278"/>
          <p:cNvPicPr preferRelativeResize="0"/>
          <p:nvPr/>
        </p:nvPicPr>
        <p:blipFill rotWithShape="1">
          <a:blip r:embed="rId83">
            <a:alphaModFix/>
          </a:blip>
          <a:srcRect/>
          <a:stretch/>
        </p:blipFill>
        <p:spPr>
          <a:xfrm>
            <a:off x="2769988" y="4745171"/>
            <a:ext cx="549600" cy="135200"/>
          </a:xfrm>
          <a:prstGeom prst="rect">
            <a:avLst/>
          </a:prstGeom>
          <a:noFill/>
          <a:ln>
            <a:noFill/>
          </a:ln>
        </p:spPr>
      </p:pic>
      <p:pic>
        <p:nvPicPr>
          <p:cNvPr id="1279" name="Shape 1279"/>
          <p:cNvPicPr preferRelativeResize="0"/>
          <p:nvPr/>
        </p:nvPicPr>
        <p:blipFill rotWithShape="1">
          <a:blip r:embed="rId84">
            <a:alphaModFix/>
          </a:blip>
          <a:srcRect/>
          <a:stretch/>
        </p:blipFill>
        <p:spPr>
          <a:xfrm>
            <a:off x="11134276" y="3905117"/>
            <a:ext cx="371600" cy="148800"/>
          </a:xfrm>
          <a:prstGeom prst="rect">
            <a:avLst/>
          </a:prstGeom>
          <a:noFill/>
          <a:ln>
            <a:noFill/>
          </a:ln>
        </p:spPr>
      </p:pic>
      <p:pic>
        <p:nvPicPr>
          <p:cNvPr id="1280" name="Shape 1280" descr="imgres.jpg"/>
          <p:cNvPicPr preferRelativeResize="0"/>
          <p:nvPr/>
        </p:nvPicPr>
        <p:blipFill rotWithShape="1">
          <a:blip r:embed="rId57">
            <a:alphaModFix/>
          </a:blip>
          <a:srcRect/>
          <a:stretch/>
        </p:blipFill>
        <p:spPr>
          <a:xfrm>
            <a:off x="7804155" y="1715895"/>
            <a:ext cx="157600" cy="181600"/>
          </a:xfrm>
          <a:prstGeom prst="rect">
            <a:avLst/>
          </a:prstGeom>
          <a:noFill/>
          <a:ln>
            <a:noFill/>
          </a:ln>
        </p:spPr>
      </p:pic>
      <p:pic>
        <p:nvPicPr>
          <p:cNvPr id="1281" name="Shape 1281"/>
          <p:cNvPicPr preferRelativeResize="0"/>
          <p:nvPr/>
        </p:nvPicPr>
        <p:blipFill rotWithShape="1">
          <a:blip r:embed="rId85">
            <a:alphaModFix/>
          </a:blip>
          <a:srcRect/>
          <a:stretch/>
        </p:blipFill>
        <p:spPr>
          <a:xfrm>
            <a:off x="11212685" y="2504815"/>
            <a:ext cx="233200" cy="301600"/>
          </a:xfrm>
          <a:prstGeom prst="rect">
            <a:avLst/>
          </a:prstGeom>
          <a:noFill/>
          <a:ln>
            <a:noFill/>
          </a:ln>
        </p:spPr>
      </p:pic>
      <p:pic>
        <p:nvPicPr>
          <p:cNvPr id="1282" name="Shape 1282"/>
          <p:cNvPicPr preferRelativeResize="0"/>
          <p:nvPr/>
        </p:nvPicPr>
        <p:blipFill rotWithShape="1">
          <a:blip r:embed="rId86">
            <a:alphaModFix/>
          </a:blip>
          <a:srcRect t="36666" b="36664"/>
          <a:stretch/>
        </p:blipFill>
        <p:spPr>
          <a:xfrm>
            <a:off x="10650085" y="2258915"/>
            <a:ext cx="641200" cy="96000"/>
          </a:xfrm>
          <a:prstGeom prst="rect">
            <a:avLst/>
          </a:prstGeom>
          <a:noFill/>
          <a:ln>
            <a:noFill/>
          </a:ln>
        </p:spPr>
      </p:pic>
      <p:pic>
        <p:nvPicPr>
          <p:cNvPr id="1283" name="Shape 1283"/>
          <p:cNvPicPr preferRelativeResize="0"/>
          <p:nvPr/>
        </p:nvPicPr>
        <p:blipFill rotWithShape="1">
          <a:blip r:embed="rId87">
            <a:alphaModFix/>
          </a:blip>
          <a:srcRect/>
          <a:stretch/>
        </p:blipFill>
        <p:spPr>
          <a:xfrm>
            <a:off x="8924265" y="2223017"/>
            <a:ext cx="284400" cy="191600"/>
          </a:xfrm>
          <a:prstGeom prst="rect">
            <a:avLst/>
          </a:prstGeom>
          <a:noFill/>
          <a:ln>
            <a:noFill/>
          </a:ln>
        </p:spPr>
      </p:pic>
      <p:pic>
        <p:nvPicPr>
          <p:cNvPr id="1284" name="Shape 1284"/>
          <p:cNvPicPr preferRelativeResize="0"/>
          <p:nvPr/>
        </p:nvPicPr>
        <p:blipFill rotWithShape="1">
          <a:blip r:embed="rId88">
            <a:alphaModFix/>
          </a:blip>
          <a:srcRect/>
          <a:stretch/>
        </p:blipFill>
        <p:spPr>
          <a:xfrm>
            <a:off x="7142813" y="2591109"/>
            <a:ext cx="431200" cy="104400"/>
          </a:xfrm>
          <a:prstGeom prst="rect">
            <a:avLst/>
          </a:prstGeom>
          <a:noFill/>
          <a:ln>
            <a:noFill/>
          </a:ln>
        </p:spPr>
      </p:pic>
      <p:pic>
        <p:nvPicPr>
          <p:cNvPr id="1285" name="Shape 1285"/>
          <p:cNvPicPr preferRelativeResize="0"/>
          <p:nvPr/>
        </p:nvPicPr>
        <p:blipFill rotWithShape="1">
          <a:blip r:embed="rId89">
            <a:alphaModFix/>
          </a:blip>
          <a:srcRect/>
          <a:stretch/>
        </p:blipFill>
        <p:spPr>
          <a:xfrm>
            <a:off x="6870419" y="3612513"/>
            <a:ext cx="607600" cy="88800"/>
          </a:xfrm>
          <a:prstGeom prst="rect">
            <a:avLst/>
          </a:prstGeom>
          <a:noFill/>
          <a:ln>
            <a:noFill/>
          </a:ln>
        </p:spPr>
      </p:pic>
      <p:pic>
        <p:nvPicPr>
          <p:cNvPr id="1286" name="Shape 1286"/>
          <p:cNvPicPr preferRelativeResize="0"/>
          <p:nvPr/>
        </p:nvPicPr>
        <p:blipFill rotWithShape="1">
          <a:blip r:embed="rId90">
            <a:alphaModFix/>
          </a:blip>
          <a:srcRect/>
          <a:stretch/>
        </p:blipFill>
        <p:spPr>
          <a:xfrm>
            <a:off x="6763447" y="2404685"/>
            <a:ext cx="538800" cy="176400"/>
          </a:xfrm>
          <a:prstGeom prst="rect">
            <a:avLst/>
          </a:prstGeom>
          <a:noFill/>
          <a:ln>
            <a:noFill/>
          </a:ln>
        </p:spPr>
      </p:pic>
      <p:pic>
        <p:nvPicPr>
          <p:cNvPr id="1287" name="Shape 1287"/>
          <p:cNvPicPr preferRelativeResize="0"/>
          <p:nvPr/>
        </p:nvPicPr>
        <p:blipFill rotWithShape="1">
          <a:blip r:embed="rId91">
            <a:alphaModFix/>
          </a:blip>
          <a:srcRect/>
          <a:stretch/>
        </p:blipFill>
        <p:spPr>
          <a:xfrm>
            <a:off x="4820101" y="4524516"/>
            <a:ext cx="344800" cy="344800"/>
          </a:xfrm>
          <a:prstGeom prst="rect">
            <a:avLst/>
          </a:prstGeom>
          <a:noFill/>
          <a:ln>
            <a:noFill/>
          </a:ln>
        </p:spPr>
      </p:pic>
      <p:pic>
        <p:nvPicPr>
          <p:cNvPr id="1288" name="Shape 1288"/>
          <p:cNvPicPr preferRelativeResize="0"/>
          <p:nvPr/>
        </p:nvPicPr>
        <p:blipFill rotWithShape="1">
          <a:blip r:embed="rId92">
            <a:alphaModFix/>
          </a:blip>
          <a:srcRect/>
          <a:stretch/>
        </p:blipFill>
        <p:spPr>
          <a:xfrm>
            <a:off x="9450881" y="3419196"/>
            <a:ext cx="475200" cy="88400"/>
          </a:xfrm>
          <a:prstGeom prst="rect">
            <a:avLst/>
          </a:prstGeom>
          <a:noFill/>
          <a:ln>
            <a:noFill/>
          </a:ln>
        </p:spPr>
      </p:pic>
      <p:pic>
        <p:nvPicPr>
          <p:cNvPr id="1289" name="Shape 1289"/>
          <p:cNvPicPr preferRelativeResize="0"/>
          <p:nvPr/>
        </p:nvPicPr>
        <p:blipFill rotWithShape="1">
          <a:blip r:embed="rId93">
            <a:alphaModFix/>
          </a:blip>
          <a:srcRect/>
          <a:stretch/>
        </p:blipFill>
        <p:spPr>
          <a:xfrm>
            <a:off x="9650067" y="2493288"/>
            <a:ext cx="447600" cy="186800"/>
          </a:xfrm>
          <a:prstGeom prst="rect">
            <a:avLst/>
          </a:prstGeom>
          <a:noFill/>
          <a:ln>
            <a:noFill/>
          </a:ln>
        </p:spPr>
      </p:pic>
      <p:pic>
        <p:nvPicPr>
          <p:cNvPr id="1290" name="Shape 1290"/>
          <p:cNvPicPr preferRelativeResize="0"/>
          <p:nvPr/>
        </p:nvPicPr>
        <p:blipFill rotWithShape="1">
          <a:blip r:embed="rId94">
            <a:alphaModFix/>
          </a:blip>
          <a:srcRect/>
          <a:stretch/>
        </p:blipFill>
        <p:spPr>
          <a:xfrm>
            <a:off x="10650085" y="3539056"/>
            <a:ext cx="392000" cy="163600"/>
          </a:xfrm>
          <a:prstGeom prst="rect">
            <a:avLst/>
          </a:prstGeom>
          <a:noFill/>
          <a:ln>
            <a:noFill/>
          </a:ln>
        </p:spPr>
      </p:pic>
      <p:pic>
        <p:nvPicPr>
          <p:cNvPr id="1291" name="Shape 1291"/>
          <p:cNvPicPr preferRelativeResize="0"/>
          <p:nvPr/>
        </p:nvPicPr>
        <p:blipFill rotWithShape="1">
          <a:blip r:embed="rId95">
            <a:alphaModFix/>
          </a:blip>
          <a:srcRect/>
          <a:stretch/>
        </p:blipFill>
        <p:spPr>
          <a:xfrm>
            <a:off x="8810509" y="2560755"/>
            <a:ext cx="403600" cy="115600"/>
          </a:xfrm>
          <a:prstGeom prst="rect">
            <a:avLst/>
          </a:prstGeom>
          <a:noFill/>
          <a:ln>
            <a:noFill/>
          </a:ln>
        </p:spPr>
      </p:pic>
      <p:pic>
        <p:nvPicPr>
          <p:cNvPr id="1292" name="Shape 1292"/>
          <p:cNvPicPr preferRelativeResize="0"/>
          <p:nvPr/>
        </p:nvPicPr>
        <p:blipFill rotWithShape="1">
          <a:blip r:embed="rId96">
            <a:alphaModFix/>
          </a:blip>
          <a:srcRect/>
          <a:stretch/>
        </p:blipFill>
        <p:spPr>
          <a:xfrm>
            <a:off x="9202991" y="2417044"/>
            <a:ext cx="400000" cy="144400"/>
          </a:xfrm>
          <a:prstGeom prst="rect">
            <a:avLst/>
          </a:prstGeom>
          <a:noFill/>
          <a:ln>
            <a:noFill/>
          </a:ln>
        </p:spPr>
      </p:pic>
      <p:pic>
        <p:nvPicPr>
          <p:cNvPr id="1293" name="Shape 1293"/>
          <p:cNvPicPr preferRelativeResize="0"/>
          <p:nvPr/>
        </p:nvPicPr>
        <p:blipFill rotWithShape="1">
          <a:blip r:embed="rId97">
            <a:alphaModFix/>
          </a:blip>
          <a:srcRect/>
          <a:stretch/>
        </p:blipFill>
        <p:spPr>
          <a:xfrm>
            <a:off x="7532811" y="2462217"/>
            <a:ext cx="369600" cy="85200"/>
          </a:xfrm>
          <a:prstGeom prst="rect">
            <a:avLst/>
          </a:prstGeom>
          <a:noFill/>
          <a:ln>
            <a:noFill/>
          </a:ln>
        </p:spPr>
      </p:pic>
      <p:pic>
        <p:nvPicPr>
          <p:cNvPr id="1294" name="Shape 1294"/>
          <p:cNvPicPr preferRelativeResize="0"/>
          <p:nvPr/>
        </p:nvPicPr>
        <p:blipFill rotWithShape="1">
          <a:blip r:embed="rId98">
            <a:alphaModFix/>
          </a:blip>
          <a:srcRect/>
          <a:stretch/>
        </p:blipFill>
        <p:spPr>
          <a:xfrm>
            <a:off x="10145895" y="2390499"/>
            <a:ext cx="540000" cy="165200"/>
          </a:xfrm>
          <a:prstGeom prst="rect">
            <a:avLst/>
          </a:prstGeom>
          <a:noFill/>
          <a:ln>
            <a:noFill/>
          </a:ln>
        </p:spPr>
      </p:pic>
      <p:pic>
        <p:nvPicPr>
          <p:cNvPr id="1295" name="Shape 1295"/>
          <p:cNvPicPr preferRelativeResize="0"/>
          <p:nvPr/>
        </p:nvPicPr>
        <p:blipFill rotWithShape="1">
          <a:blip r:embed="rId99">
            <a:alphaModFix/>
          </a:blip>
          <a:srcRect/>
          <a:stretch/>
        </p:blipFill>
        <p:spPr>
          <a:xfrm>
            <a:off x="10231419" y="3495988"/>
            <a:ext cx="376000" cy="94000"/>
          </a:xfrm>
          <a:prstGeom prst="rect">
            <a:avLst/>
          </a:prstGeom>
          <a:noFill/>
          <a:ln>
            <a:noFill/>
          </a:ln>
        </p:spPr>
      </p:pic>
      <p:grpSp>
        <p:nvGrpSpPr>
          <p:cNvPr id="1296" name="Shape 1296"/>
          <p:cNvGrpSpPr/>
          <p:nvPr/>
        </p:nvGrpSpPr>
        <p:grpSpPr>
          <a:xfrm>
            <a:off x="6781047" y="4833530"/>
            <a:ext cx="4780816" cy="710557"/>
            <a:chOff x="5085785" y="3336921"/>
            <a:chExt cx="3585612" cy="532918"/>
          </a:xfrm>
        </p:grpSpPr>
        <p:sp>
          <p:nvSpPr>
            <p:cNvPr id="1297" name="Shape 1297"/>
            <p:cNvSpPr/>
            <p:nvPr/>
          </p:nvSpPr>
          <p:spPr>
            <a:xfrm>
              <a:off x="5086998" y="3339739"/>
              <a:ext cx="3584399" cy="5301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298" name="Shape 1298"/>
            <p:cNvSpPr/>
            <p:nvPr/>
          </p:nvSpPr>
          <p:spPr>
            <a:xfrm>
              <a:off x="5090807" y="3340971"/>
              <a:ext cx="1377600" cy="1647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299" name="Shape 1299"/>
            <p:cNvSpPr txBox="1"/>
            <p:nvPr/>
          </p:nvSpPr>
          <p:spPr>
            <a:xfrm>
              <a:off x="5095576" y="3336921"/>
              <a:ext cx="1202400" cy="174900"/>
            </a:xfrm>
            <a:prstGeom prst="rect">
              <a:avLst/>
            </a:prstGeom>
            <a:noFill/>
            <a:ln>
              <a:noFill/>
            </a:ln>
          </p:spPr>
          <p:txBody>
            <a:bodyPr wrap="square" lIns="162533" tIns="81267" rIns="162533" bIns="81267" anchor="ctr" anchorCtr="0">
              <a:noAutofit/>
            </a:bodyPr>
            <a:lstStyle/>
            <a:p>
              <a:pPr>
                <a:lnSpc>
                  <a:spcPct val="80000"/>
                </a:lnSpc>
                <a:buClr>
                  <a:schemeClr val="dk2"/>
                </a:buClr>
              </a:pPr>
              <a:endParaRPr sz="568">
                <a:solidFill>
                  <a:schemeClr val="lt1"/>
                </a:solidFill>
                <a:latin typeface="Arial"/>
                <a:ea typeface="Arial"/>
                <a:cs typeface="Arial"/>
                <a:sym typeface="Arial"/>
              </a:endParaRPr>
            </a:p>
          </p:txBody>
        </p:sp>
        <p:sp>
          <p:nvSpPr>
            <p:cNvPr id="1300" name="Shape 1300"/>
            <p:cNvSpPr txBox="1"/>
            <p:nvPr/>
          </p:nvSpPr>
          <p:spPr>
            <a:xfrm>
              <a:off x="5085785" y="3342496"/>
              <a:ext cx="1244400" cy="1713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Monitoring &amp; Logging</a:t>
              </a:r>
            </a:p>
          </p:txBody>
        </p:sp>
        <p:pic>
          <p:nvPicPr>
            <p:cNvPr id="1301" name="Shape 1301" descr="imgres.png"/>
            <p:cNvPicPr preferRelativeResize="0"/>
            <p:nvPr/>
          </p:nvPicPr>
          <p:blipFill rotWithShape="1">
            <a:blip r:embed="rId100">
              <a:alphaModFix/>
            </a:blip>
            <a:srcRect/>
            <a:stretch/>
          </p:blipFill>
          <p:spPr>
            <a:xfrm>
              <a:off x="7491950" y="3376485"/>
              <a:ext cx="217200" cy="168300"/>
            </a:xfrm>
            <a:prstGeom prst="rect">
              <a:avLst/>
            </a:prstGeom>
            <a:noFill/>
            <a:ln>
              <a:noFill/>
            </a:ln>
          </p:spPr>
        </p:pic>
        <p:pic>
          <p:nvPicPr>
            <p:cNvPr id="1302" name="Shape 1302" descr="imgres.png"/>
            <p:cNvPicPr preferRelativeResize="0"/>
            <p:nvPr/>
          </p:nvPicPr>
          <p:blipFill rotWithShape="1">
            <a:blip r:embed="rId101">
              <a:alphaModFix/>
            </a:blip>
            <a:srcRect/>
            <a:stretch/>
          </p:blipFill>
          <p:spPr>
            <a:xfrm>
              <a:off x="7293053" y="3397901"/>
              <a:ext cx="154500" cy="125400"/>
            </a:xfrm>
            <a:prstGeom prst="rect">
              <a:avLst/>
            </a:prstGeom>
            <a:noFill/>
            <a:ln>
              <a:noFill/>
            </a:ln>
          </p:spPr>
        </p:pic>
        <p:pic>
          <p:nvPicPr>
            <p:cNvPr id="1303" name="Shape 1303" descr="Screenshot 2015-06-15 22.48.19.png"/>
            <p:cNvPicPr preferRelativeResize="0"/>
            <p:nvPr/>
          </p:nvPicPr>
          <p:blipFill rotWithShape="1">
            <a:blip r:embed="rId102">
              <a:alphaModFix/>
            </a:blip>
            <a:srcRect/>
            <a:stretch/>
          </p:blipFill>
          <p:spPr>
            <a:xfrm>
              <a:off x="6624746" y="3622044"/>
              <a:ext cx="331200" cy="120600"/>
            </a:xfrm>
            <a:prstGeom prst="rect">
              <a:avLst/>
            </a:prstGeom>
            <a:noFill/>
            <a:ln>
              <a:noFill/>
            </a:ln>
          </p:spPr>
        </p:pic>
        <p:pic>
          <p:nvPicPr>
            <p:cNvPr id="1304" name="Shape 1304" descr="imgres.png"/>
            <p:cNvPicPr preferRelativeResize="0"/>
            <p:nvPr/>
          </p:nvPicPr>
          <p:blipFill rotWithShape="1">
            <a:blip r:embed="rId103">
              <a:alphaModFix/>
            </a:blip>
            <a:srcRect/>
            <a:stretch/>
          </p:blipFill>
          <p:spPr>
            <a:xfrm>
              <a:off x="8419282" y="3372419"/>
              <a:ext cx="176400" cy="176400"/>
            </a:xfrm>
            <a:prstGeom prst="rect">
              <a:avLst/>
            </a:prstGeom>
            <a:noFill/>
            <a:ln>
              <a:noFill/>
            </a:ln>
          </p:spPr>
        </p:pic>
        <p:pic>
          <p:nvPicPr>
            <p:cNvPr id="1305" name="Shape 1305"/>
            <p:cNvPicPr preferRelativeResize="0"/>
            <p:nvPr/>
          </p:nvPicPr>
          <p:blipFill rotWithShape="1">
            <a:blip r:embed="rId104">
              <a:alphaModFix/>
            </a:blip>
            <a:srcRect/>
            <a:stretch/>
          </p:blipFill>
          <p:spPr>
            <a:xfrm>
              <a:off x="7753439" y="3411655"/>
              <a:ext cx="363900" cy="97800"/>
            </a:xfrm>
            <a:prstGeom prst="rect">
              <a:avLst/>
            </a:prstGeom>
            <a:noFill/>
            <a:ln>
              <a:noFill/>
            </a:ln>
          </p:spPr>
        </p:pic>
        <p:pic>
          <p:nvPicPr>
            <p:cNvPr id="1306" name="Shape 1306" descr="header-logo.png"/>
            <p:cNvPicPr preferRelativeResize="0"/>
            <p:nvPr/>
          </p:nvPicPr>
          <p:blipFill rotWithShape="1">
            <a:blip r:embed="rId105">
              <a:alphaModFix/>
            </a:blip>
            <a:srcRect/>
            <a:stretch/>
          </p:blipFill>
          <p:spPr>
            <a:xfrm>
              <a:off x="6675340" y="3371287"/>
              <a:ext cx="554700" cy="103800"/>
            </a:xfrm>
            <a:prstGeom prst="rect">
              <a:avLst/>
            </a:prstGeom>
            <a:noFill/>
            <a:ln>
              <a:noFill/>
            </a:ln>
          </p:spPr>
        </p:pic>
        <p:pic>
          <p:nvPicPr>
            <p:cNvPr id="1307" name="Shape 1307" descr="imgres.png"/>
            <p:cNvPicPr preferRelativeResize="0"/>
            <p:nvPr/>
          </p:nvPicPr>
          <p:blipFill rotWithShape="1">
            <a:blip r:embed="rId106">
              <a:alphaModFix/>
            </a:blip>
            <a:srcRect/>
            <a:stretch/>
          </p:blipFill>
          <p:spPr>
            <a:xfrm>
              <a:off x="7539446" y="3722935"/>
              <a:ext cx="360300" cy="65700"/>
            </a:xfrm>
            <a:prstGeom prst="rect">
              <a:avLst/>
            </a:prstGeom>
            <a:noFill/>
            <a:ln>
              <a:noFill/>
            </a:ln>
          </p:spPr>
        </p:pic>
        <p:pic>
          <p:nvPicPr>
            <p:cNvPr id="1308" name="Shape 1308" descr="imgres.jpg"/>
            <p:cNvPicPr preferRelativeResize="0"/>
            <p:nvPr/>
          </p:nvPicPr>
          <p:blipFill rotWithShape="1">
            <a:blip r:embed="rId107">
              <a:alphaModFix/>
            </a:blip>
            <a:srcRect/>
            <a:stretch/>
          </p:blipFill>
          <p:spPr>
            <a:xfrm>
              <a:off x="6956952" y="3483600"/>
              <a:ext cx="276000" cy="138900"/>
            </a:xfrm>
            <a:prstGeom prst="rect">
              <a:avLst/>
            </a:prstGeom>
            <a:noFill/>
            <a:ln>
              <a:noFill/>
            </a:ln>
          </p:spPr>
        </p:pic>
        <p:pic>
          <p:nvPicPr>
            <p:cNvPr id="1309" name="Shape 1309" descr="imgres.jpg"/>
            <p:cNvPicPr preferRelativeResize="0"/>
            <p:nvPr/>
          </p:nvPicPr>
          <p:blipFill rotWithShape="1">
            <a:blip r:embed="rId108">
              <a:alphaModFix/>
            </a:blip>
            <a:srcRect/>
            <a:stretch/>
          </p:blipFill>
          <p:spPr>
            <a:xfrm>
              <a:off x="6486460" y="3401210"/>
              <a:ext cx="142200" cy="228000"/>
            </a:xfrm>
            <a:prstGeom prst="rect">
              <a:avLst/>
            </a:prstGeom>
            <a:noFill/>
            <a:ln>
              <a:noFill/>
            </a:ln>
          </p:spPr>
        </p:pic>
        <p:pic>
          <p:nvPicPr>
            <p:cNvPr id="1310" name="Shape 1310"/>
            <p:cNvPicPr preferRelativeResize="0"/>
            <p:nvPr/>
          </p:nvPicPr>
          <p:blipFill rotWithShape="1">
            <a:blip r:embed="rId109">
              <a:alphaModFix/>
            </a:blip>
            <a:srcRect/>
            <a:stretch/>
          </p:blipFill>
          <p:spPr>
            <a:xfrm>
              <a:off x="7660464" y="3551551"/>
              <a:ext cx="141900" cy="141900"/>
            </a:xfrm>
            <a:prstGeom prst="rect">
              <a:avLst/>
            </a:prstGeom>
            <a:noFill/>
            <a:ln>
              <a:noFill/>
            </a:ln>
          </p:spPr>
        </p:pic>
        <p:pic>
          <p:nvPicPr>
            <p:cNvPr id="1311" name="Shape 1311" descr="imgres.jpg"/>
            <p:cNvPicPr preferRelativeResize="0"/>
            <p:nvPr/>
          </p:nvPicPr>
          <p:blipFill rotWithShape="1">
            <a:blip r:embed="rId110">
              <a:alphaModFix/>
            </a:blip>
            <a:srcRect/>
            <a:stretch/>
          </p:blipFill>
          <p:spPr>
            <a:xfrm>
              <a:off x="5853076" y="3528869"/>
              <a:ext cx="251100" cy="140700"/>
            </a:xfrm>
            <a:prstGeom prst="rect">
              <a:avLst/>
            </a:prstGeom>
            <a:noFill/>
            <a:ln>
              <a:noFill/>
            </a:ln>
          </p:spPr>
        </p:pic>
        <p:pic>
          <p:nvPicPr>
            <p:cNvPr id="1312" name="Shape 1312"/>
            <p:cNvPicPr preferRelativeResize="0"/>
            <p:nvPr/>
          </p:nvPicPr>
          <p:blipFill rotWithShape="1">
            <a:blip r:embed="rId111">
              <a:alphaModFix/>
            </a:blip>
            <a:srcRect/>
            <a:stretch/>
          </p:blipFill>
          <p:spPr>
            <a:xfrm>
              <a:off x="6185105" y="3540632"/>
              <a:ext cx="288900" cy="115500"/>
            </a:xfrm>
            <a:prstGeom prst="rect">
              <a:avLst/>
            </a:prstGeom>
            <a:noFill/>
            <a:ln>
              <a:noFill/>
            </a:ln>
          </p:spPr>
        </p:pic>
        <p:pic>
          <p:nvPicPr>
            <p:cNvPr id="1313" name="Shape 1313"/>
            <p:cNvPicPr preferRelativeResize="0"/>
            <p:nvPr/>
          </p:nvPicPr>
          <p:blipFill rotWithShape="1">
            <a:blip r:embed="rId87">
              <a:alphaModFix/>
            </a:blip>
            <a:srcRect/>
            <a:stretch/>
          </p:blipFill>
          <p:spPr>
            <a:xfrm>
              <a:off x="8161703" y="3388751"/>
              <a:ext cx="213300" cy="143700"/>
            </a:xfrm>
            <a:prstGeom prst="rect">
              <a:avLst/>
            </a:prstGeom>
            <a:noFill/>
            <a:ln>
              <a:noFill/>
            </a:ln>
          </p:spPr>
        </p:pic>
        <p:pic>
          <p:nvPicPr>
            <p:cNvPr id="1314" name="Shape 1314"/>
            <p:cNvPicPr preferRelativeResize="0"/>
            <p:nvPr/>
          </p:nvPicPr>
          <p:blipFill rotWithShape="1">
            <a:blip r:embed="rId112">
              <a:alphaModFix/>
            </a:blip>
            <a:srcRect/>
            <a:stretch/>
          </p:blipFill>
          <p:spPr>
            <a:xfrm>
              <a:off x="5135380" y="3539819"/>
              <a:ext cx="639300" cy="117300"/>
            </a:xfrm>
            <a:prstGeom prst="rect">
              <a:avLst/>
            </a:prstGeom>
            <a:noFill/>
            <a:ln>
              <a:noFill/>
            </a:ln>
          </p:spPr>
        </p:pic>
        <p:pic>
          <p:nvPicPr>
            <p:cNvPr id="1315" name="Shape 1315"/>
            <p:cNvPicPr preferRelativeResize="0"/>
            <p:nvPr/>
          </p:nvPicPr>
          <p:blipFill rotWithShape="1">
            <a:blip r:embed="rId113">
              <a:alphaModFix/>
            </a:blip>
            <a:srcRect/>
            <a:stretch/>
          </p:blipFill>
          <p:spPr>
            <a:xfrm>
              <a:off x="5153298" y="3708451"/>
              <a:ext cx="289500" cy="110100"/>
            </a:xfrm>
            <a:prstGeom prst="rect">
              <a:avLst/>
            </a:prstGeom>
            <a:noFill/>
            <a:ln>
              <a:noFill/>
            </a:ln>
          </p:spPr>
        </p:pic>
        <p:pic>
          <p:nvPicPr>
            <p:cNvPr id="1316" name="Shape 1316"/>
            <p:cNvPicPr preferRelativeResize="0"/>
            <p:nvPr/>
          </p:nvPicPr>
          <p:blipFill rotWithShape="1">
            <a:blip r:embed="rId114">
              <a:alphaModFix/>
            </a:blip>
            <a:srcRect/>
            <a:stretch/>
          </p:blipFill>
          <p:spPr>
            <a:xfrm>
              <a:off x="5552867" y="3733021"/>
              <a:ext cx="239100" cy="69300"/>
            </a:xfrm>
            <a:prstGeom prst="rect">
              <a:avLst/>
            </a:prstGeom>
            <a:noFill/>
            <a:ln>
              <a:noFill/>
            </a:ln>
          </p:spPr>
        </p:pic>
        <p:pic>
          <p:nvPicPr>
            <p:cNvPr id="1317" name="Shape 1317"/>
            <p:cNvPicPr preferRelativeResize="0"/>
            <p:nvPr/>
          </p:nvPicPr>
          <p:blipFill rotWithShape="1">
            <a:blip r:embed="rId115">
              <a:alphaModFix/>
            </a:blip>
            <a:srcRect/>
            <a:stretch/>
          </p:blipFill>
          <p:spPr>
            <a:xfrm>
              <a:off x="5887212" y="3695785"/>
              <a:ext cx="346500" cy="144600"/>
            </a:xfrm>
            <a:prstGeom prst="rect">
              <a:avLst/>
            </a:prstGeom>
            <a:noFill/>
            <a:ln>
              <a:noFill/>
            </a:ln>
          </p:spPr>
        </p:pic>
        <p:pic>
          <p:nvPicPr>
            <p:cNvPr id="1318" name="Shape 1318"/>
            <p:cNvPicPr preferRelativeResize="0"/>
            <p:nvPr/>
          </p:nvPicPr>
          <p:blipFill rotWithShape="1">
            <a:blip r:embed="rId116">
              <a:alphaModFix/>
            </a:blip>
            <a:srcRect/>
            <a:stretch/>
          </p:blipFill>
          <p:spPr>
            <a:xfrm>
              <a:off x="7899746" y="3548732"/>
              <a:ext cx="429300" cy="107400"/>
            </a:xfrm>
            <a:prstGeom prst="rect">
              <a:avLst/>
            </a:prstGeom>
            <a:noFill/>
            <a:ln>
              <a:noFill/>
            </a:ln>
          </p:spPr>
        </p:pic>
        <p:pic>
          <p:nvPicPr>
            <p:cNvPr id="1319" name="Shape 1319"/>
            <p:cNvPicPr preferRelativeResize="0"/>
            <p:nvPr/>
          </p:nvPicPr>
          <p:blipFill rotWithShape="1">
            <a:blip r:embed="rId117">
              <a:alphaModFix/>
            </a:blip>
            <a:srcRect l="8148" t="16180" r="7676" b="20516"/>
            <a:stretch/>
          </p:blipFill>
          <p:spPr>
            <a:xfrm>
              <a:off x="8239114" y="3726851"/>
              <a:ext cx="340800" cy="102000"/>
            </a:xfrm>
            <a:prstGeom prst="rect">
              <a:avLst/>
            </a:prstGeom>
            <a:noFill/>
            <a:ln>
              <a:noFill/>
            </a:ln>
          </p:spPr>
        </p:pic>
        <p:pic>
          <p:nvPicPr>
            <p:cNvPr id="1320" name="Shape 1320"/>
            <p:cNvPicPr preferRelativeResize="0"/>
            <p:nvPr/>
          </p:nvPicPr>
          <p:blipFill rotWithShape="1">
            <a:blip r:embed="rId118">
              <a:alphaModFix/>
            </a:blip>
            <a:srcRect/>
            <a:stretch/>
          </p:blipFill>
          <p:spPr>
            <a:xfrm>
              <a:off x="6311358" y="3754944"/>
              <a:ext cx="374099" cy="78000"/>
            </a:xfrm>
            <a:prstGeom prst="rect">
              <a:avLst/>
            </a:prstGeom>
            <a:noFill/>
            <a:ln>
              <a:noFill/>
            </a:ln>
          </p:spPr>
        </p:pic>
        <p:pic>
          <p:nvPicPr>
            <p:cNvPr id="1321" name="Shape 1321"/>
            <p:cNvPicPr preferRelativeResize="0"/>
            <p:nvPr/>
          </p:nvPicPr>
          <p:blipFill rotWithShape="1">
            <a:blip r:embed="rId119">
              <a:alphaModFix/>
            </a:blip>
            <a:srcRect/>
            <a:stretch/>
          </p:blipFill>
          <p:spPr>
            <a:xfrm>
              <a:off x="6967100" y="3732623"/>
              <a:ext cx="404700" cy="87900"/>
            </a:xfrm>
            <a:prstGeom prst="rect">
              <a:avLst/>
            </a:prstGeom>
            <a:noFill/>
            <a:ln>
              <a:noFill/>
            </a:ln>
          </p:spPr>
        </p:pic>
        <p:pic>
          <p:nvPicPr>
            <p:cNvPr id="1322" name="Shape 1322" descr="imgres.png"/>
            <p:cNvPicPr preferRelativeResize="0"/>
            <p:nvPr/>
          </p:nvPicPr>
          <p:blipFill rotWithShape="1">
            <a:blip r:embed="rId120">
              <a:alphaModFix/>
            </a:blip>
            <a:srcRect/>
            <a:stretch/>
          </p:blipFill>
          <p:spPr>
            <a:xfrm>
              <a:off x="7967542" y="3682344"/>
              <a:ext cx="150600" cy="150600"/>
            </a:xfrm>
            <a:prstGeom prst="rect">
              <a:avLst/>
            </a:prstGeom>
            <a:noFill/>
            <a:ln>
              <a:noFill/>
            </a:ln>
          </p:spPr>
        </p:pic>
      </p:grpSp>
      <p:pic>
        <p:nvPicPr>
          <p:cNvPr id="1323" name="Shape 1323"/>
          <p:cNvPicPr preferRelativeResize="0"/>
          <p:nvPr/>
        </p:nvPicPr>
        <p:blipFill rotWithShape="1">
          <a:blip r:embed="rId121">
            <a:alphaModFix/>
          </a:blip>
          <a:srcRect/>
          <a:stretch/>
        </p:blipFill>
        <p:spPr>
          <a:xfrm>
            <a:off x="10487699" y="1528409"/>
            <a:ext cx="422800" cy="175600"/>
          </a:xfrm>
          <a:prstGeom prst="rect">
            <a:avLst/>
          </a:prstGeom>
          <a:noFill/>
          <a:ln>
            <a:noFill/>
          </a:ln>
        </p:spPr>
      </p:pic>
      <p:grpSp>
        <p:nvGrpSpPr>
          <p:cNvPr id="1324" name="Shape 1324"/>
          <p:cNvGrpSpPr/>
          <p:nvPr/>
        </p:nvGrpSpPr>
        <p:grpSpPr>
          <a:xfrm>
            <a:off x="510205" y="3028194"/>
            <a:ext cx="4779200" cy="480988"/>
            <a:chOff x="377531" y="2370765"/>
            <a:chExt cx="3584400" cy="360741"/>
          </a:xfrm>
        </p:grpSpPr>
        <p:sp>
          <p:nvSpPr>
            <p:cNvPr id="1325" name="Shape 1325"/>
            <p:cNvSpPr/>
            <p:nvPr/>
          </p:nvSpPr>
          <p:spPr>
            <a:xfrm>
              <a:off x="377531" y="2370907"/>
              <a:ext cx="3584400" cy="3606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pic>
          <p:nvPicPr>
            <p:cNvPr id="1326" name="Shape 1326"/>
            <p:cNvPicPr preferRelativeResize="0"/>
            <p:nvPr/>
          </p:nvPicPr>
          <p:blipFill rotWithShape="1">
            <a:blip r:embed="rId122">
              <a:alphaModFix/>
            </a:blip>
            <a:srcRect/>
            <a:stretch/>
          </p:blipFill>
          <p:spPr>
            <a:xfrm>
              <a:off x="1067967" y="2550331"/>
              <a:ext cx="332100" cy="127200"/>
            </a:xfrm>
            <a:prstGeom prst="rect">
              <a:avLst/>
            </a:prstGeom>
            <a:noFill/>
            <a:ln>
              <a:noFill/>
            </a:ln>
          </p:spPr>
        </p:pic>
        <p:pic>
          <p:nvPicPr>
            <p:cNvPr id="1327" name="Shape 1327"/>
            <p:cNvPicPr preferRelativeResize="0"/>
            <p:nvPr/>
          </p:nvPicPr>
          <p:blipFill rotWithShape="1">
            <a:blip r:embed="rId123">
              <a:alphaModFix/>
            </a:blip>
            <a:srcRect/>
            <a:stretch/>
          </p:blipFill>
          <p:spPr>
            <a:xfrm>
              <a:off x="2310963" y="2435833"/>
              <a:ext cx="282000" cy="79800"/>
            </a:xfrm>
            <a:prstGeom prst="rect">
              <a:avLst/>
            </a:prstGeom>
            <a:noFill/>
            <a:ln>
              <a:noFill/>
            </a:ln>
          </p:spPr>
        </p:pic>
        <p:pic>
          <p:nvPicPr>
            <p:cNvPr id="1328" name="Shape 1328"/>
            <p:cNvPicPr preferRelativeResize="0"/>
            <p:nvPr/>
          </p:nvPicPr>
          <p:blipFill rotWithShape="1">
            <a:blip r:embed="rId124">
              <a:alphaModFix/>
            </a:blip>
            <a:srcRect/>
            <a:stretch/>
          </p:blipFill>
          <p:spPr>
            <a:xfrm>
              <a:off x="2678241" y="2405665"/>
              <a:ext cx="169200" cy="140100"/>
            </a:xfrm>
            <a:prstGeom prst="rect">
              <a:avLst/>
            </a:prstGeom>
            <a:noFill/>
            <a:ln>
              <a:noFill/>
            </a:ln>
          </p:spPr>
        </p:pic>
        <p:sp>
          <p:nvSpPr>
            <p:cNvPr id="1329" name="Shape 1329"/>
            <p:cNvSpPr/>
            <p:nvPr/>
          </p:nvSpPr>
          <p:spPr>
            <a:xfrm>
              <a:off x="377531" y="2370765"/>
              <a:ext cx="1619400" cy="1647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330" name="Shape 1330"/>
            <p:cNvSpPr txBox="1"/>
            <p:nvPr/>
          </p:nvSpPr>
          <p:spPr>
            <a:xfrm>
              <a:off x="377531" y="2372065"/>
              <a:ext cx="1480500" cy="1542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Operating Systems</a:t>
              </a:r>
            </a:p>
          </p:txBody>
        </p:sp>
        <p:pic>
          <p:nvPicPr>
            <p:cNvPr id="1331" name="Shape 1331"/>
            <p:cNvPicPr preferRelativeResize="0"/>
            <p:nvPr/>
          </p:nvPicPr>
          <p:blipFill rotWithShape="1">
            <a:blip r:embed="rId125">
              <a:alphaModFix/>
            </a:blip>
            <a:srcRect/>
            <a:stretch/>
          </p:blipFill>
          <p:spPr>
            <a:xfrm>
              <a:off x="3689662" y="2390216"/>
              <a:ext cx="235500" cy="235500"/>
            </a:xfrm>
            <a:prstGeom prst="rect">
              <a:avLst/>
            </a:prstGeom>
            <a:noFill/>
            <a:ln>
              <a:noFill/>
            </a:ln>
          </p:spPr>
        </p:pic>
        <p:pic>
          <p:nvPicPr>
            <p:cNvPr id="1332" name="Shape 1332"/>
            <p:cNvPicPr preferRelativeResize="0"/>
            <p:nvPr/>
          </p:nvPicPr>
          <p:blipFill rotWithShape="1">
            <a:blip r:embed="rId126">
              <a:alphaModFix/>
            </a:blip>
            <a:srcRect/>
            <a:stretch/>
          </p:blipFill>
          <p:spPr>
            <a:xfrm>
              <a:off x="438529" y="2576384"/>
              <a:ext cx="580200" cy="82200"/>
            </a:xfrm>
            <a:prstGeom prst="rect">
              <a:avLst/>
            </a:prstGeom>
            <a:noFill/>
            <a:ln>
              <a:noFill/>
            </a:ln>
          </p:spPr>
        </p:pic>
        <p:pic>
          <p:nvPicPr>
            <p:cNvPr id="1333" name="Shape 1333"/>
            <p:cNvPicPr preferRelativeResize="0"/>
            <p:nvPr/>
          </p:nvPicPr>
          <p:blipFill rotWithShape="1">
            <a:blip r:embed="rId127">
              <a:alphaModFix/>
            </a:blip>
            <a:srcRect/>
            <a:stretch/>
          </p:blipFill>
          <p:spPr>
            <a:xfrm>
              <a:off x="2044775" y="2398866"/>
              <a:ext cx="217200" cy="153900"/>
            </a:xfrm>
            <a:prstGeom prst="rect">
              <a:avLst/>
            </a:prstGeom>
            <a:noFill/>
            <a:ln>
              <a:noFill/>
            </a:ln>
          </p:spPr>
        </p:pic>
        <p:pic>
          <p:nvPicPr>
            <p:cNvPr id="1334" name="Shape 1334"/>
            <p:cNvPicPr preferRelativeResize="0"/>
            <p:nvPr/>
          </p:nvPicPr>
          <p:blipFill rotWithShape="1">
            <a:blip r:embed="rId128">
              <a:alphaModFix/>
            </a:blip>
            <a:srcRect/>
            <a:stretch/>
          </p:blipFill>
          <p:spPr>
            <a:xfrm>
              <a:off x="2899113" y="2412584"/>
              <a:ext cx="353700" cy="117900"/>
            </a:xfrm>
            <a:prstGeom prst="rect">
              <a:avLst/>
            </a:prstGeom>
            <a:noFill/>
            <a:ln>
              <a:noFill/>
            </a:ln>
          </p:spPr>
        </p:pic>
        <p:pic>
          <p:nvPicPr>
            <p:cNvPr id="1335" name="Shape 1335"/>
            <p:cNvPicPr preferRelativeResize="0"/>
            <p:nvPr/>
          </p:nvPicPr>
          <p:blipFill rotWithShape="1">
            <a:blip r:embed="rId129">
              <a:alphaModFix/>
            </a:blip>
            <a:srcRect/>
            <a:stretch/>
          </p:blipFill>
          <p:spPr>
            <a:xfrm>
              <a:off x="2503308" y="2551316"/>
              <a:ext cx="271500" cy="126300"/>
            </a:xfrm>
            <a:prstGeom prst="rect">
              <a:avLst/>
            </a:prstGeom>
            <a:noFill/>
            <a:ln>
              <a:noFill/>
            </a:ln>
          </p:spPr>
        </p:pic>
        <p:pic>
          <p:nvPicPr>
            <p:cNvPr id="1336" name="Shape 1336"/>
            <p:cNvPicPr preferRelativeResize="0"/>
            <p:nvPr/>
          </p:nvPicPr>
          <p:blipFill rotWithShape="1">
            <a:blip r:embed="rId130">
              <a:alphaModFix/>
            </a:blip>
            <a:srcRect/>
            <a:stretch/>
          </p:blipFill>
          <p:spPr>
            <a:xfrm>
              <a:off x="3292058" y="2426651"/>
              <a:ext cx="395700" cy="153300"/>
            </a:xfrm>
            <a:prstGeom prst="rect">
              <a:avLst/>
            </a:prstGeom>
            <a:noFill/>
            <a:ln>
              <a:noFill/>
            </a:ln>
          </p:spPr>
        </p:pic>
      </p:grpSp>
      <p:sp>
        <p:nvSpPr>
          <p:cNvPr id="1337" name="Shape 1337"/>
          <p:cNvSpPr/>
          <p:nvPr/>
        </p:nvSpPr>
        <p:spPr>
          <a:xfrm>
            <a:off x="520083" y="1446476"/>
            <a:ext cx="4779200" cy="11052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338" name="Shape 1338"/>
          <p:cNvSpPr/>
          <p:nvPr/>
        </p:nvSpPr>
        <p:spPr>
          <a:xfrm>
            <a:off x="525163" y="1446477"/>
            <a:ext cx="2350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339" name="Shape 1339"/>
          <p:cNvSpPr txBox="1"/>
          <p:nvPr/>
        </p:nvSpPr>
        <p:spPr>
          <a:xfrm>
            <a:off x="518467" y="1431471"/>
            <a:ext cx="2008400" cy="2516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Content Providers </a:t>
            </a:r>
          </a:p>
        </p:txBody>
      </p:sp>
      <p:pic>
        <p:nvPicPr>
          <p:cNvPr id="1340" name="Shape 1340"/>
          <p:cNvPicPr preferRelativeResize="0"/>
          <p:nvPr/>
        </p:nvPicPr>
        <p:blipFill rotWithShape="1">
          <a:blip r:embed="rId131">
            <a:alphaModFix/>
          </a:blip>
          <a:srcRect/>
          <a:stretch/>
        </p:blipFill>
        <p:spPr>
          <a:xfrm>
            <a:off x="3072317" y="2354228"/>
            <a:ext cx="483600" cy="141600"/>
          </a:xfrm>
          <a:prstGeom prst="rect">
            <a:avLst/>
          </a:prstGeom>
          <a:noFill/>
          <a:ln>
            <a:noFill/>
          </a:ln>
        </p:spPr>
      </p:pic>
      <p:pic>
        <p:nvPicPr>
          <p:cNvPr id="1341" name="Shape 1341"/>
          <p:cNvPicPr preferRelativeResize="0"/>
          <p:nvPr/>
        </p:nvPicPr>
        <p:blipFill rotWithShape="1">
          <a:blip r:embed="rId132">
            <a:alphaModFix/>
          </a:blip>
          <a:srcRect/>
          <a:stretch/>
        </p:blipFill>
        <p:spPr>
          <a:xfrm>
            <a:off x="2477700" y="1741067"/>
            <a:ext cx="483600" cy="80000"/>
          </a:xfrm>
          <a:prstGeom prst="rect">
            <a:avLst/>
          </a:prstGeom>
          <a:noFill/>
          <a:ln>
            <a:noFill/>
          </a:ln>
        </p:spPr>
      </p:pic>
      <p:pic>
        <p:nvPicPr>
          <p:cNvPr id="1342" name="Shape 1342"/>
          <p:cNvPicPr preferRelativeResize="0"/>
          <p:nvPr/>
        </p:nvPicPr>
        <p:blipFill rotWithShape="1">
          <a:blip r:embed="rId133">
            <a:alphaModFix/>
          </a:blip>
          <a:srcRect/>
          <a:stretch/>
        </p:blipFill>
        <p:spPr>
          <a:xfrm>
            <a:off x="632044" y="1944159"/>
            <a:ext cx="454000" cy="124400"/>
          </a:xfrm>
          <a:prstGeom prst="rect">
            <a:avLst/>
          </a:prstGeom>
          <a:noFill/>
          <a:ln>
            <a:noFill/>
          </a:ln>
        </p:spPr>
      </p:pic>
      <p:pic>
        <p:nvPicPr>
          <p:cNvPr id="1343" name="Shape 1343"/>
          <p:cNvPicPr preferRelativeResize="0"/>
          <p:nvPr/>
        </p:nvPicPr>
        <p:blipFill rotWithShape="1">
          <a:blip r:embed="rId134">
            <a:alphaModFix/>
          </a:blip>
          <a:srcRect/>
          <a:stretch/>
        </p:blipFill>
        <p:spPr>
          <a:xfrm>
            <a:off x="3578588" y="1496065"/>
            <a:ext cx="604800" cy="151200"/>
          </a:xfrm>
          <a:prstGeom prst="rect">
            <a:avLst/>
          </a:prstGeom>
          <a:noFill/>
          <a:ln>
            <a:noFill/>
          </a:ln>
        </p:spPr>
      </p:pic>
      <p:pic>
        <p:nvPicPr>
          <p:cNvPr id="1344" name="Shape 1344"/>
          <p:cNvPicPr preferRelativeResize="0"/>
          <p:nvPr/>
        </p:nvPicPr>
        <p:blipFill rotWithShape="1">
          <a:blip r:embed="rId135">
            <a:alphaModFix/>
          </a:blip>
          <a:srcRect/>
          <a:stretch/>
        </p:blipFill>
        <p:spPr>
          <a:xfrm>
            <a:off x="3657189" y="2137867"/>
            <a:ext cx="483600" cy="118799"/>
          </a:xfrm>
          <a:prstGeom prst="rect">
            <a:avLst/>
          </a:prstGeom>
          <a:noFill/>
          <a:ln>
            <a:noFill/>
          </a:ln>
        </p:spPr>
      </p:pic>
      <p:pic>
        <p:nvPicPr>
          <p:cNvPr id="1345" name="Shape 1345"/>
          <p:cNvPicPr preferRelativeResize="0"/>
          <p:nvPr/>
        </p:nvPicPr>
        <p:blipFill rotWithShape="1">
          <a:blip r:embed="rId136">
            <a:alphaModFix/>
          </a:blip>
          <a:srcRect/>
          <a:stretch/>
        </p:blipFill>
        <p:spPr>
          <a:xfrm>
            <a:off x="2934733" y="1518911"/>
            <a:ext cx="483600" cy="85200"/>
          </a:xfrm>
          <a:prstGeom prst="rect">
            <a:avLst/>
          </a:prstGeom>
          <a:noFill/>
          <a:ln>
            <a:noFill/>
          </a:ln>
        </p:spPr>
      </p:pic>
      <p:pic>
        <p:nvPicPr>
          <p:cNvPr id="1346" name="Shape 1346"/>
          <p:cNvPicPr preferRelativeResize="0"/>
          <p:nvPr/>
        </p:nvPicPr>
        <p:blipFill rotWithShape="1">
          <a:blip r:embed="rId137">
            <a:alphaModFix/>
          </a:blip>
          <a:srcRect/>
          <a:stretch/>
        </p:blipFill>
        <p:spPr>
          <a:xfrm>
            <a:off x="4804676" y="1704953"/>
            <a:ext cx="483600" cy="117200"/>
          </a:xfrm>
          <a:prstGeom prst="rect">
            <a:avLst/>
          </a:prstGeom>
          <a:noFill/>
          <a:ln>
            <a:noFill/>
          </a:ln>
        </p:spPr>
      </p:pic>
      <p:pic>
        <p:nvPicPr>
          <p:cNvPr id="1347" name="Shape 1347"/>
          <p:cNvPicPr preferRelativeResize="0"/>
          <p:nvPr/>
        </p:nvPicPr>
        <p:blipFill rotWithShape="1">
          <a:blip r:embed="rId138">
            <a:alphaModFix/>
          </a:blip>
          <a:srcRect/>
          <a:stretch/>
        </p:blipFill>
        <p:spPr>
          <a:xfrm>
            <a:off x="2943633" y="2157443"/>
            <a:ext cx="604800" cy="118400"/>
          </a:xfrm>
          <a:prstGeom prst="rect">
            <a:avLst/>
          </a:prstGeom>
          <a:noFill/>
          <a:ln>
            <a:noFill/>
          </a:ln>
        </p:spPr>
      </p:pic>
      <p:pic>
        <p:nvPicPr>
          <p:cNvPr id="1348" name="Shape 1348"/>
          <p:cNvPicPr preferRelativeResize="0"/>
          <p:nvPr/>
        </p:nvPicPr>
        <p:blipFill rotWithShape="1">
          <a:blip r:embed="rId139">
            <a:alphaModFix/>
          </a:blip>
          <a:srcRect/>
          <a:stretch/>
        </p:blipFill>
        <p:spPr>
          <a:xfrm>
            <a:off x="1165725" y="2122912"/>
            <a:ext cx="483600" cy="168400"/>
          </a:xfrm>
          <a:prstGeom prst="rect">
            <a:avLst/>
          </a:prstGeom>
          <a:noFill/>
          <a:ln>
            <a:noFill/>
          </a:ln>
        </p:spPr>
      </p:pic>
      <p:pic>
        <p:nvPicPr>
          <p:cNvPr id="1349" name="Shape 1349"/>
          <p:cNvPicPr preferRelativeResize="0"/>
          <p:nvPr/>
        </p:nvPicPr>
        <p:blipFill rotWithShape="1">
          <a:blip r:embed="rId140">
            <a:alphaModFix/>
          </a:blip>
          <a:srcRect/>
          <a:stretch/>
        </p:blipFill>
        <p:spPr>
          <a:xfrm>
            <a:off x="594891" y="2361625"/>
            <a:ext cx="411200" cy="163600"/>
          </a:xfrm>
          <a:prstGeom prst="rect">
            <a:avLst/>
          </a:prstGeom>
          <a:noFill/>
          <a:ln>
            <a:noFill/>
          </a:ln>
        </p:spPr>
      </p:pic>
      <p:pic>
        <p:nvPicPr>
          <p:cNvPr id="1350" name="Shape 1350"/>
          <p:cNvPicPr preferRelativeResize="0"/>
          <p:nvPr/>
        </p:nvPicPr>
        <p:blipFill rotWithShape="1">
          <a:blip r:embed="rId141">
            <a:alphaModFix/>
          </a:blip>
          <a:srcRect/>
          <a:stretch/>
        </p:blipFill>
        <p:spPr>
          <a:xfrm>
            <a:off x="975732" y="2275052"/>
            <a:ext cx="430800" cy="151200"/>
          </a:xfrm>
          <a:prstGeom prst="rect">
            <a:avLst/>
          </a:prstGeom>
          <a:noFill/>
          <a:ln>
            <a:noFill/>
          </a:ln>
        </p:spPr>
      </p:pic>
      <p:pic>
        <p:nvPicPr>
          <p:cNvPr id="1351" name="Shape 1351"/>
          <p:cNvPicPr preferRelativeResize="0"/>
          <p:nvPr/>
        </p:nvPicPr>
        <p:blipFill rotWithShape="1">
          <a:blip r:embed="rId142">
            <a:alphaModFix/>
          </a:blip>
          <a:srcRect/>
          <a:stretch/>
        </p:blipFill>
        <p:spPr>
          <a:xfrm>
            <a:off x="2466788" y="2299451"/>
            <a:ext cx="483600" cy="236000"/>
          </a:xfrm>
          <a:prstGeom prst="rect">
            <a:avLst/>
          </a:prstGeom>
          <a:noFill/>
          <a:ln>
            <a:noFill/>
          </a:ln>
        </p:spPr>
      </p:pic>
      <p:pic>
        <p:nvPicPr>
          <p:cNvPr id="1352" name="Shape 1352"/>
          <p:cNvPicPr preferRelativeResize="0"/>
          <p:nvPr/>
        </p:nvPicPr>
        <p:blipFill rotWithShape="1">
          <a:blip r:embed="rId143">
            <a:alphaModFix/>
          </a:blip>
          <a:srcRect/>
          <a:stretch/>
        </p:blipFill>
        <p:spPr>
          <a:xfrm>
            <a:off x="3878820" y="1703868"/>
            <a:ext cx="393600" cy="151200"/>
          </a:xfrm>
          <a:prstGeom prst="rect">
            <a:avLst/>
          </a:prstGeom>
          <a:noFill/>
          <a:ln>
            <a:noFill/>
          </a:ln>
        </p:spPr>
      </p:pic>
      <p:pic>
        <p:nvPicPr>
          <p:cNvPr id="1353" name="Shape 1353"/>
          <p:cNvPicPr preferRelativeResize="0"/>
          <p:nvPr/>
        </p:nvPicPr>
        <p:blipFill rotWithShape="1">
          <a:blip r:embed="rId144">
            <a:alphaModFix/>
          </a:blip>
          <a:srcRect/>
          <a:stretch/>
        </p:blipFill>
        <p:spPr>
          <a:xfrm>
            <a:off x="3657189" y="2365176"/>
            <a:ext cx="507200" cy="98800"/>
          </a:xfrm>
          <a:prstGeom prst="rect">
            <a:avLst/>
          </a:prstGeom>
          <a:noFill/>
          <a:ln>
            <a:noFill/>
          </a:ln>
        </p:spPr>
      </p:pic>
      <p:pic>
        <p:nvPicPr>
          <p:cNvPr id="1354" name="Shape 1354"/>
          <p:cNvPicPr preferRelativeResize="0"/>
          <p:nvPr/>
        </p:nvPicPr>
        <p:blipFill rotWithShape="1">
          <a:blip r:embed="rId145">
            <a:alphaModFix/>
          </a:blip>
          <a:srcRect/>
          <a:stretch/>
        </p:blipFill>
        <p:spPr>
          <a:xfrm>
            <a:off x="1773743" y="1907905"/>
            <a:ext cx="488400" cy="102000"/>
          </a:xfrm>
          <a:prstGeom prst="rect">
            <a:avLst/>
          </a:prstGeom>
          <a:noFill/>
          <a:ln>
            <a:noFill/>
          </a:ln>
        </p:spPr>
      </p:pic>
      <p:pic>
        <p:nvPicPr>
          <p:cNvPr id="1355" name="Shape 1355"/>
          <p:cNvPicPr preferRelativeResize="0"/>
          <p:nvPr/>
        </p:nvPicPr>
        <p:blipFill rotWithShape="1">
          <a:blip r:embed="rId146">
            <a:alphaModFix/>
          </a:blip>
          <a:srcRect/>
          <a:stretch/>
        </p:blipFill>
        <p:spPr>
          <a:xfrm>
            <a:off x="2300665" y="2077134"/>
            <a:ext cx="532000" cy="227999"/>
          </a:xfrm>
          <a:prstGeom prst="rect">
            <a:avLst/>
          </a:prstGeom>
          <a:noFill/>
          <a:ln>
            <a:noFill/>
          </a:ln>
        </p:spPr>
      </p:pic>
      <p:pic>
        <p:nvPicPr>
          <p:cNvPr id="1356" name="Shape 1356"/>
          <p:cNvPicPr preferRelativeResize="0"/>
          <p:nvPr/>
        </p:nvPicPr>
        <p:blipFill rotWithShape="1">
          <a:blip r:embed="rId147">
            <a:alphaModFix/>
          </a:blip>
          <a:srcRect/>
          <a:stretch/>
        </p:blipFill>
        <p:spPr>
          <a:xfrm>
            <a:off x="1426621" y="2411373"/>
            <a:ext cx="367600" cy="102000"/>
          </a:xfrm>
          <a:prstGeom prst="rect">
            <a:avLst/>
          </a:prstGeom>
          <a:noFill/>
          <a:ln>
            <a:noFill/>
          </a:ln>
        </p:spPr>
      </p:pic>
      <p:pic>
        <p:nvPicPr>
          <p:cNvPr id="1357" name="Shape 1357"/>
          <p:cNvPicPr preferRelativeResize="0"/>
          <p:nvPr/>
        </p:nvPicPr>
        <p:blipFill rotWithShape="1">
          <a:blip r:embed="rId148">
            <a:alphaModFix/>
          </a:blip>
          <a:srcRect/>
          <a:stretch/>
        </p:blipFill>
        <p:spPr>
          <a:xfrm>
            <a:off x="4636309" y="1535772"/>
            <a:ext cx="608800" cy="159200"/>
          </a:xfrm>
          <a:prstGeom prst="rect">
            <a:avLst/>
          </a:prstGeom>
          <a:noFill/>
          <a:ln>
            <a:noFill/>
          </a:ln>
        </p:spPr>
      </p:pic>
      <p:pic>
        <p:nvPicPr>
          <p:cNvPr id="1358" name="Shape 1358"/>
          <p:cNvPicPr preferRelativeResize="0"/>
          <p:nvPr/>
        </p:nvPicPr>
        <p:blipFill rotWithShape="1">
          <a:blip r:embed="rId149">
            <a:alphaModFix/>
          </a:blip>
          <a:srcRect/>
          <a:stretch/>
        </p:blipFill>
        <p:spPr>
          <a:xfrm>
            <a:off x="3209576" y="1888181"/>
            <a:ext cx="426800" cy="160800"/>
          </a:xfrm>
          <a:prstGeom prst="rect">
            <a:avLst/>
          </a:prstGeom>
          <a:noFill/>
          <a:ln>
            <a:noFill/>
          </a:ln>
        </p:spPr>
      </p:pic>
      <p:pic>
        <p:nvPicPr>
          <p:cNvPr id="1359" name="Shape 1359"/>
          <p:cNvPicPr preferRelativeResize="0"/>
          <p:nvPr/>
        </p:nvPicPr>
        <p:blipFill rotWithShape="1">
          <a:blip r:embed="rId150">
            <a:alphaModFix/>
          </a:blip>
          <a:srcRect/>
          <a:stretch/>
        </p:blipFill>
        <p:spPr>
          <a:xfrm>
            <a:off x="1864016" y="1702795"/>
            <a:ext cx="546400" cy="174000"/>
          </a:xfrm>
          <a:prstGeom prst="rect">
            <a:avLst/>
          </a:prstGeom>
          <a:noFill/>
          <a:ln>
            <a:noFill/>
          </a:ln>
        </p:spPr>
      </p:pic>
      <p:pic>
        <p:nvPicPr>
          <p:cNvPr id="1360" name="Shape 1360"/>
          <p:cNvPicPr preferRelativeResize="0"/>
          <p:nvPr/>
        </p:nvPicPr>
        <p:blipFill rotWithShape="1">
          <a:blip r:embed="rId151">
            <a:alphaModFix/>
          </a:blip>
          <a:srcRect/>
          <a:stretch/>
        </p:blipFill>
        <p:spPr>
          <a:xfrm>
            <a:off x="4466759" y="1862160"/>
            <a:ext cx="483600" cy="181600"/>
          </a:xfrm>
          <a:prstGeom prst="rect">
            <a:avLst/>
          </a:prstGeom>
          <a:noFill/>
          <a:ln>
            <a:noFill/>
          </a:ln>
        </p:spPr>
      </p:pic>
      <p:pic>
        <p:nvPicPr>
          <p:cNvPr id="1361" name="Shape 1361"/>
          <p:cNvPicPr preferRelativeResize="0"/>
          <p:nvPr/>
        </p:nvPicPr>
        <p:blipFill rotWithShape="1">
          <a:blip r:embed="rId152">
            <a:alphaModFix/>
          </a:blip>
          <a:srcRect/>
          <a:stretch/>
        </p:blipFill>
        <p:spPr>
          <a:xfrm>
            <a:off x="1258377" y="1709640"/>
            <a:ext cx="483600" cy="194000"/>
          </a:xfrm>
          <a:prstGeom prst="rect">
            <a:avLst/>
          </a:prstGeom>
          <a:noFill/>
          <a:ln>
            <a:noFill/>
          </a:ln>
        </p:spPr>
      </p:pic>
      <p:pic>
        <p:nvPicPr>
          <p:cNvPr id="1362" name="Shape 1362"/>
          <p:cNvPicPr preferRelativeResize="0"/>
          <p:nvPr/>
        </p:nvPicPr>
        <p:blipFill rotWithShape="1">
          <a:blip r:embed="rId153">
            <a:alphaModFix/>
          </a:blip>
          <a:srcRect/>
          <a:stretch/>
        </p:blipFill>
        <p:spPr>
          <a:xfrm>
            <a:off x="1727045" y="2166801"/>
            <a:ext cx="483599" cy="122799"/>
          </a:xfrm>
          <a:prstGeom prst="rect">
            <a:avLst/>
          </a:prstGeom>
          <a:noFill/>
          <a:ln>
            <a:noFill/>
          </a:ln>
        </p:spPr>
      </p:pic>
      <p:pic>
        <p:nvPicPr>
          <p:cNvPr id="1363" name="Shape 1363"/>
          <p:cNvPicPr preferRelativeResize="0"/>
          <p:nvPr/>
        </p:nvPicPr>
        <p:blipFill rotWithShape="1">
          <a:blip r:embed="rId154">
            <a:alphaModFix/>
          </a:blip>
          <a:srcRect/>
          <a:stretch/>
        </p:blipFill>
        <p:spPr>
          <a:xfrm>
            <a:off x="583511" y="1751504"/>
            <a:ext cx="604800" cy="151200"/>
          </a:xfrm>
          <a:prstGeom prst="rect">
            <a:avLst/>
          </a:prstGeom>
          <a:noFill/>
          <a:ln>
            <a:noFill/>
          </a:ln>
        </p:spPr>
      </p:pic>
      <p:pic>
        <p:nvPicPr>
          <p:cNvPr id="1364" name="Shape 1364"/>
          <p:cNvPicPr preferRelativeResize="0"/>
          <p:nvPr/>
        </p:nvPicPr>
        <p:blipFill rotWithShape="1">
          <a:blip r:embed="rId155">
            <a:alphaModFix/>
          </a:blip>
          <a:srcRect/>
          <a:stretch/>
        </p:blipFill>
        <p:spPr>
          <a:xfrm>
            <a:off x="3110809" y="1687559"/>
            <a:ext cx="593200" cy="109200"/>
          </a:xfrm>
          <a:prstGeom prst="rect">
            <a:avLst/>
          </a:prstGeom>
          <a:noFill/>
          <a:ln>
            <a:noFill/>
          </a:ln>
        </p:spPr>
      </p:pic>
      <p:pic>
        <p:nvPicPr>
          <p:cNvPr id="1365" name="Shape 1365"/>
          <p:cNvPicPr preferRelativeResize="0"/>
          <p:nvPr/>
        </p:nvPicPr>
        <p:blipFill rotWithShape="1">
          <a:blip r:embed="rId156">
            <a:alphaModFix/>
          </a:blip>
          <a:srcRect/>
          <a:stretch/>
        </p:blipFill>
        <p:spPr>
          <a:xfrm>
            <a:off x="1187977" y="1951092"/>
            <a:ext cx="483600" cy="159200"/>
          </a:xfrm>
          <a:prstGeom prst="rect">
            <a:avLst/>
          </a:prstGeom>
          <a:noFill/>
          <a:ln>
            <a:noFill/>
          </a:ln>
        </p:spPr>
      </p:pic>
      <p:pic>
        <p:nvPicPr>
          <p:cNvPr id="1366" name="Shape 1366"/>
          <p:cNvPicPr preferRelativeResize="0"/>
          <p:nvPr/>
        </p:nvPicPr>
        <p:blipFill rotWithShape="1">
          <a:blip r:embed="rId157">
            <a:alphaModFix/>
          </a:blip>
          <a:srcRect/>
          <a:stretch/>
        </p:blipFill>
        <p:spPr>
          <a:xfrm>
            <a:off x="3787043" y="1913967"/>
            <a:ext cx="483600" cy="124000"/>
          </a:xfrm>
          <a:prstGeom prst="rect">
            <a:avLst/>
          </a:prstGeom>
          <a:noFill/>
          <a:ln>
            <a:noFill/>
          </a:ln>
        </p:spPr>
      </p:pic>
      <p:pic>
        <p:nvPicPr>
          <p:cNvPr id="1367" name="Shape 1367"/>
          <p:cNvPicPr preferRelativeResize="0"/>
          <p:nvPr/>
        </p:nvPicPr>
        <p:blipFill rotWithShape="1">
          <a:blip r:embed="rId158">
            <a:alphaModFix/>
          </a:blip>
          <a:srcRect/>
          <a:stretch/>
        </p:blipFill>
        <p:spPr>
          <a:xfrm>
            <a:off x="1925733" y="2361625"/>
            <a:ext cx="483600" cy="128400"/>
          </a:xfrm>
          <a:prstGeom prst="rect">
            <a:avLst/>
          </a:prstGeom>
          <a:noFill/>
          <a:ln>
            <a:noFill/>
          </a:ln>
        </p:spPr>
      </p:pic>
      <p:pic>
        <p:nvPicPr>
          <p:cNvPr id="1368" name="Shape 1368"/>
          <p:cNvPicPr preferRelativeResize="0"/>
          <p:nvPr/>
        </p:nvPicPr>
        <p:blipFill rotWithShape="1">
          <a:blip r:embed="rId159">
            <a:alphaModFix/>
          </a:blip>
          <a:srcRect/>
          <a:stretch/>
        </p:blipFill>
        <p:spPr>
          <a:xfrm>
            <a:off x="2361509" y="1869216"/>
            <a:ext cx="483600" cy="119600"/>
          </a:xfrm>
          <a:prstGeom prst="rect">
            <a:avLst/>
          </a:prstGeom>
          <a:noFill/>
          <a:ln>
            <a:noFill/>
          </a:ln>
        </p:spPr>
      </p:pic>
      <p:pic>
        <p:nvPicPr>
          <p:cNvPr id="1369" name="Shape 1369"/>
          <p:cNvPicPr preferRelativeResize="0"/>
          <p:nvPr/>
        </p:nvPicPr>
        <p:blipFill rotWithShape="1">
          <a:blip r:embed="rId160">
            <a:alphaModFix/>
          </a:blip>
          <a:srcRect/>
          <a:stretch/>
        </p:blipFill>
        <p:spPr>
          <a:xfrm>
            <a:off x="608924" y="2104571"/>
            <a:ext cx="367600" cy="168399"/>
          </a:xfrm>
          <a:prstGeom prst="rect">
            <a:avLst/>
          </a:prstGeom>
          <a:noFill/>
          <a:ln>
            <a:noFill/>
          </a:ln>
        </p:spPr>
      </p:pic>
      <p:pic>
        <p:nvPicPr>
          <p:cNvPr id="1370" name="Shape 1370"/>
          <p:cNvPicPr preferRelativeResize="0"/>
          <p:nvPr/>
        </p:nvPicPr>
        <p:blipFill rotWithShape="1">
          <a:blip r:embed="rId161">
            <a:alphaModFix/>
          </a:blip>
          <a:srcRect/>
          <a:stretch/>
        </p:blipFill>
        <p:spPr>
          <a:xfrm>
            <a:off x="4288442" y="2331503"/>
            <a:ext cx="464399" cy="185600"/>
          </a:xfrm>
          <a:prstGeom prst="rect">
            <a:avLst/>
          </a:prstGeom>
          <a:noFill/>
          <a:ln>
            <a:noFill/>
          </a:ln>
        </p:spPr>
      </p:pic>
      <p:pic>
        <p:nvPicPr>
          <p:cNvPr id="1371" name="Shape 1371"/>
          <p:cNvPicPr preferRelativeResize="0"/>
          <p:nvPr/>
        </p:nvPicPr>
        <p:blipFill rotWithShape="1">
          <a:blip r:embed="rId162">
            <a:alphaModFix/>
          </a:blip>
          <a:srcRect/>
          <a:stretch/>
        </p:blipFill>
        <p:spPr>
          <a:xfrm>
            <a:off x="4936319" y="2283876"/>
            <a:ext cx="258000" cy="213600"/>
          </a:xfrm>
          <a:prstGeom prst="rect">
            <a:avLst/>
          </a:prstGeom>
          <a:noFill/>
          <a:ln>
            <a:noFill/>
          </a:ln>
        </p:spPr>
      </p:pic>
      <p:pic>
        <p:nvPicPr>
          <p:cNvPr id="1372" name="Shape 1372"/>
          <p:cNvPicPr preferRelativeResize="0"/>
          <p:nvPr/>
        </p:nvPicPr>
        <p:blipFill rotWithShape="1">
          <a:blip r:embed="rId163">
            <a:alphaModFix/>
          </a:blip>
          <a:srcRect/>
          <a:stretch/>
        </p:blipFill>
        <p:spPr>
          <a:xfrm>
            <a:off x="4621813" y="2107201"/>
            <a:ext cx="222800" cy="231599"/>
          </a:xfrm>
          <a:prstGeom prst="rect">
            <a:avLst/>
          </a:prstGeom>
          <a:noFill/>
          <a:ln>
            <a:noFill/>
          </a:ln>
        </p:spPr>
      </p:pic>
      <p:pic>
        <p:nvPicPr>
          <p:cNvPr id="1373" name="Shape 1373"/>
          <p:cNvPicPr preferRelativeResize="0"/>
          <p:nvPr/>
        </p:nvPicPr>
        <p:blipFill rotWithShape="1">
          <a:blip r:embed="rId164">
            <a:alphaModFix/>
          </a:blip>
          <a:srcRect/>
          <a:stretch/>
        </p:blipFill>
        <p:spPr>
          <a:xfrm>
            <a:off x="4357264" y="1597000"/>
            <a:ext cx="194400" cy="194400"/>
          </a:xfrm>
          <a:prstGeom prst="rect">
            <a:avLst/>
          </a:prstGeom>
          <a:noFill/>
          <a:ln>
            <a:noFill/>
          </a:ln>
        </p:spPr>
      </p:pic>
      <p:pic>
        <p:nvPicPr>
          <p:cNvPr id="1374" name="Shape 1374"/>
          <p:cNvPicPr preferRelativeResize="0"/>
          <p:nvPr/>
        </p:nvPicPr>
        <p:blipFill rotWithShape="1">
          <a:blip r:embed="rId165">
            <a:alphaModFix/>
          </a:blip>
          <a:srcRect/>
          <a:stretch/>
        </p:blipFill>
        <p:spPr>
          <a:xfrm>
            <a:off x="4223233" y="2082721"/>
            <a:ext cx="229600" cy="186000"/>
          </a:xfrm>
          <a:prstGeom prst="rect">
            <a:avLst/>
          </a:prstGeom>
          <a:noFill/>
          <a:ln>
            <a:noFill/>
          </a:ln>
        </p:spPr>
      </p:pic>
      <p:pic>
        <p:nvPicPr>
          <p:cNvPr id="1375" name="Shape 1375"/>
          <p:cNvPicPr preferRelativeResize="0"/>
          <p:nvPr/>
        </p:nvPicPr>
        <p:blipFill rotWithShape="1">
          <a:blip r:embed="rId166">
            <a:alphaModFix/>
          </a:blip>
          <a:srcRect/>
          <a:stretch/>
        </p:blipFill>
        <p:spPr>
          <a:xfrm>
            <a:off x="5003592" y="2013259"/>
            <a:ext cx="250000" cy="188000"/>
          </a:xfrm>
          <a:prstGeom prst="rect">
            <a:avLst/>
          </a:prstGeom>
          <a:noFill/>
          <a:ln>
            <a:noFill/>
          </a:ln>
        </p:spPr>
      </p:pic>
      <p:pic>
        <p:nvPicPr>
          <p:cNvPr id="1376" name="Shape 1376"/>
          <p:cNvPicPr preferRelativeResize="0"/>
          <p:nvPr/>
        </p:nvPicPr>
        <p:blipFill rotWithShape="1">
          <a:blip r:embed="rId167">
            <a:alphaModFix/>
          </a:blip>
          <a:srcRect/>
          <a:stretch/>
        </p:blipFill>
        <p:spPr>
          <a:xfrm>
            <a:off x="2936999" y="1832331"/>
            <a:ext cx="219600" cy="240000"/>
          </a:xfrm>
          <a:prstGeom prst="rect">
            <a:avLst/>
          </a:prstGeom>
          <a:noFill/>
          <a:ln>
            <a:noFill/>
          </a:ln>
        </p:spPr>
      </p:pic>
      <p:sp>
        <p:nvSpPr>
          <p:cNvPr id="1377" name="Shape 1377"/>
          <p:cNvSpPr/>
          <p:nvPr/>
        </p:nvSpPr>
        <p:spPr>
          <a:xfrm>
            <a:off x="503375" y="5453780"/>
            <a:ext cx="4779200" cy="7204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378" name="Shape 1378"/>
          <p:cNvSpPr/>
          <p:nvPr/>
        </p:nvSpPr>
        <p:spPr>
          <a:xfrm>
            <a:off x="503375" y="5463968"/>
            <a:ext cx="2156800" cy="2196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379" name="Shape 1379"/>
          <p:cNvSpPr txBox="1"/>
          <p:nvPr/>
        </p:nvSpPr>
        <p:spPr>
          <a:xfrm>
            <a:off x="503375" y="5455495"/>
            <a:ext cx="1978000" cy="2332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Certified Container</a:t>
            </a:r>
          </a:p>
        </p:txBody>
      </p:sp>
      <p:pic>
        <p:nvPicPr>
          <p:cNvPr id="1380" name="Shape 1380"/>
          <p:cNvPicPr preferRelativeResize="0"/>
          <p:nvPr/>
        </p:nvPicPr>
        <p:blipFill rotWithShape="1">
          <a:blip r:embed="rId168">
            <a:alphaModFix/>
          </a:blip>
          <a:srcRect/>
          <a:stretch/>
        </p:blipFill>
        <p:spPr>
          <a:xfrm>
            <a:off x="4799561" y="5515819"/>
            <a:ext cx="224000" cy="224000"/>
          </a:xfrm>
          <a:prstGeom prst="rect">
            <a:avLst/>
          </a:prstGeom>
          <a:noFill/>
          <a:ln>
            <a:noFill/>
          </a:ln>
        </p:spPr>
      </p:pic>
      <p:pic>
        <p:nvPicPr>
          <p:cNvPr id="1381" name="Shape 1381"/>
          <p:cNvPicPr preferRelativeResize="0"/>
          <p:nvPr/>
        </p:nvPicPr>
        <p:blipFill rotWithShape="1">
          <a:blip r:embed="rId169">
            <a:alphaModFix/>
          </a:blip>
          <a:srcRect/>
          <a:stretch/>
        </p:blipFill>
        <p:spPr>
          <a:xfrm>
            <a:off x="4367874" y="5519559"/>
            <a:ext cx="227599" cy="227600"/>
          </a:xfrm>
          <a:prstGeom prst="rect">
            <a:avLst/>
          </a:prstGeom>
          <a:noFill/>
          <a:ln>
            <a:noFill/>
          </a:ln>
        </p:spPr>
      </p:pic>
      <p:pic>
        <p:nvPicPr>
          <p:cNvPr id="1382" name="Shape 1382"/>
          <p:cNvPicPr preferRelativeResize="0"/>
          <p:nvPr/>
        </p:nvPicPr>
        <p:blipFill rotWithShape="1">
          <a:blip r:embed="rId170">
            <a:alphaModFix/>
          </a:blip>
          <a:srcRect/>
          <a:stretch/>
        </p:blipFill>
        <p:spPr>
          <a:xfrm>
            <a:off x="4632609" y="5899288"/>
            <a:ext cx="200800" cy="184800"/>
          </a:xfrm>
          <a:prstGeom prst="rect">
            <a:avLst/>
          </a:prstGeom>
          <a:noFill/>
          <a:ln>
            <a:noFill/>
          </a:ln>
        </p:spPr>
      </p:pic>
      <p:pic>
        <p:nvPicPr>
          <p:cNvPr id="1383" name="Shape 1383"/>
          <p:cNvPicPr preferRelativeResize="0"/>
          <p:nvPr/>
        </p:nvPicPr>
        <p:blipFill rotWithShape="1">
          <a:blip r:embed="rId171">
            <a:alphaModFix/>
          </a:blip>
          <a:srcRect/>
          <a:stretch/>
        </p:blipFill>
        <p:spPr>
          <a:xfrm>
            <a:off x="2998176" y="5831425"/>
            <a:ext cx="283600" cy="283600"/>
          </a:xfrm>
          <a:prstGeom prst="rect">
            <a:avLst/>
          </a:prstGeom>
          <a:noFill/>
          <a:ln>
            <a:noFill/>
          </a:ln>
        </p:spPr>
      </p:pic>
      <p:pic>
        <p:nvPicPr>
          <p:cNvPr id="1384" name="Shape 1384"/>
          <p:cNvPicPr preferRelativeResize="0"/>
          <p:nvPr/>
        </p:nvPicPr>
        <p:blipFill rotWithShape="1">
          <a:blip r:embed="rId172">
            <a:alphaModFix/>
          </a:blip>
          <a:srcRect/>
          <a:stretch/>
        </p:blipFill>
        <p:spPr>
          <a:xfrm>
            <a:off x="3565951" y="5835413"/>
            <a:ext cx="268000" cy="268000"/>
          </a:xfrm>
          <a:prstGeom prst="rect">
            <a:avLst/>
          </a:prstGeom>
          <a:noFill/>
          <a:ln>
            <a:noFill/>
          </a:ln>
        </p:spPr>
      </p:pic>
      <p:pic>
        <p:nvPicPr>
          <p:cNvPr id="1385" name="Shape 1385"/>
          <p:cNvPicPr preferRelativeResize="0"/>
          <p:nvPr/>
        </p:nvPicPr>
        <p:blipFill rotWithShape="1">
          <a:blip r:embed="rId173">
            <a:alphaModFix/>
          </a:blip>
          <a:srcRect/>
          <a:stretch/>
        </p:blipFill>
        <p:spPr>
          <a:xfrm>
            <a:off x="4232077" y="5881983"/>
            <a:ext cx="223600" cy="223600"/>
          </a:xfrm>
          <a:prstGeom prst="rect">
            <a:avLst/>
          </a:prstGeom>
          <a:noFill/>
          <a:ln>
            <a:noFill/>
          </a:ln>
        </p:spPr>
      </p:pic>
      <p:pic>
        <p:nvPicPr>
          <p:cNvPr id="1386" name="Shape 1386"/>
          <p:cNvPicPr preferRelativeResize="0"/>
          <p:nvPr/>
        </p:nvPicPr>
        <p:blipFill rotWithShape="1">
          <a:blip r:embed="rId174">
            <a:alphaModFix/>
          </a:blip>
          <a:srcRect/>
          <a:stretch/>
        </p:blipFill>
        <p:spPr>
          <a:xfrm>
            <a:off x="531884" y="5845559"/>
            <a:ext cx="566000" cy="163600"/>
          </a:xfrm>
          <a:prstGeom prst="rect">
            <a:avLst/>
          </a:prstGeom>
          <a:noFill/>
          <a:ln>
            <a:noFill/>
          </a:ln>
        </p:spPr>
      </p:pic>
      <p:pic>
        <p:nvPicPr>
          <p:cNvPr id="1387" name="Shape 1387"/>
          <p:cNvPicPr preferRelativeResize="0"/>
          <p:nvPr/>
        </p:nvPicPr>
        <p:blipFill rotWithShape="1">
          <a:blip r:embed="rId175">
            <a:alphaModFix/>
          </a:blip>
          <a:srcRect/>
          <a:stretch/>
        </p:blipFill>
        <p:spPr>
          <a:xfrm>
            <a:off x="2514448" y="5866947"/>
            <a:ext cx="254000" cy="236800"/>
          </a:xfrm>
          <a:prstGeom prst="rect">
            <a:avLst/>
          </a:prstGeom>
          <a:noFill/>
          <a:ln>
            <a:noFill/>
          </a:ln>
        </p:spPr>
      </p:pic>
      <p:pic>
        <p:nvPicPr>
          <p:cNvPr id="1388" name="Shape 1388"/>
          <p:cNvPicPr preferRelativeResize="0"/>
          <p:nvPr/>
        </p:nvPicPr>
        <p:blipFill rotWithShape="1">
          <a:blip r:embed="rId176">
            <a:alphaModFix/>
          </a:blip>
          <a:srcRect/>
          <a:stretch/>
        </p:blipFill>
        <p:spPr>
          <a:xfrm>
            <a:off x="1229588" y="5755883"/>
            <a:ext cx="147600" cy="179600"/>
          </a:xfrm>
          <a:prstGeom prst="rect">
            <a:avLst/>
          </a:prstGeom>
          <a:noFill/>
          <a:ln>
            <a:noFill/>
          </a:ln>
        </p:spPr>
      </p:pic>
      <p:pic>
        <p:nvPicPr>
          <p:cNvPr id="1389" name="Shape 1389"/>
          <p:cNvPicPr preferRelativeResize="0"/>
          <p:nvPr/>
        </p:nvPicPr>
        <p:blipFill rotWithShape="1">
          <a:blip r:embed="rId177">
            <a:alphaModFix/>
          </a:blip>
          <a:srcRect/>
          <a:stretch/>
        </p:blipFill>
        <p:spPr>
          <a:xfrm>
            <a:off x="2746367" y="5515819"/>
            <a:ext cx="394400" cy="290000"/>
          </a:xfrm>
          <a:prstGeom prst="rect">
            <a:avLst/>
          </a:prstGeom>
          <a:noFill/>
          <a:ln>
            <a:noFill/>
          </a:ln>
        </p:spPr>
      </p:pic>
      <p:pic>
        <p:nvPicPr>
          <p:cNvPr id="1390" name="Shape 1390"/>
          <p:cNvPicPr preferRelativeResize="0"/>
          <p:nvPr/>
        </p:nvPicPr>
        <p:blipFill rotWithShape="1">
          <a:blip r:embed="rId178">
            <a:alphaModFix/>
          </a:blip>
          <a:srcRect/>
          <a:stretch/>
        </p:blipFill>
        <p:spPr>
          <a:xfrm>
            <a:off x="3937021" y="5547797"/>
            <a:ext cx="264400" cy="348000"/>
          </a:xfrm>
          <a:prstGeom prst="rect">
            <a:avLst/>
          </a:prstGeom>
          <a:noFill/>
          <a:ln>
            <a:noFill/>
          </a:ln>
        </p:spPr>
      </p:pic>
      <p:pic>
        <p:nvPicPr>
          <p:cNvPr id="1391" name="Shape 1391"/>
          <p:cNvPicPr preferRelativeResize="0"/>
          <p:nvPr/>
        </p:nvPicPr>
        <p:blipFill rotWithShape="1">
          <a:blip r:embed="rId179">
            <a:alphaModFix/>
          </a:blip>
          <a:srcRect/>
          <a:stretch/>
        </p:blipFill>
        <p:spPr>
          <a:xfrm>
            <a:off x="3337780" y="5591159"/>
            <a:ext cx="236400" cy="236400"/>
          </a:xfrm>
          <a:prstGeom prst="rect">
            <a:avLst/>
          </a:prstGeom>
          <a:noFill/>
          <a:ln>
            <a:noFill/>
          </a:ln>
        </p:spPr>
      </p:pic>
      <p:pic>
        <p:nvPicPr>
          <p:cNvPr id="1392" name="Shape 1392"/>
          <p:cNvPicPr preferRelativeResize="0"/>
          <p:nvPr/>
        </p:nvPicPr>
        <p:blipFill rotWithShape="1">
          <a:blip r:embed="rId180">
            <a:alphaModFix/>
          </a:blip>
          <a:srcRect/>
          <a:stretch/>
        </p:blipFill>
        <p:spPr>
          <a:xfrm>
            <a:off x="3647020" y="5482640"/>
            <a:ext cx="234800" cy="234800"/>
          </a:xfrm>
          <a:prstGeom prst="rect">
            <a:avLst/>
          </a:prstGeom>
          <a:noFill/>
          <a:ln>
            <a:noFill/>
          </a:ln>
        </p:spPr>
      </p:pic>
      <p:pic>
        <p:nvPicPr>
          <p:cNvPr id="1393" name="Shape 1393"/>
          <p:cNvPicPr preferRelativeResize="0"/>
          <p:nvPr/>
        </p:nvPicPr>
        <p:blipFill rotWithShape="1">
          <a:blip r:embed="rId181">
            <a:alphaModFix/>
          </a:blip>
          <a:srcRect/>
          <a:stretch/>
        </p:blipFill>
        <p:spPr>
          <a:xfrm>
            <a:off x="8057997" y="1948444"/>
            <a:ext cx="442000" cy="109200"/>
          </a:xfrm>
          <a:prstGeom prst="rect">
            <a:avLst/>
          </a:prstGeom>
          <a:noFill/>
          <a:ln>
            <a:noFill/>
          </a:ln>
        </p:spPr>
      </p:pic>
      <p:pic>
        <p:nvPicPr>
          <p:cNvPr id="1394" name="Shape 1394"/>
          <p:cNvPicPr preferRelativeResize="0"/>
          <p:nvPr/>
        </p:nvPicPr>
        <p:blipFill rotWithShape="1">
          <a:blip r:embed="rId182">
            <a:alphaModFix/>
          </a:blip>
          <a:srcRect/>
          <a:stretch/>
        </p:blipFill>
        <p:spPr>
          <a:xfrm>
            <a:off x="9574075" y="2916475"/>
            <a:ext cx="598000" cy="72400"/>
          </a:xfrm>
          <a:prstGeom prst="rect">
            <a:avLst/>
          </a:prstGeom>
          <a:noFill/>
          <a:ln>
            <a:noFill/>
          </a:ln>
        </p:spPr>
      </p:pic>
      <p:grpSp>
        <p:nvGrpSpPr>
          <p:cNvPr id="1395" name="Shape 1395"/>
          <p:cNvGrpSpPr/>
          <p:nvPr/>
        </p:nvGrpSpPr>
        <p:grpSpPr>
          <a:xfrm>
            <a:off x="6781047" y="5624480"/>
            <a:ext cx="4767600" cy="549600"/>
            <a:chOff x="5091000" y="4245423"/>
            <a:chExt cx="3575700" cy="412200"/>
          </a:xfrm>
        </p:grpSpPr>
        <p:sp>
          <p:nvSpPr>
            <p:cNvPr id="1396" name="Shape 1396"/>
            <p:cNvSpPr/>
            <p:nvPr/>
          </p:nvSpPr>
          <p:spPr>
            <a:xfrm>
              <a:off x="5091000" y="4245423"/>
              <a:ext cx="3575700" cy="412200"/>
            </a:xfrm>
            <a:prstGeom prst="rect">
              <a:avLst/>
            </a:prstGeom>
            <a:solidFill>
              <a:schemeClr val="lt1"/>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397" name="Shape 1397"/>
            <p:cNvSpPr/>
            <p:nvPr/>
          </p:nvSpPr>
          <p:spPr>
            <a:xfrm>
              <a:off x="5094162" y="4249900"/>
              <a:ext cx="1384800" cy="164700"/>
            </a:xfrm>
            <a:prstGeom prst="rect">
              <a:avLst/>
            </a:prstGeom>
            <a:solidFill>
              <a:srgbClr val="24ACFF"/>
            </a:solidFill>
            <a:ln w="9525" cap="flat" cmpd="sng">
              <a:solidFill>
                <a:srgbClr val="24ACFF"/>
              </a:solidFill>
              <a:prstDash val="solid"/>
              <a:round/>
              <a:headEnd type="none" w="med" len="med"/>
              <a:tailEnd type="none" w="med" len="med"/>
            </a:ln>
          </p:spPr>
          <p:txBody>
            <a:bodyPr wrap="square" lIns="162533" tIns="81267" rIns="162533" bIns="81267" anchor="ctr" anchorCtr="0">
              <a:noAutofit/>
            </a:bodyPr>
            <a:lstStyle/>
            <a:p>
              <a:pPr algn="ctr">
                <a:buClr>
                  <a:srgbClr val="000000"/>
                </a:buClr>
              </a:pPr>
              <a:endParaRPr sz="3200">
                <a:solidFill>
                  <a:schemeClr val="lt1"/>
                </a:solidFill>
                <a:latin typeface="Calibri"/>
                <a:ea typeface="Calibri"/>
                <a:cs typeface="Calibri"/>
                <a:sym typeface="Calibri"/>
              </a:endParaRPr>
            </a:p>
          </p:txBody>
        </p:sp>
        <p:sp>
          <p:nvSpPr>
            <p:cNvPr id="1398" name="Shape 1398"/>
            <p:cNvSpPr txBox="1"/>
            <p:nvPr/>
          </p:nvSpPr>
          <p:spPr>
            <a:xfrm>
              <a:off x="5101439" y="4252237"/>
              <a:ext cx="1241700" cy="163200"/>
            </a:xfrm>
            <a:prstGeom prst="rect">
              <a:avLst/>
            </a:prstGeom>
            <a:noFill/>
            <a:ln>
              <a:noFill/>
            </a:ln>
          </p:spPr>
          <p:txBody>
            <a:bodyPr wrap="square" lIns="162533" tIns="81267" rIns="162533" bIns="81267" anchor="ctr" anchorCtr="0">
              <a:noAutofit/>
            </a:bodyPr>
            <a:lstStyle/>
            <a:p>
              <a:pPr>
                <a:buClr>
                  <a:schemeClr val="lt1"/>
                </a:buClr>
                <a:buSzPct val="25000"/>
              </a:pPr>
              <a:r>
                <a:rPr lang="en-US" sz="1067">
                  <a:solidFill>
                    <a:schemeClr val="lt1"/>
                  </a:solidFill>
                  <a:latin typeface="Arial"/>
                  <a:ea typeface="Arial"/>
                  <a:cs typeface="Arial"/>
                  <a:sym typeface="Arial"/>
                </a:rPr>
                <a:t>Certified Plugins</a:t>
              </a:r>
            </a:p>
          </p:txBody>
        </p:sp>
        <p:pic>
          <p:nvPicPr>
            <p:cNvPr id="1399" name="Shape 1399"/>
            <p:cNvPicPr preferRelativeResize="0"/>
            <p:nvPr/>
          </p:nvPicPr>
          <p:blipFill rotWithShape="1">
            <a:blip r:embed="rId183">
              <a:alphaModFix/>
            </a:blip>
            <a:srcRect/>
            <a:stretch/>
          </p:blipFill>
          <p:spPr>
            <a:xfrm>
              <a:off x="6621289" y="4285246"/>
              <a:ext cx="337200" cy="189000"/>
            </a:xfrm>
            <a:prstGeom prst="rect">
              <a:avLst/>
            </a:prstGeom>
            <a:noFill/>
            <a:ln>
              <a:noFill/>
            </a:ln>
          </p:spPr>
        </p:pic>
        <p:pic>
          <p:nvPicPr>
            <p:cNvPr id="1400" name="Shape 1400"/>
            <p:cNvPicPr preferRelativeResize="0"/>
            <p:nvPr/>
          </p:nvPicPr>
          <p:blipFill rotWithShape="1">
            <a:blip r:embed="rId184">
              <a:alphaModFix/>
            </a:blip>
            <a:srcRect/>
            <a:stretch/>
          </p:blipFill>
          <p:spPr>
            <a:xfrm>
              <a:off x="5186110" y="4490821"/>
              <a:ext cx="777000" cy="91800"/>
            </a:xfrm>
            <a:prstGeom prst="rect">
              <a:avLst/>
            </a:prstGeom>
            <a:noFill/>
            <a:ln>
              <a:noFill/>
            </a:ln>
          </p:spPr>
        </p:pic>
        <p:pic>
          <p:nvPicPr>
            <p:cNvPr id="1401" name="Shape 1401"/>
            <p:cNvPicPr preferRelativeResize="0"/>
            <p:nvPr/>
          </p:nvPicPr>
          <p:blipFill rotWithShape="1">
            <a:blip r:embed="rId185">
              <a:alphaModFix/>
            </a:blip>
            <a:srcRect/>
            <a:stretch/>
          </p:blipFill>
          <p:spPr>
            <a:xfrm>
              <a:off x="7089510" y="4309710"/>
              <a:ext cx="350100" cy="117900"/>
            </a:xfrm>
            <a:prstGeom prst="rect">
              <a:avLst/>
            </a:prstGeom>
            <a:noFill/>
            <a:ln>
              <a:noFill/>
            </a:ln>
          </p:spPr>
        </p:pic>
        <p:pic>
          <p:nvPicPr>
            <p:cNvPr id="1402" name="Shape 1402"/>
            <p:cNvPicPr preferRelativeResize="0"/>
            <p:nvPr/>
          </p:nvPicPr>
          <p:blipFill rotWithShape="1">
            <a:blip r:embed="rId186">
              <a:alphaModFix/>
            </a:blip>
            <a:srcRect/>
            <a:stretch/>
          </p:blipFill>
          <p:spPr>
            <a:xfrm>
              <a:off x="7539479" y="4316391"/>
              <a:ext cx="687300" cy="96300"/>
            </a:xfrm>
            <a:prstGeom prst="rect">
              <a:avLst/>
            </a:prstGeom>
            <a:noFill/>
            <a:ln>
              <a:noFill/>
            </a:ln>
          </p:spPr>
        </p:pic>
        <p:pic>
          <p:nvPicPr>
            <p:cNvPr id="1403" name="Shape 1403"/>
            <p:cNvPicPr preferRelativeResize="0"/>
            <p:nvPr/>
          </p:nvPicPr>
          <p:blipFill rotWithShape="1">
            <a:blip r:embed="rId187">
              <a:alphaModFix/>
            </a:blip>
            <a:srcRect/>
            <a:stretch/>
          </p:blipFill>
          <p:spPr>
            <a:xfrm>
              <a:off x="8397246" y="4289416"/>
              <a:ext cx="165900" cy="191400"/>
            </a:xfrm>
            <a:prstGeom prst="rect">
              <a:avLst/>
            </a:prstGeom>
            <a:noFill/>
            <a:ln>
              <a:noFill/>
            </a:ln>
          </p:spPr>
        </p:pic>
        <p:pic>
          <p:nvPicPr>
            <p:cNvPr id="1404" name="Shape 1404"/>
            <p:cNvPicPr preferRelativeResize="0"/>
            <p:nvPr/>
          </p:nvPicPr>
          <p:blipFill rotWithShape="1">
            <a:blip r:embed="rId188">
              <a:alphaModFix/>
            </a:blip>
            <a:srcRect/>
            <a:stretch/>
          </p:blipFill>
          <p:spPr>
            <a:xfrm>
              <a:off x="6118991" y="4484798"/>
              <a:ext cx="485700" cy="85800"/>
            </a:xfrm>
            <a:prstGeom prst="rect">
              <a:avLst/>
            </a:prstGeom>
            <a:noFill/>
            <a:ln>
              <a:noFill/>
            </a:ln>
          </p:spPr>
        </p:pic>
        <p:pic>
          <p:nvPicPr>
            <p:cNvPr id="1405" name="Shape 1405"/>
            <p:cNvPicPr preferRelativeResize="0"/>
            <p:nvPr/>
          </p:nvPicPr>
          <p:blipFill rotWithShape="1">
            <a:blip r:embed="rId189">
              <a:alphaModFix/>
            </a:blip>
            <a:srcRect/>
            <a:stretch/>
          </p:blipFill>
          <p:spPr>
            <a:xfrm>
              <a:off x="6894396" y="4466210"/>
              <a:ext cx="396300" cy="153000"/>
            </a:xfrm>
            <a:prstGeom prst="rect">
              <a:avLst/>
            </a:prstGeom>
            <a:noFill/>
            <a:ln>
              <a:noFill/>
            </a:ln>
          </p:spPr>
        </p:pic>
        <p:pic>
          <p:nvPicPr>
            <p:cNvPr id="1406" name="Shape 1406"/>
            <p:cNvPicPr preferRelativeResize="0"/>
            <p:nvPr/>
          </p:nvPicPr>
          <p:blipFill rotWithShape="1">
            <a:blip r:embed="rId190">
              <a:alphaModFix/>
            </a:blip>
            <a:srcRect/>
            <a:stretch/>
          </p:blipFill>
          <p:spPr>
            <a:xfrm>
              <a:off x="7370303" y="4494125"/>
              <a:ext cx="508200" cy="80100"/>
            </a:xfrm>
            <a:prstGeom prst="rect">
              <a:avLst/>
            </a:prstGeom>
            <a:noFill/>
            <a:ln>
              <a:noFill/>
            </a:ln>
          </p:spPr>
        </p:pic>
        <p:pic>
          <p:nvPicPr>
            <p:cNvPr id="1407" name="Shape 1407"/>
            <p:cNvPicPr preferRelativeResize="0"/>
            <p:nvPr/>
          </p:nvPicPr>
          <p:blipFill rotWithShape="1">
            <a:blip r:embed="rId191">
              <a:alphaModFix/>
            </a:blip>
            <a:srcRect/>
            <a:stretch/>
          </p:blipFill>
          <p:spPr>
            <a:xfrm>
              <a:off x="7967542" y="4488260"/>
              <a:ext cx="435900" cy="96900"/>
            </a:xfrm>
            <a:prstGeom prst="rect">
              <a:avLst/>
            </a:prstGeom>
            <a:noFill/>
            <a:ln>
              <a:noFill/>
            </a:ln>
          </p:spPr>
        </p:pic>
      </p:grpSp>
      <p:pic>
        <p:nvPicPr>
          <p:cNvPr id="1408" name="Shape 1408"/>
          <p:cNvPicPr preferRelativeResize="0"/>
          <p:nvPr/>
        </p:nvPicPr>
        <p:blipFill rotWithShape="1">
          <a:blip r:embed="rId192">
            <a:alphaModFix/>
          </a:blip>
          <a:srcRect/>
          <a:stretch/>
        </p:blipFill>
        <p:spPr>
          <a:xfrm>
            <a:off x="9645793" y="4376240"/>
            <a:ext cx="487200" cy="176000"/>
          </a:xfrm>
          <a:prstGeom prst="rect">
            <a:avLst/>
          </a:prstGeom>
          <a:noFill/>
          <a:ln>
            <a:noFill/>
          </a:ln>
        </p:spPr>
      </p:pic>
      <p:pic>
        <p:nvPicPr>
          <p:cNvPr id="1409" name="Shape 1409"/>
          <p:cNvPicPr preferRelativeResize="0"/>
          <p:nvPr/>
        </p:nvPicPr>
        <p:blipFill rotWithShape="1">
          <a:blip r:embed="rId193">
            <a:alphaModFix/>
          </a:blip>
          <a:srcRect/>
          <a:stretch/>
        </p:blipFill>
        <p:spPr>
          <a:xfrm>
            <a:off x="9998337" y="4547221"/>
            <a:ext cx="704000" cy="176800"/>
          </a:xfrm>
          <a:prstGeom prst="rect">
            <a:avLst/>
          </a:prstGeom>
          <a:noFill/>
          <a:ln>
            <a:noFill/>
          </a:ln>
        </p:spPr>
      </p:pic>
      <p:pic>
        <p:nvPicPr>
          <p:cNvPr id="1410" name="Shape 1410"/>
          <p:cNvPicPr preferRelativeResize="0"/>
          <p:nvPr/>
        </p:nvPicPr>
        <p:blipFill rotWithShape="1">
          <a:blip r:embed="rId194">
            <a:alphaModFix/>
          </a:blip>
          <a:srcRect/>
          <a:stretch/>
        </p:blipFill>
        <p:spPr>
          <a:xfrm>
            <a:off x="4918933" y="5831755"/>
            <a:ext cx="275600" cy="283200"/>
          </a:xfrm>
          <a:prstGeom prst="rect">
            <a:avLst/>
          </a:prstGeom>
          <a:noFill/>
          <a:ln>
            <a:noFill/>
          </a:ln>
        </p:spPr>
      </p:pic>
      <p:pic>
        <p:nvPicPr>
          <p:cNvPr id="1411" name="Shape 1411"/>
          <p:cNvPicPr preferRelativeResize="0"/>
          <p:nvPr/>
        </p:nvPicPr>
        <p:blipFill rotWithShape="1">
          <a:blip r:embed="rId195">
            <a:alphaModFix/>
          </a:blip>
          <a:srcRect/>
          <a:stretch/>
        </p:blipFill>
        <p:spPr>
          <a:xfrm>
            <a:off x="1466481" y="5859109"/>
            <a:ext cx="940000" cy="225200"/>
          </a:xfrm>
          <a:prstGeom prst="rect">
            <a:avLst/>
          </a:prstGeom>
          <a:noFill/>
          <a:ln>
            <a:noFill/>
          </a:ln>
        </p:spPr>
      </p:pic>
      <p:pic>
        <p:nvPicPr>
          <p:cNvPr id="1412" name="Shape 1412" descr="Image result for RHEL logo"/>
          <p:cNvPicPr preferRelativeResize="0"/>
          <p:nvPr/>
        </p:nvPicPr>
        <p:blipFill rotWithShape="1">
          <a:blip r:embed="rId196">
            <a:alphaModFix/>
          </a:blip>
          <a:srcRect/>
          <a:stretch/>
        </p:blipFill>
        <p:spPr>
          <a:xfrm>
            <a:off x="3983320" y="3300328"/>
            <a:ext cx="521600" cy="154000"/>
          </a:xfrm>
          <a:prstGeom prst="rect">
            <a:avLst/>
          </a:prstGeom>
          <a:noFill/>
          <a:ln>
            <a:noFill/>
          </a:ln>
        </p:spPr>
      </p:pic>
      <p:pic>
        <p:nvPicPr>
          <p:cNvPr id="1413" name="Shape 1413" descr="Image result for oracle enterprise linux"/>
          <p:cNvPicPr preferRelativeResize="0"/>
          <p:nvPr/>
        </p:nvPicPr>
        <p:blipFill rotWithShape="1">
          <a:blip r:embed="rId197">
            <a:alphaModFix/>
          </a:blip>
          <a:srcRect/>
          <a:stretch/>
        </p:blipFill>
        <p:spPr>
          <a:xfrm>
            <a:off x="2719217" y="3255315"/>
            <a:ext cx="534400" cy="217600"/>
          </a:xfrm>
          <a:prstGeom prst="rect">
            <a:avLst/>
          </a:prstGeom>
          <a:noFill/>
          <a:ln>
            <a:noFill/>
          </a:ln>
        </p:spPr>
      </p:pic>
      <p:pic>
        <p:nvPicPr>
          <p:cNvPr id="1414" name="Shape 1414"/>
          <p:cNvPicPr preferRelativeResize="0"/>
          <p:nvPr/>
        </p:nvPicPr>
        <p:blipFill rotWithShape="1">
          <a:blip r:embed="rId198">
            <a:alphaModFix/>
          </a:blip>
          <a:srcRect/>
          <a:stretch/>
        </p:blipFill>
        <p:spPr>
          <a:xfrm>
            <a:off x="1901478" y="3383984"/>
            <a:ext cx="827599" cy="81600"/>
          </a:xfrm>
          <a:prstGeom prst="rect">
            <a:avLst/>
          </a:prstGeom>
          <a:noFill/>
          <a:ln>
            <a:noFill/>
          </a:ln>
        </p:spPr>
      </p:pic>
      <p:pic>
        <p:nvPicPr>
          <p:cNvPr id="1415" name="Shape 1415"/>
          <p:cNvPicPr preferRelativeResize="0"/>
          <p:nvPr/>
        </p:nvPicPr>
        <p:blipFill rotWithShape="1">
          <a:blip r:embed="rId199">
            <a:alphaModFix/>
          </a:blip>
          <a:srcRect/>
          <a:stretch/>
        </p:blipFill>
        <p:spPr>
          <a:xfrm>
            <a:off x="9653879" y="5151235"/>
            <a:ext cx="482000" cy="167200"/>
          </a:xfrm>
          <a:prstGeom prst="rect">
            <a:avLst/>
          </a:prstGeom>
          <a:noFill/>
          <a:ln>
            <a:noFill/>
          </a:ln>
        </p:spPr>
      </p:pic>
      <p:pic>
        <p:nvPicPr>
          <p:cNvPr id="1416" name="Shape 1416"/>
          <p:cNvPicPr preferRelativeResize="0"/>
          <p:nvPr/>
        </p:nvPicPr>
        <p:blipFill rotWithShape="1">
          <a:blip r:embed="rId200">
            <a:alphaModFix/>
          </a:blip>
          <a:srcRect/>
          <a:stretch/>
        </p:blipFill>
        <p:spPr>
          <a:xfrm>
            <a:off x="11268415" y="5132061"/>
            <a:ext cx="192400" cy="197600"/>
          </a:xfrm>
          <a:prstGeom prst="rect">
            <a:avLst/>
          </a:prstGeom>
          <a:noFill/>
          <a:ln>
            <a:noFill/>
          </a:ln>
        </p:spPr>
      </p:pic>
      <p:pic>
        <p:nvPicPr>
          <p:cNvPr id="1417" name="Shape 1417"/>
          <p:cNvPicPr preferRelativeResize="0"/>
          <p:nvPr/>
        </p:nvPicPr>
        <p:blipFill rotWithShape="1">
          <a:blip r:embed="rId130">
            <a:alphaModFix/>
          </a:blip>
          <a:srcRect/>
          <a:stretch/>
        </p:blipFill>
        <p:spPr>
          <a:xfrm>
            <a:off x="9698989" y="3526333"/>
            <a:ext cx="527600" cy="204400"/>
          </a:xfrm>
          <a:prstGeom prst="rect">
            <a:avLst/>
          </a:prstGeom>
          <a:noFill/>
          <a:ln>
            <a:noFill/>
          </a:ln>
        </p:spPr>
      </p:pic>
      <p:pic>
        <p:nvPicPr>
          <p:cNvPr id="1418" name="Shape 1418"/>
          <p:cNvPicPr preferRelativeResize="0"/>
          <p:nvPr/>
        </p:nvPicPr>
        <p:blipFill rotWithShape="1">
          <a:blip r:embed="rId201">
            <a:alphaModFix/>
          </a:blip>
          <a:srcRect/>
          <a:stretch/>
        </p:blipFill>
        <p:spPr>
          <a:xfrm>
            <a:off x="10532991" y="2566171"/>
            <a:ext cx="479200" cy="145200"/>
          </a:xfrm>
          <a:prstGeom prst="rect">
            <a:avLst/>
          </a:prstGeom>
          <a:noFill/>
          <a:ln>
            <a:noFill/>
          </a:ln>
        </p:spPr>
      </p:pic>
      <p:pic>
        <p:nvPicPr>
          <p:cNvPr id="1419" name="Shape 1419"/>
          <p:cNvPicPr preferRelativeResize="0"/>
          <p:nvPr/>
        </p:nvPicPr>
        <p:blipFill rotWithShape="1">
          <a:blip r:embed="rId202">
            <a:alphaModFix/>
          </a:blip>
          <a:srcRect/>
          <a:stretch/>
        </p:blipFill>
        <p:spPr>
          <a:xfrm>
            <a:off x="4255629" y="3644581"/>
            <a:ext cx="826400" cy="159200"/>
          </a:xfrm>
          <a:prstGeom prst="rect">
            <a:avLst/>
          </a:prstGeom>
          <a:noFill/>
          <a:ln>
            <a:noFill/>
          </a:ln>
        </p:spPr>
      </p:pic>
      <p:pic>
        <p:nvPicPr>
          <p:cNvPr id="1420" name="Shape 1420"/>
          <p:cNvPicPr preferRelativeResize="0"/>
          <p:nvPr/>
        </p:nvPicPr>
        <p:blipFill rotWithShape="1">
          <a:blip r:embed="rId203">
            <a:alphaModFix/>
          </a:blip>
          <a:srcRect/>
          <a:stretch/>
        </p:blipFill>
        <p:spPr>
          <a:xfrm>
            <a:off x="10163271" y="2954037"/>
            <a:ext cx="739600" cy="178000"/>
          </a:xfrm>
          <a:prstGeom prst="rect">
            <a:avLst/>
          </a:prstGeom>
          <a:noFill/>
          <a:ln>
            <a:noFill/>
          </a:ln>
        </p:spPr>
      </p:pic>
      <p:pic>
        <p:nvPicPr>
          <p:cNvPr id="1421" name="Shape 1421"/>
          <p:cNvPicPr preferRelativeResize="0"/>
          <p:nvPr/>
        </p:nvPicPr>
        <p:blipFill rotWithShape="1">
          <a:blip r:embed="rId204">
            <a:alphaModFix/>
          </a:blip>
          <a:srcRect r="-290"/>
          <a:stretch/>
        </p:blipFill>
        <p:spPr>
          <a:xfrm>
            <a:off x="10789300" y="4580913"/>
            <a:ext cx="715600" cy="138400"/>
          </a:xfrm>
          <a:prstGeom prst="rect">
            <a:avLst/>
          </a:prstGeom>
          <a:noFill/>
          <a:ln>
            <a:noFill/>
          </a:ln>
        </p:spPr>
      </p:pic>
      <p:pic>
        <p:nvPicPr>
          <p:cNvPr id="1422" name="Shape 1422"/>
          <p:cNvPicPr preferRelativeResize="0"/>
          <p:nvPr/>
        </p:nvPicPr>
        <p:blipFill rotWithShape="1">
          <a:blip r:embed="rId205">
            <a:alphaModFix/>
          </a:blip>
          <a:srcRect/>
          <a:stretch/>
        </p:blipFill>
        <p:spPr>
          <a:xfrm>
            <a:off x="8772700" y="4400701"/>
            <a:ext cx="491600" cy="140400"/>
          </a:xfrm>
          <a:prstGeom prst="rect">
            <a:avLst/>
          </a:prstGeom>
          <a:noFill/>
          <a:ln>
            <a:noFill/>
          </a:ln>
        </p:spPr>
      </p:pic>
      <p:sp>
        <p:nvSpPr>
          <p:cNvPr id="274" name="Title 1"/>
          <p:cNvSpPr>
            <a:spLocks noGrp="1"/>
          </p:cNvSpPr>
          <p:nvPr>
            <p:ph type="title"/>
          </p:nvPr>
        </p:nvSpPr>
        <p:spPr>
          <a:xfrm>
            <a:off x="839788" y="102501"/>
            <a:ext cx="10515600" cy="1325563"/>
          </a:xfrm>
        </p:spPr>
        <p:txBody>
          <a:bodyPr>
            <a:normAutofit fontScale="90000"/>
          </a:bodyPr>
          <a:lstStyle/>
          <a:p>
            <a:r>
              <a:rPr lang="en-US" dirty="0">
                <a:solidFill>
                  <a:schemeClr val="tx1"/>
                </a:solidFill>
              </a:rPr>
              <a:t>Industry Adoption of </a:t>
            </a:r>
            <a:br>
              <a:rPr lang="en-US" dirty="0">
                <a:solidFill>
                  <a:schemeClr val="tx1"/>
                </a:solidFill>
              </a:rPr>
            </a:br>
            <a:r>
              <a:rPr lang="en-US" dirty="0">
                <a:solidFill>
                  <a:schemeClr val="tx1"/>
                </a:solidFill>
              </a:rPr>
              <a:t>Containerization </a:t>
            </a:r>
          </a:p>
        </p:txBody>
      </p:sp>
      <p:sp>
        <p:nvSpPr>
          <p:cNvPr id="275" name="Text Placeholder 3"/>
          <p:cNvSpPr txBox="1">
            <a:spLocks/>
          </p:cNvSpPr>
          <p:nvPr/>
        </p:nvSpPr>
        <p:spPr>
          <a:xfrm>
            <a:off x="9217428" y="6477088"/>
            <a:ext cx="2150733" cy="29617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Per Docker Inc. 2019</a:t>
            </a:r>
          </a:p>
        </p:txBody>
      </p:sp>
    </p:spTree>
    <p:extLst>
      <p:ext uri="{BB962C8B-B14F-4D97-AF65-F5344CB8AC3E}">
        <p14:creationId xmlns:p14="http://schemas.microsoft.com/office/powerpoint/2010/main" val="58550014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b="1" dirty="0" smtClean="0"/>
              <a:t>One MEAN </a:t>
            </a:r>
            <a:r>
              <a:rPr lang="en-US" b="1" dirty="0"/>
              <a:t>Docker </a:t>
            </a:r>
            <a:r>
              <a:rPr lang="en-US" b="1" dirty="0" smtClean="0"/>
              <a:t>Demo</a:t>
            </a:r>
            <a:endParaRPr lang="en-US" b="1" dirty="0"/>
          </a:p>
        </p:txBody>
      </p:sp>
      <p:pic>
        <p:nvPicPr>
          <p:cNvPr id="8" name="Picture 7"/>
          <p:cNvPicPr>
            <a:picLocks noChangeAspect="1"/>
          </p:cNvPicPr>
          <p:nvPr/>
        </p:nvPicPr>
        <p:blipFill>
          <a:blip r:embed="rId2"/>
          <a:stretch>
            <a:fillRect/>
          </a:stretch>
        </p:blipFill>
        <p:spPr>
          <a:xfrm>
            <a:off x="754997" y="1112021"/>
            <a:ext cx="10685182" cy="5404189"/>
          </a:xfrm>
          <a:prstGeom prst="rect">
            <a:avLst/>
          </a:prstGeom>
        </p:spPr>
      </p:pic>
    </p:spTree>
    <p:extLst>
      <p:ext uri="{BB962C8B-B14F-4D97-AF65-F5344CB8AC3E}">
        <p14:creationId xmlns:p14="http://schemas.microsoft.com/office/powerpoint/2010/main" val="16543462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Live Docker Demonstration</a:t>
            </a:r>
          </a:p>
        </p:txBody>
      </p:sp>
      <p:sp>
        <p:nvSpPr>
          <p:cNvPr id="5" name="Text Placeholder 4"/>
          <p:cNvSpPr>
            <a:spLocks noGrp="1"/>
          </p:cNvSpPr>
          <p:nvPr>
            <p:ph type="body" idx="1"/>
          </p:nvPr>
        </p:nvSpPr>
        <p:spPr>
          <a:xfrm>
            <a:off x="839788" y="1079863"/>
            <a:ext cx="10955337" cy="4937760"/>
          </a:xfrm>
        </p:spPr>
        <p:txBody>
          <a:bodyPr>
            <a:normAutofit fontScale="92500" lnSpcReduction="20000"/>
          </a:bodyPr>
          <a:lstStyle/>
          <a:p>
            <a:r>
              <a:rPr lang="en-US" sz="3800" dirty="0"/>
              <a:t>Demo system </a:t>
            </a:r>
            <a:r>
              <a:rPr lang="en-US" sz="3800" dirty="0" smtClean="0"/>
              <a:t>specifications:</a:t>
            </a:r>
            <a:endParaRPr lang="en-US" sz="3800" dirty="0"/>
          </a:p>
          <a:p>
            <a:pPr marL="342900" indent="-342900">
              <a:buFont typeface="Arial" panose="020B0604020202020204" pitchFamily="34" charset="0"/>
              <a:buChar char="•"/>
            </a:pPr>
            <a:r>
              <a:rPr lang="en-US" sz="3000" b="0" dirty="0" smtClean="0"/>
              <a:t>Windows 10 </a:t>
            </a:r>
            <a:r>
              <a:rPr lang="en-US" sz="3000" b="0" dirty="0"/>
              <a:t>installed </a:t>
            </a:r>
            <a:r>
              <a:rPr lang="en-US" sz="3000" b="0" dirty="0" smtClean="0"/>
              <a:t>with Hyper-V active</a:t>
            </a:r>
          </a:p>
          <a:p>
            <a:pPr marL="342900" indent="-342900">
              <a:buFont typeface="Arial" panose="020B0604020202020204" pitchFamily="34" charset="0"/>
              <a:buChar char="•"/>
            </a:pPr>
            <a:r>
              <a:rPr lang="en-US" sz="3000" b="0" dirty="0" smtClean="0"/>
              <a:t>Docker Desktop Installed</a:t>
            </a:r>
          </a:p>
          <a:p>
            <a:pPr marL="342900" indent="-342900">
              <a:buFont typeface="Arial" panose="020B0604020202020204" pitchFamily="34" charset="0"/>
              <a:buChar char="•"/>
            </a:pPr>
            <a:r>
              <a:rPr lang="en-US" sz="3000" b="0" dirty="0" err="1" smtClean="0"/>
              <a:t>Git</a:t>
            </a:r>
            <a:r>
              <a:rPr lang="en-US" sz="3000" b="0" dirty="0" smtClean="0"/>
              <a:t> Installed (to clone the </a:t>
            </a:r>
            <a:r>
              <a:rPr lang="en-US" sz="3000" b="0" dirty="0" err="1" smtClean="0"/>
              <a:t>MEAN_Demo</a:t>
            </a:r>
            <a:r>
              <a:rPr lang="en-US" sz="3000" b="0" dirty="0" smtClean="0"/>
              <a:t> project)</a:t>
            </a:r>
          </a:p>
          <a:p>
            <a:r>
              <a:rPr lang="en-US" sz="3200" b="0" dirty="0" smtClean="0"/>
              <a:t>             </a:t>
            </a:r>
            <a:r>
              <a:rPr lang="en-US" sz="3200" dirty="0" smtClean="0">
                <a:hlinkClick r:id="rId2"/>
              </a:rPr>
              <a:t>https</a:t>
            </a:r>
            <a:r>
              <a:rPr lang="en-US" sz="3200" dirty="0">
                <a:hlinkClick r:id="rId2"/>
              </a:rPr>
              <a:t>://github.com/jhuopensource/meandemo</a:t>
            </a:r>
            <a:r>
              <a:rPr lang="en-US" sz="3200" dirty="0"/>
              <a:t> </a:t>
            </a:r>
          </a:p>
          <a:p>
            <a:pPr marL="342900" indent="-342900">
              <a:buFont typeface="Arial" panose="020B0604020202020204" pitchFamily="34" charset="0"/>
              <a:buChar char="•"/>
            </a:pPr>
            <a:r>
              <a:rPr lang="en-US" sz="3000" b="0" dirty="0" smtClean="0"/>
              <a:t>Visual Studio Code Installed</a:t>
            </a:r>
          </a:p>
          <a:p>
            <a:r>
              <a:rPr lang="en-US" sz="1900" dirty="0" smtClean="0"/>
              <a:t>Note:</a:t>
            </a:r>
            <a:r>
              <a:rPr lang="en-US" sz="1900" b="0" dirty="0" smtClean="0"/>
              <a:t>  The demo project and all Docker projects can run on any system running a Docker engine.</a:t>
            </a:r>
          </a:p>
          <a:p>
            <a:endParaRPr lang="en-US" sz="1900" b="0" dirty="0" smtClean="0"/>
          </a:p>
          <a:p>
            <a:r>
              <a:rPr lang="en-US" dirty="0" smtClean="0"/>
              <a:t>MEAN Project Development can be performed in various ways:</a:t>
            </a:r>
          </a:p>
          <a:p>
            <a:pPr marL="342900" indent="-342900">
              <a:buFont typeface="Arial" panose="020B0604020202020204" pitchFamily="34" charset="0"/>
              <a:buChar char="•"/>
            </a:pPr>
            <a:r>
              <a:rPr lang="en-US" b="0" dirty="0" smtClean="0"/>
              <a:t>Build and debug local -&gt; package and run in container</a:t>
            </a:r>
          </a:p>
          <a:p>
            <a:pPr marL="342900" indent="-342900">
              <a:buFont typeface="Arial" panose="020B0604020202020204" pitchFamily="34" charset="0"/>
              <a:buChar char="•"/>
            </a:pPr>
            <a:r>
              <a:rPr lang="en-US" b="0" dirty="0" smtClean="0"/>
              <a:t>Within </a:t>
            </a:r>
            <a:r>
              <a:rPr lang="en-US" b="0" dirty="0" err="1" smtClean="0"/>
              <a:t>docker</a:t>
            </a:r>
            <a:r>
              <a:rPr lang="en-US" b="0" dirty="0" smtClean="0"/>
              <a:t> container (see </a:t>
            </a:r>
            <a:r>
              <a:rPr lang="en-US" b="0" dirty="0" err="1" smtClean="0"/>
              <a:t>docker</a:t>
            </a:r>
            <a:r>
              <a:rPr lang="en-US" b="0" dirty="0" smtClean="0"/>
              <a:t> run node + volumes)</a:t>
            </a:r>
          </a:p>
          <a:p>
            <a:pPr marL="342900" indent="-342900">
              <a:buFont typeface="Arial" panose="020B0604020202020204" pitchFamily="34" charset="0"/>
              <a:buChar char="•"/>
            </a:pPr>
            <a:r>
              <a:rPr lang="en-US" b="0" dirty="0" smtClean="0"/>
              <a:t>…</a:t>
            </a:r>
          </a:p>
        </p:txBody>
      </p:sp>
    </p:spTree>
    <p:extLst>
      <p:ext uri="{BB962C8B-B14F-4D97-AF65-F5344CB8AC3E}">
        <p14:creationId xmlns:p14="http://schemas.microsoft.com/office/powerpoint/2010/main" val="231810782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Demonstration</a:t>
            </a:r>
          </a:p>
        </p:txBody>
      </p:sp>
      <p:sp>
        <p:nvSpPr>
          <p:cNvPr id="3" name="Text Placeholder 2"/>
          <p:cNvSpPr>
            <a:spLocks noGrp="1"/>
          </p:cNvSpPr>
          <p:nvPr>
            <p:ph type="body" idx="1"/>
          </p:nvPr>
        </p:nvSpPr>
        <p:spPr>
          <a:xfrm>
            <a:off x="839788" y="1245326"/>
            <a:ext cx="6283823" cy="5277394"/>
          </a:xfrm>
        </p:spPr>
        <p:txBody>
          <a:bodyPr>
            <a:normAutofit fontScale="55000" lnSpcReduction="20000"/>
          </a:bodyPr>
          <a:lstStyle/>
          <a:p>
            <a:r>
              <a:rPr lang="en-US" sz="3800" dirty="0"/>
              <a:t>Activities</a:t>
            </a:r>
            <a:r>
              <a:rPr lang="en-US" sz="3800" dirty="0" smtClean="0"/>
              <a:t>:</a:t>
            </a:r>
            <a:endParaRPr lang="en-US" b="0" dirty="0" smtClean="0"/>
          </a:p>
          <a:p>
            <a:pPr marL="457200" indent="-457200">
              <a:buFont typeface="+mj-lt"/>
              <a:buAutoNum type="arabicPeriod"/>
            </a:pPr>
            <a:r>
              <a:rPr lang="en-US" b="0" dirty="0"/>
              <a:t>Configuring Docker Desktop for local </a:t>
            </a:r>
            <a:r>
              <a:rPr lang="en-US" b="0" dirty="0" err="1"/>
              <a:t>filesystem</a:t>
            </a:r>
            <a:r>
              <a:rPr lang="en-US" b="0" dirty="0"/>
              <a:t> </a:t>
            </a:r>
            <a:r>
              <a:rPr lang="en-US" b="0" dirty="0" smtClean="0"/>
              <a:t>access</a:t>
            </a:r>
          </a:p>
          <a:p>
            <a:pPr marL="457200" indent="-457200">
              <a:buFont typeface="+mj-lt"/>
              <a:buAutoNum type="arabicPeriod"/>
            </a:pPr>
            <a:r>
              <a:rPr lang="en-US" b="0" dirty="0" smtClean="0"/>
              <a:t>Basic </a:t>
            </a:r>
            <a:r>
              <a:rPr lang="en-US" b="0" dirty="0"/>
              <a:t>navigation / </a:t>
            </a:r>
            <a:r>
              <a:rPr lang="en-US" b="0" dirty="0" err="1"/>
              <a:t>docker</a:t>
            </a:r>
            <a:r>
              <a:rPr lang="en-US" b="0" dirty="0"/>
              <a:t> commands</a:t>
            </a:r>
          </a:p>
          <a:p>
            <a:pPr marL="914400" lvl="1" indent="-457200">
              <a:buFont typeface="+mj-lt"/>
              <a:buAutoNum type="alphaLcParenR"/>
            </a:pPr>
            <a:r>
              <a:rPr lang="en-US" b="0" dirty="0" err="1"/>
              <a:t>docker</a:t>
            </a:r>
            <a:r>
              <a:rPr lang="en-US" b="0" dirty="0"/>
              <a:t> info</a:t>
            </a:r>
          </a:p>
          <a:p>
            <a:pPr marL="914400" lvl="1" indent="-457200">
              <a:buFont typeface="+mj-lt"/>
              <a:buAutoNum type="alphaLcParenR"/>
            </a:pPr>
            <a:r>
              <a:rPr lang="en-US" b="0" dirty="0" err="1"/>
              <a:t>docker</a:t>
            </a:r>
            <a:r>
              <a:rPr lang="en-US" b="0" dirty="0"/>
              <a:t> </a:t>
            </a:r>
            <a:r>
              <a:rPr lang="en-US" b="0" dirty="0" err="1"/>
              <a:t>ps</a:t>
            </a:r>
            <a:endParaRPr lang="en-US" b="0" dirty="0"/>
          </a:p>
          <a:p>
            <a:pPr marL="914400" lvl="1" indent="-457200">
              <a:buFont typeface="+mj-lt"/>
              <a:buAutoNum type="alphaLcParenR"/>
            </a:pPr>
            <a:r>
              <a:rPr lang="en-US" b="0" dirty="0" err="1"/>
              <a:t>docker</a:t>
            </a:r>
            <a:r>
              <a:rPr lang="en-US" b="0" dirty="0"/>
              <a:t> pull</a:t>
            </a:r>
          </a:p>
          <a:p>
            <a:pPr marL="914400" lvl="1" indent="-457200">
              <a:buFont typeface="+mj-lt"/>
              <a:buAutoNum type="alphaLcParenR"/>
            </a:pPr>
            <a:r>
              <a:rPr lang="en-US" b="0" dirty="0" err="1"/>
              <a:t>docker</a:t>
            </a:r>
            <a:r>
              <a:rPr lang="en-US" b="0" dirty="0"/>
              <a:t> run</a:t>
            </a:r>
          </a:p>
          <a:p>
            <a:pPr marL="914400" lvl="1" indent="-457200">
              <a:buFont typeface="+mj-lt"/>
              <a:buAutoNum type="alphaLcParenR"/>
            </a:pPr>
            <a:r>
              <a:rPr lang="en-US" b="0" dirty="0" err="1"/>
              <a:t>docker</a:t>
            </a:r>
            <a:r>
              <a:rPr lang="en-US" b="0" dirty="0"/>
              <a:t> exec</a:t>
            </a:r>
          </a:p>
          <a:p>
            <a:pPr marL="457200" indent="-457200">
              <a:buFont typeface="+mj-lt"/>
              <a:buAutoNum type="arabicPeriod"/>
            </a:pPr>
            <a:r>
              <a:rPr lang="en-US" b="0" dirty="0" smtClean="0"/>
              <a:t>The </a:t>
            </a:r>
            <a:r>
              <a:rPr lang="en-US" b="0" dirty="0" err="1"/>
              <a:t>dockerfile</a:t>
            </a:r>
            <a:r>
              <a:rPr lang="en-US" b="0" dirty="0"/>
              <a:t> </a:t>
            </a:r>
          </a:p>
          <a:p>
            <a:pPr lvl="1"/>
            <a:r>
              <a:rPr lang="en-US" b="0" dirty="0" smtClean="0"/>
              <a:t>a)	RUN</a:t>
            </a:r>
            <a:r>
              <a:rPr lang="en-US" b="0" dirty="0"/>
              <a:t>, COPY, EXPOSE, CMD</a:t>
            </a:r>
          </a:p>
          <a:p>
            <a:pPr marL="457200" indent="-457200">
              <a:buFont typeface="+mj-lt"/>
              <a:buAutoNum type="arabicPeriod"/>
            </a:pPr>
            <a:r>
              <a:rPr lang="en-US" b="0" dirty="0"/>
              <a:t>Build a Docker image</a:t>
            </a:r>
          </a:p>
          <a:p>
            <a:pPr lvl="1"/>
            <a:r>
              <a:rPr lang="en-US" b="0" dirty="0" smtClean="0"/>
              <a:t>a)	Docker </a:t>
            </a:r>
            <a:r>
              <a:rPr lang="en-US" b="0" dirty="0"/>
              <a:t>build VS </a:t>
            </a:r>
            <a:r>
              <a:rPr lang="en-US" b="0" dirty="0" smtClean="0"/>
              <a:t>Docker-compose</a:t>
            </a:r>
          </a:p>
          <a:p>
            <a:pPr lvl="1"/>
            <a:r>
              <a:rPr lang="en-US" b="0" dirty="0" smtClean="0"/>
              <a:t>b)	--no-cache</a:t>
            </a:r>
            <a:endParaRPr lang="en-US" b="0" dirty="0"/>
          </a:p>
          <a:p>
            <a:pPr marL="457200" indent="-457200">
              <a:buFont typeface="+mj-lt"/>
              <a:buAutoNum type="arabicPeriod"/>
            </a:pPr>
            <a:r>
              <a:rPr lang="en-US" b="0" dirty="0"/>
              <a:t>Deploy Services on Docker</a:t>
            </a:r>
          </a:p>
          <a:p>
            <a:pPr lvl="1"/>
            <a:r>
              <a:rPr lang="en-US" b="0" dirty="0" smtClean="0"/>
              <a:t>a)	Docker run, </a:t>
            </a:r>
            <a:r>
              <a:rPr lang="en-US" b="0" dirty="0"/>
              <a:t>Docker-compose UP</a:t>
            </a:r>
          </a:p>
          <a:p>
            <a:pPr marL="457200" indent="-457200">
              <a:buFont typeface="+mj-lt"/>
              <a:buAutoNum type="arabicPeriod"/>
            </a:pPr>
            <a:r>
              <a:rPr lang="en-US" b="0" dirty="0"/>
              <a:t>Interacting with deployed services and containers</a:t>
            </a:r>
          </a:p>
          <a:p>
            <a:pPr marL="457200" indent="-457200">
              <a:buFont typeface="+mj-lt"/>
              <a:buAutoNum type="arabicPeriod"/>
            </a:pPr>
            <a:r>
              <a:rPr lang="en-US" b="0" dirty="0"/>
              <a:t>Test the application leveraging a local browser</a:t>
            </a:r>
          </a:p>
          <a:p>
            <a:pPr marL="457200" indent="-457200">
              <a:buFont typeface="+mj-lt"/>
              <a:buAutoNum type="arabicPeriod"/>
            </a:pPr>
            <a:r>
              <a:rPr lang="en-US" b="0" dirty="0"/>
              <a:t>Initialize a single node Swarm and verify it is online - (Time Permitting) </a:t>
            </a:r>
          </a:p>
          <a:p>
            <a:pPr marL="457200" indent="-457200">
              <a:buFont typeface="+mj-lt"/>
              <a:buAutoNum type="arabicPeriod"/>
            </a:pPr>
            <a:r>
              <a:rPr lang="en-US" b="0" dirty="0"/>
              <a:t>Configure overlay network - (Time Permitting) </a:t>
            </a:r>
          </a:p>
          <a:p>
            <a:pPr marL="457200" indent="-457200">
              <a:buFont typeface="+mj-lt"/>
              <a:buAutoNum type="arabicPeriod"/>
            </a:pPr>
            <a:r>
              <a:rPr lang="en-US" b="0" dirty="0"/>
              <a:t>Deploying a stack - (Time Permitting) </a:t>
            </a:r>
          </a:p>
          <a:p>
            <a:pPr marL="457200" indent="-457200">
              <a:buFont typeface="+mj-lt"/>
              <a:buAutoNum type="arabicPeriod"/>
            </a:pPr>
            <a:r>
              <a:rPr lang="en-US" b="0" dirty="0"/>
              <a:t>Scaling Docker Services</a:t>
            </a:r>
          </a:p>
          <a:p>
            <a:endParaRPr lang="en-US" dirty="0"/>
          </a:p>
        </p:txBody>
      </p:sp>
    </p:spTree>
    <p:extLst>
      <p:ext uri="{BB962C8B-B14F-4D97-AF65-F5344CB8AC3E}">
        <p14:creationId xmlns:p14="http://schemas.microsoft.com/office/powerpoint/2010/main" val="3013057349"/>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a:t>
            </a:r>
            <a:endParaRPr lang="en-US" dirty="0"/>
          </a:p>
        </p:txBody>
      </p:sp>
      <p:sp>
        <p:nvSpPr>
          <p:cNvPr id="5" name="Text Placeholder 4"/>
          <p:cNvSpPr>
            <a:spLocks noGrp="1"/>
          </p:cNvSpPr>
          <p:nvPr>
            <p:ph type="body" idx="1"/>
          </p:nvPr>
        </p:nvSpPr>
        <p:spPr>
          <a:xfrm>
            <a:off x="839788" y="1495424"/>
            <a:ext cx="10955337" cy="1131235"/>
          </a:xfrm>
        </p:spPr>
        <p:txBody>
          <a:bodyPr>
            <a:normAutofit/>
          </a:bodyPr>
          <a:lstStyle/>
          <a:p>
            <a:r>
              <a:rPr lang="en-US" b="0" dirty="0"/>
              <a:t>Configuring Docker Desktop for local </a:t>
            </a:r>
            <a:r>
              <a:rPr lang="en-US" b="0" dirty="0" err="1"/>
              <a:t>filesystem</a:t>
            </a:r>
            <a:r>
              <a:rPr lang="en-US" b="0" dirty="0"/>
              <a:t> </a:t>
            </a:r>
            <a:r>
              <a:rPr lang="en-US" b="0" dirty="0" smtClean="0"/>
              <a:t>access</a:t>
            </a:r>
            <a:r>
              <a:rPr lang="en-US" dirty="0" smtClean="0"/>
              <a:t>:</a:t>
            </a:r>
            <a:endParaRPr lang="en-US" dirty="0"/>
          </a:p>
          <a:p>
            <a:endParaRPr lang="en-US" sz="3800" dirty="0"/>
          </a:p>
        </p:txBody>
      </p:sp>
      <p:pic>
        <p:nvPicPr>
          <p:cNvPr id="6" name="Picture 5"/>
          <p:cNvPicPr>
            <a:picLocks noChangeAspect="1"/>
          </p:cNvPicPr>
          <p:nvPr/>
        </p:nvPicPr>
        <p:blipFill>
          <a:blip r:embed="rId2"/>
          <a:stretch>
            <a:fillRect/>
          </a:stretch>
        </p:blipFill>
        <p:spPr>
          <a:xfrm>
            <a:off x="3908611" y="2104453"/>
            <a:ext cx="6065639" cy="4185816"/>
          </a:xfrm>
          <a:prstGeom prst="rect">
            <a:avLst/>
          </a:prstGeom>
        </p:spPr>
      </p:pic>
    </p:spTree>
    <p:extLst>
      <p:ext uri="{BB962C8B-B14F-4D97-AF65-F5344CB8AC3E}">
        <p14:creationId xmlns:p14="http://schemas.microsoft.com/office/powerpoint/2010/main" val="12044766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a:t>
            </a:r>
            <a:endParaRPr lang="en-US" dirty="0"/>
          </a:p>
        </p:txBody>
      </p:sp>
      <p:sp>
        <p:nvSpPr>
          <p:cNvPr id="5" name="Text Placeholder 4"/>
          <p:cNvSpPr>
            <a:spLocks noGrp="1"/>
          </p:cNvSpPr>
          <p:nvPr>
            <p:ph type="body" idx="1"/>
          </p:nvPr>
        </p:nvSpPr>
        <p:spPr>
          <a:xfrm>
            <a:off x="839788" y="1237130"/>
            <a:ext cx="10955337" cy="3604836"/>
          </a:xfrm>
        </p:spPr>
        <p:txBody>
          <a:bodyPr>
            <a:normAutofit fontScale="92500" lnSpcReduction="10000"/>
          </a:bodyPr>
          <a:lstStyle/>
          <a:p>
            <a:r>
              <a:rPr lang="en-US" b="0" dirty="0"/>
              <a:t>Basic navigation / </a:t>
            </a:r>
            <a:r>
              <a:rPr lang="en-US" b="0" dirty="0" err="1"/>
              <a:t>docker</a:t>
            </a:r>
            <a:r>
              <a:rPr lang="en-US" b="0" dirty="0"/>
              <a:t> commands</a:t>
            </a:r>
          </a:p>
          <a:p>
            <a:pPr marL="914400" lvl="1" indent="-457200">
              <a:buFont typeface="+mj-lt"/>
              <a:buAutoNum type="alphaLcParenR"/>
            </a:pPr>
            <a:r>
              <a:rPr lang="en-US" b="0" dirty="0" err="1"/>
              <a:t>docker</a:t>
            </a:r>
            <a:r>
              <a:rPr lang="en-US" b="0" dirty="0"/>
              <a:t> </a:t>
            </a:r>
            <a:r>
              <a:rPr lang="en-US" b="0" dirty="0" smtClean="0"/>
              <a:t>info</a:t>
            </a:r>
          </a:p>
          <a:p>
            <a:pPr lvl="1"/>
            <a:r>
              <a:rPr lang="en-US" b="0" dirty="0"/>
              <a:t>		</a:t>
            </a:r>
            <a:r>
              <a:rPr lang="en-US" dirty="0" err="1" smtClean="0">
                <a:latin typeface="OCR A Extended" panose="02010509020102010303" pitchFamily="50" charset="0"/>
              </a:rPr>
              <a:t>docker</a:t>
            </a:r>
            <a:r>
              <a:rPr lang="en-US" dirty="0" smtClean="0">
                <a:latin typeface="OCR A Extended" panose="02010509020102010303" pitchFamily="50" charset="0"/>
              </a:rPr>
              <a:t> info</a:t>
            </a:r>
            <a:endParaRPr lang="en-US" b="0" dirty="0" smtClean="0"/>
          </a:p>
          <a:p>
            <a:pPr lvl="1"/>
            <a:r>
              <a:rPr lang="en-US" b="0" dirty="0" smtClean="0"/>
              <a:t>b)	</a:t>
            </a:r>
            <a:r>
              <a:rPr lang="en-US" b="0" dirty="0" err="1" smtClean="0"/>
              <a:t>docker</a:t>
            </a:r>
            <a:r>
              <a:rPr lang="en-US" b="0" dirty="0" smtClean="0"/>
              <a:t> </a:t>
            </a:r>
            <a:r>
              <a:rPr lang="en-US" b="0" dirty="0" err="1" smtClean="0"/>
              <a:t>ps</a:t>
            </a:r>
            <a:endParaRPr lang="en-US" b="0" dirty="0" smtClean="0"/>
          </a:p>
          <a:p>
            <a:pPr lvl="1"/>
            <a:r>
              <a:rPr lang="en-US" dirty="0" smtClean="0">
                <a:latin typeface="OCR A Extended" panose="02010509020102010303" pitchFamily="50" charset="0"/>
              </a:rPr>
              <a:t>		</a:t>
            </a:r>
            <a:r>
              <a:rPr lang="en-US" dirty="0" err="1" smtClean="0">
                <a:latin typeface="OCR A Extended" panose="02010509020102010303" pitchFamily="50" charset="0"/>
              </a:rPr>
              <a:t>docker</a:t>
            </a:r>
            <a:r>
              <a:rPr lang="en-US" dirty="0" smtClean="0">
                <a:latin typeface="OCR A Extended" panose="02010509020102010303" pitchFamily="50" charset="0"/>
              </a:rPr>
              <a:t> </a:t>
            </a:r>
            <a:r>
              <a:rPr lang="en-US" dirty="0" err="1" smtClean="0">
                <a:latin typeface="OCR A Extended" panose="02010509020102010303" pitchFamily="50" charset="0"/>
              </a:rPr>
              <a:t>ps</a:t>
            </a:r>
            <a:r>
              <a:rPr lang="en-US" dirty="0" smtClean="0">
                <a:latin typeface="OCR A Extended" panose="02010509020102010303" pitchFamily="50" charset="0"/>
              </a:rPr>
              <a:t> –a</a:t>
            </a:r>
            <a:endParaRPr lang="en-US" b="0" dirty="0" smtClean="0"/>
          </a:p>
          <a:p>
            <a:pPr lvl="1"/>
            <a:r>
              <a:rPr lang="en-US" b="0" dirty="0" smtClean="0"/>
              <a:t>c)	</a:t>
            </a:r>
            <a:r>
              <a:rPr lang="en-US" b="0" dirty="0" err="1" smtClean="0"/>
              <a:t>docker</a:t>
            </a:r>
            <a:r>
              <a:rPr lang="en-US" b="0" dirty="0" smtClean="0"/>
              <a:t> pull</a:t>
            </a:r>
          </a:p>
          <a:p>
            <a:pPr lvl="1"/>
            <a:r>
              <a:rPr lang="en-US" dirty="0" smtClean="0">
                <a:latin typeface="OCR A Extended" panose="02010509020102010303" pitchFamily="50" charset="0"/>
              </a:rPr>
              <a:t>		</a:t>
            </a:r>
            <a:r>
              <a:rPr lang="en-US" dirty="0" err="1" smtClean="0">
                <a:latin typeface="OCR A Extended" panose="02010509020102010303" pitchFamily="50" charset="0"/>
              </a:rPr>
              <a:t>docker</a:t>
            </a:r>
            <a:r>
              <a:rPr lang="en-US" dirty="0" smtClean="0">
                <a:latin typeface="OCR A Extended" panose="02010509020102010303" pitchFamily="50" charset="0"/>
              </a:rPr>
              <a:t> </a:t>
            </a:r>
            <a:r>
              <a:rPr lang="en-US" dirty="0">
                <a:latin typeface="OCR A Extended" panose="02010509020102010303" pitchFamily="50" charset="0"/>
              </a:rPr>
              <a:t>pull node:10.15.3-alpine</a:t>
            </a:r>
            <a:endParaRPr lang="en-US" b="0" dirty="0"/>
          </a:p>
          <a:p>
            <a:pPr lvl="1"/>
            <a:r>
              <a:rPr lang="en-US" b="0" dirty="0" smtClean="0"/>
              <a:t>d)	</a:t>
            </a:r>
            <a:r>
              <a:rPr lang="en-US" b="0" dirty="0" err="1" smtClean="0"/>
              <a:t>docker</a:t>
            </a:r>
            <a:r>
              <a:rPr lang="en-US" b="0" dirty="0" smtClean="0"/>
              <a:t> run</a:t>
            </a:r>
          </a:p>
          <a:p>
            <a:pPr lvl="1"/>
            <a:r>
              <a:rPr lang="en-US" dirty="0" smtClean="0">
                <a:latin typeface="OCR A Extended" panose="02010509020102010303" pitchFamily="50" charset="0"/>
              </a:rPr>
              <a:t>	</a:t>
            </a:r>
            <a:r>
              <a:rPr lang="en-US" dirty="0">
                <a:latin typeface="OCR A Extended" panose="02010509020102010303" pitchFamily="50" charset="0"/>
              </a:rPr>
              <a:t>	</a:t>
            </a:r>
            <a:r>
              <a:rPr lang="en-US" dirty="0" err="1">
                <a:latin typeface="OCR A Extended" panose="02010509020102010303" pitchFamily="50" charset="0"/>
              </a:rPr>
              <a:t>docker</a:t>
            </a:r>
            <a:r>
              <a:rPr lang="en-US" dirty="0">
                <a:latin typeface="OCR A Extended" panose="02010509020102010303" pitchFamily="50" charset="0"/>
              </a:rPr>
              <a:t> run -it node:10.15.3-alpine </a:t>
            </a:r>
            <a:r>
              <a:rPr lang="en-US" dirty="0" smtClean="0">
                <a:latin typeface="OCR A Extended" panose="02010509020102010303" pitchFamily="50" charset="0"/>
              </a:rPr>
              <a:t>ash</a:t>
            </a:r>
          </a:p>
          <a:p>
            <a:pPr lvl="1"/>
            <a:r>
              <a:rPr lang="en-US" b="0" dirty="0" smtClean="0"/>
              <a:t>e)</a:t>
            </a:r>
            <a:r>
              <a:rPr lang="en-US" b="0" dirty="0"/>
              <a:t>	</a:t>
            </a:r>
            <a:r>
              <a:rPr lang="en-US" b="0" dirty="0" err="1"/>
              <a:t>docker</a:t>
            </a:r>
            <a:r>
              <a:rPr lang="en-US" b="0" dirty="0"/>
              <a:t> </a:t>
            </a:r>
            <a:r>
              <a:rPr lang="en-US" b="0" dirty="0" smtClean="0"/>
              <a:t>exec</a:t>
            </a:r>
            <a:endParaRPr lang="en-US" b="0" dirty="0"/>
          </a:p>
          <a:p>
            <a:pPr lvl="1"/>
            <a:r>
              <a:rPr lang="en-US" dirty="0">
                <a:latin typeface="OCR A Extended" panose="02010509020102010303" pitchFamily="50" charset="0"/>
              </a:rPr>
              <a:t>		</a:t>
            </a:r>
            <a:r>
              <a:rPr lang="en-US" dirty="0" err="1">
                <a:latin typeface="OCR A Extended" panose="02010509020102010303" pitchFamily="50" charset="0"/>
              </a:rPr>
              <a:t>docker</a:t>
            </a:r>
            <a:r>
              <a:rPr lang="en-US" dirty="0">
                <a:latin typeface="OCR A Extended" panose="02010509020102010303" pitchFamily="50" charset="0"/>
              </a:rPr>
              <a:t> </a:t>
            </a:r>
            <a:r>
              <a:rPr lang="en-US" dirty="0" smtClean="0">
                <a:latin typeface="OCR A Extended" panose="02010509020102010303" pitchFamily="50" charset="0"/>
              </a:rPr>
              <a:t>exec </a:t>
            </a:r>
            <a:r>
              <a:rPr lang="en-US" dirty="0">
                <a:latin typeface="OCR A Extended" panose="02010509020102010303" pitchFamily="50" charset="0"/>
              </a:rPr>
              <a:t>-it 0ee8c4642c9e ls</a:t>
            </a:r>
            <a:endParaRPr lang="en-US" b="0" dirty="0"/>
          </a:p>
          <a:p>
            <a:pPr lvl="1"/>
            <a:endParaRPr lang="en-US" b="0" dirty="0"/>
          </a:p>
        </p:txBody>
      </p:sp>
      <p:pic>
        <p:nvPicPr>
          <p:cNvPr id="3" name="Picture 2"/>
          <p:cNvPicPr>
            <a:picLocks noChangeAspect="1"/>
          </p:cNvPicPr>
          <p:nvPr/>
        </p:nvPicPr>
        <p:blipFill>
          <a:blip r:embed="rId2"/>
          <a:stretch>
            <a:fillRect/>
          </a:stretch>
        </p:blipFill>
        <p:spPr>
          <a:xfrm>
            <a:off x="992505" y="4841966"/>
            <a:ext cx="10210165" cy="969035"/>
          </a:xfrm>
          <a:prstGeom prst="rect">
            <a:avLst/>
          </a:prstGeom>
        </p:spPr>
      </p:pic>
    </p:spTree>
    <p:extLst>
      <p:ext uri="{BB962C8B-B14F-4D97-AF65-F5344CB8AC3E}">
        <p14:creationId xmlns:p14="http://schemas.microsoft.com/office/powerpoint/2010/main" val="2774598542"/>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a:t>
            </a:r>
            <a:endParaRPr lang="en-US" dirty="0"/>
          </a:p>
        </p:txBody>
      </p:sp>
      <p:sp>
        <p:nvSpPr>
          <p:cNvPr id="5" name="Text Placeholder 4"/>
          <p:cNvSpPr>
            <a:spLocks noGrp="1"/>
          </p:cNvSpPr>
          <p:nvPr>
            <p:ph type="body" idx="1"/>
          </p:nvPr>
        </p:nvSpPr>
        <p:spPr>
          <a:xfrm>
            <a:off x="619919" y="1245838"/>
            <a:ext cx="10955337" cy="1279648"/>
          </a:xfrm>
        </p:spPr>
        <p:txBody>
          <a:bodyPr>
            <a:normAutofit/>
          </a:bodyPr>
          <a:lstStyle/>
          <a:p>
            <a:r>
              <a:rPr lang="en-US" b="0" dirty="0" smtClean="0"/>
              <a:t>The </a:t>
            </a:r>
            <a:r>
              <a:rPr lang="en-US" b="0" dirty="0" err="1" smtClean="0"/>
              <a:t>dockerfile</a:t>
            </a:r>
            <a:r>
              <a:rPr lang="en-US" b="0" dirty="0" smtClean="0"/>
              <a:t> – (image build specification)</a:t>
            </a:r>
          </a:p>
          <a:p>
            <a:r>
              <a:rPr lang="en-US" b="0" dirty="0" smtClean="0"/>
              <a:t>	RUN, COPY, EXPOSE, CMD</a:t>
            </a:r>
            <a:endParaRPr lang="en-US" b="0" dirty="0"/>
          </a:p>
          <a:p>
            <a:pPr lvl="1"/>
            <a:endParaRPr lang="en-US" b="0" dirty="0"/>
          </a:p>
        </p:txBody>
      </p:sp>
      <p:pic>
        <p:nvPicPr>
          <p:cNvPr id="4" name="Picture 3"/>
          <p:cNvPicPr>
            <a:picLocks noChangeAspect="1"/>
          </p:cNvPicPr>
          <p:nvPr/>
        </p:nvPicPr>
        <p:blipFill>
          <a:blip r:embed="rId2"/>
          <a:stretch>
            <a:fillRect/>
          </a:stretch>
        </p:blipFill>
        <p:spPr>
          <a:xfrm>
            <a:off x="619919" y="2431759"/>
            <a:ext cx="10922725" cy="2845635"/>
          </a:xfrm>
          <a:prstGeom prst="rect">
            <a:avLst/>
          </a:prstGeom>
        </p:spPr>
      </p:pic>
    </p:spTree>
    <p:extLst>
      <p:ext uri="{BB962C8B-B14F-4D97-AF65-F5344CB8AC3E}">
        <p14:creationId xmlns:p14="http://schemas.microsoft.com/office/powerpoint/2010/main" val="3125272089"/>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a:t>
            </a:r>
            <a:endParaRPr lang="en-US" dirty="0"/>
          </a:p>
        </p:txBody>
      </p:sp>
      <p:sp>
        <p:nvSpPr>
          <p:cNvPr id="5" name="Text Placeholder 4"/>
          <p:cNvSpPr>
            <a:spLocks noGrp="1"/>
          </p:cNvSpPr>
          <p:nvPr>
            <p:ph type="body" idx="1"/>
          </p:nvPr>
        </p:nvSpPr>
        <p:spPr>
          <a:xfrm>
            <a:off x="619919" y="1245837"/>
            <a:ext cx="10955337" cy="5102712"/>
          </a:xfrm>
        </p:spPr>
        <p:txBody>
          <a:bodyPr>
            <a:normAutofit/>
          </a:bodyPr>
          <a:lstStyle/>
          <a:p>
            <a:r>
              <a:rPr lang="en-US" b="0" dirty="0" smtClean="0"/>
              <a:t>Build a Docker image</a:t>
            </a:r>
          </a:p>
          <a:p>
            <a:r>
              <a:rPr lang="en-US" b="0" dirty="0" smtClean="0"/>
              <a:t>	</a:t>
            </a:r>
            <a:r>
              <a:rPr lang="en-US" b="0" dirty="0" err="1" smtClean="0"/>
              <a:t>docker</a:t>
            </a:r>
            <a:r>
              <a:rPr lang="en-US" b="0" dirty="0" smtClean="0"/>
              <a:t> build VS </a:t>
            </a:r>
            <a:r>
              <a:rPr lang="en-US" b="0" dirty="0" err="1" smtClean="0"/>
              <a:t>docker</a:t>
            </a:r>
            <a:r>
              <a:rPr lang="en-US" b="0" dirty="0" smtClean="0"/>
              <a:t>-compose build</a:t>
            </a:r>
          </a:p>
          <a:p>
            <a:pPr lvl="1"/>
            <a:endParaRPr lang="en-US" b="0" dirty="0" smtClean="0"/>
          </a:p>
          <a:p>
            <a:pPr lvl="1"/>
            <a:r>
              <a:rPr lang="en-US" b="0" dirty="0" smtClean="0"/>
              <a:t>a)</a:t>
            </a:r>
            <a:r>
              <a:rPr lang="en-US" b="0" dirty="0"/>
              <a:t>	</a:t>
            </a:r>
            <a:r>
              <a:rPr lang="en-US" b="0" dirty="0" err="1"/>
              <a:t>docker</a:t>
            </a:r>
            <a:r>
              <a:rPr lang="en-US" b="0" dirty="0"/>
              <a:t> </a:t>
            </a:r>
            <a:r>
              <a:rPr lang="en-US" b="0" dirty="0" smtClean="0"/>
              <a:t>build</a:t>
            </a:r>
            <a:endParaRPr lang="en-US" b="0" dirty="0"/>
          </a:p>
          <a:p>
            <a:pPr lvl="1"/>
            <a:r>
              <a:rPr lang="en-US" dirty="0">
                <a:latin typeface="OCR A Extended" panose="02010509020102010303" pitchFamily="50" charset="0"/>
              </a:rPr>
              <a:t>		</a:t>
            </a:r>
            <a:r>
              <a:rPr lang="en-US" dirty="0" err="1" smtClean="0">
                <a:latin typeface="OCR A Extended" panose="02010509020102010303" pitchFamily="50" charset="0"/>
              </a:rPr>
              <a:t>docker</a:t>
            </a:r>
            <a:r>
              <a:rPr lang="en-US" dirty="0" smtClean="0">
                <a:latin typeface="OCR A Extended" panose="02010509020102010303" pitchFamily="50" charset="0"/>
              </a:rPr>
              <a:t> </a:t>
            </a:r>
            <a:r>
              <a:rPr lang="en-US" dirty="0">
                <a:latin typeface="OCR A Extended" panose="02010509020102010303" pitchFamily="50" charset="0"/>
              </a:rPr>
              <a:t>build -t </a:t>
            </a:r>
            <a:r>
              <a:rPr lang="en-US" dirty="0" err="1">
                <a:latin typeface="OCR A Extended" panose="02010509020102010303" pitchFamily="50" charset="0"/>
              </a:rPr>
              <a:t>meandemo_express_node</a:t>
            </a:r>
            <a:r>
              <a:rPr lang="en-US" dirty="0">
                <a:latin typeface="OCR A Extended" panose="02010509020102010303" pitchFamily="50" charset="0"/>
              </a:rPr>
              <a:t> </a:t>
            </a:r>
            <a:r>
              <a:rPr lang="en-US" dirty="0" smtClean="0">
                <a:latin typeface="OCR A Extended" panose="02010509020102010303" pitchFamily="50" charset="0"/>
              </a:rPr>
              <a:t>.</a:t>
            </a:r>
          </a:p>
          <a:p>
            <a:pPr lvl="1"/>
            <a:endParaRPr lang="en-US" b="0" dirty="0">
              <a:latin typeface="OCR A Extended" panose="02010509020102010303" pitchFamily="50" charset="0"/>
            </a:endParaRPr>
          </a:p>
          <a:p>
            <a:pPr lvl="1"/>
            <a:endParaRPr lang="en-US" b="0" dirty="0"/>
          </a:p>
          <a:p>
            <a:endParaRPr lang="en-US" b="0" dirty="0" smtClean="0"/>
          </a:p>
          <a:p>
            <a:pPr lvl="1"/>
            <a:r>
              <a:rPr lang="en-US" b="0" dirty="0"/>
              <a:t>a)	</a:t>
            </a:r>
            <a:r>
              <a:rPr lang="en-US" b="0" dirty="0" err="1" smtClean="0"/>
              <a:t>docker</a:t>
            </a:r>
            <a:r>
              <a:rPr lang="en-US" b="0" dirty="0" smtClean="0"/>
              <a:t>-compose build</a:t>
            </a:r>
            <a:endParaRPr lang="en-US" b="0" dirty="0"/>
          </a:p>
          <a:p>
            <a:pPr lvl="1"/>
            <a:r>
              <a:rPr lang="en-US" dirty="0">
                <a:latin typeface="OCR A Extended" panose="02010509020102010303" pitchFamily="50" charset="0"/>
              </a:rPr>
              <a:t>		</a:t>
            </a:r>
            <a:r>
              <a:rPr lang="en-US" dirty="0" err="1" smtClean="0">
                <a:latin typeface="OCR A Extended" panose="02010509020102010303" pitchFamily="50" charset="0"/>
              </a:rPr>
              <a:t>docker</a:t>
            </a:r>
            <a:r>
              <a:rPr lang="en-US" dirty="0" smtClean="0">
                <a:latin typeface="OCR A Extended" panose="02010509020102010303" pitchFamily="50" charset="0"/>
              </a:rPr>
              <a:t>-compose build</a:t>
            </a:r>
            <a:endParaRPr lang="en-US" b="0" dirty="0"/>
          </a:p>
          <a:p>
            <a:endParaRPr lang="en-US" b="0" dirty="0"/>
          </a:p>
          <a:p>
            <a:pPr lvl="1"/>
            <a:endParaRPr lang="en-US" b="0" dirty="0" smtClean="0"/>
          </a:p>
          <a:p>
            <a:pPr lvl="1"/>
            <a:endParaRPr lang="en-US" b="0" dirty="0"/>
          </a:p>
        </p:txBody>
      </p:sp>
      <p:pic>
        <p:nvPicPr>
          <p:cNvPr id="3" name="Picture 2"/>
          <p:cNvPicPr>
            <a:picLocks noChangeAspect="1"/>
          </p:cNvPicPr>
          <p:nvPr/>
        </p:nvPicPr>
        <p:blipFill>
          <a:blip r:embed="rId2"/>
          <a:stretch>
            <a:fillRect/>
          </a:stretch>
        </p:blipFill>
        <p:spPr>
          <a:xfrm>
            <a:off x="2090057" y="3504066"/>
            <a:ext cx="6870318" cy="909888"/>
          </a:xfrm>
          <a:prstGeom prst="rect">
            <a:avLst/>
          </a:prstGeom>
        </p:spPr>
      </p:pic>
      <p:pic>
        <p:nvPicPr>
          <p:cNvPr id="6" name="Picture 5"/>
          <p:cNvPicPr>
            <a:picLocks noChangeAspect="1"/>
          </p:cNvPicPr>
          <p:nvPr/>
        </p:nvPicPr>
        <p:blipFill>
          <a:blip r:embed="rId3"/>
          <a:stretch>
            <a:fillRect/>
          </a:stretch>
        </p:blipFill>
        <p:spPr>
          <a:xfrm>
            <a:off x="2090057" y="5278271"/>
            <a:ext cx="5761219" cy="1211685"/>
          </a:xfrm>
          <a:prstGeom prst="rect">
            <a:avLst/>
          </a:prstGeom>
        </p:spPr>
      </p:pic>
    </p:spTree>
    <p:extLst>
      <p:ext uri="{BB962C8B-B14F-4D97-AF65-F5344CB8AC3E}">
        <p14:creationId xmlns:p14="http://schemas.microsoft.com/office/powerpoint/2010/main" val="298189465"/>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a:t>
            </a:r>
            <a:endParaRPr lang="en-US" dirty="0"/>
          </a:p>
        </p:txBody>
      </p:sp>
      <p:sp>
        <p:nvSpPr>
          <p:cNvPr id="5" name="Text Placeholder 4"/>
          <p:cNvSpPr>
            <a:spLocks noGrp="1"/>
          </p:cNvSpPr>
          <p:nvPr>
            <p:ph type="body" idx="1"/>
          </p:nvPr>
        </p:nvSpPr>
        <p:spPr>
          <a:xfrm>
            <a:off x="619919" y="1245837"/>
            <a:ext cx="10955337" cy="4832746"/>
          </a:xfrm>
        </p:spPr>
        <p:txBody>
          <a:bodyPr>
            <a:normAutofit/>
          </a:bodyPr>
          <a:lstStyle/>
          <a:p>
            <a:r>
              <a:rPr lang="en-US" b="0" dirty="0" smtClean="0"/>
              <a:t>Build a Docker image</a:t>
            </a:r>
          </a:p>
          <a:p>
            <a:r>
              <a:rPr lang="en-US" b="0" dirty="0" smtClean="0"/>
              <a:t>	</a:t>
            </a:r>
            <a:r>
              <a:rPr lang="en-US" b="0" dirty="0" err="1" smtClean="0"/>
              <a:t>docker</a:t>
            </a:r>
            <a:r>
              <a:rPr lang="en-US" b="0" dirty="0" smtClean="0"/>
              <a:t> build VS </a:t>
            </a:r>
            <a:r>
              <a:rPr lang="en-US" b="0" dirty="0" err="1" smtClean="0"/>
              <a:t>docker</a:t>
            </a:r>
            <a:r>
              <a:rPr lang="en-US" b="0" dirty="0" smtClean="0"/>
              <a:t>-compose build</a:t>
            </a:r>
          </a:p>
          <a:p>
            <a:pPr lvl="1"/>
            <a:endParaRPr lang="en-US" b="0" dirty="0" smtClean="0"/>
          </a:p>
          <a:p>
            <a:pPr lvl="1"/>
            <a:r>
              <a:rPr lang="en-US" b="0" dirty="0" smtClean="0"/>
              <a:t>a)</a:t>
            </a:r>
            <a:r>
              <a:rPr lang="en-US" b="0" dirty="0"/>
              <a:t>	</a:t>
            </a:r>
            <a:r>
              <a:rPr lang="en-US" b="0" dirty="0" err="1"/>
              <a:t>docker</a:t>
            </a:r>
            <a:r>
              <a:rPr lang="en-US" b="0" dirty="0"/>
              <a:t> </a:t>
            </a:r>
            <a:r>
              <a:rPr lang="en-US" b="0" dirty="0" smtClean="0"/>
              <a:t>build</a:t>
            </a:r>
            <a:endParaRPr lang="en-US" b="0" dirty="0"/>
          </a:p>
          <a:p>
            <a:pPr lvl="1"/>
            <a:r>
              <a:rPr lang="en-US" dirty="0">
                <a:latin typeface="OCR A Extended" panose="02010509020102010303" pitchFamily="50" charset="0"/>
              </a:rPr>
              <a:t>		</a:t>
            </a:r>
            <a:r>
              <a:rPr lang="en-US" dirty="0" err="1" smtClean="0">
                <a:latin typeface="OCR A Extended" panose="02010509020102010303" pitchFamily="50" charset="0"/>
              </a:rPr>
              <a:t>docker</a:t>
            </a:r>
            <a:r>
              <a:rPr lang="en-US" dirty="0" smtClean="0">
                <a:latin typeface="OCR A Extended" panose="02010509020102010303" pitchFamily="50" charset="0"/>
              </a:rPr>
              <a:t> </a:t>
            </a:r>
            <a:r>
              <a:rPr lang="en-US" dirty="0">
                <a:latin typeface="OCR A Extended" panose="02010509020102010303" pitchFamily="50" charset="0"/>
              </a:rPr>
              <a:t>build </a:t>
            </a:r>
            <a:r>
              <a:rPr lang="en-US" dirty="0" smtClean="0">
                <a:latin typeface="OCR A Extended" panose="02010509020102010303" pitchFamily="50" charset="0"/>
              </a:rPr>
              <a:t>--</a:t>
            </a:r>
            <a:r>
              <a:rPr lang="en-US" dirty="0" err="1" smtClean="0">
                <a:latin typeface="OCR A Extended" panose="02010509020102010303" pitchFamily="50" charset="0"/>
              </a:rPr>
              <a:t>nocache</a:t>
            </a:r>
            <a:r>
              <a:rPr lang="en-US" dirty="0" smtClean="0">
                <a:latin typeface="OCR A Extended" panose="02010509020102010303" pitchFamily="50" charset="0"/>
              </a:rPr>
              <a:t> -t </a:t>
            </a:r>
            <a:r>
              <a:rPr lang="en-US" dirty="0" err="1">
                <a:latin typeface="OCR A Extended" panose="02010509020102010303" pitchFamily="50" charset="0"/>
              </a:rPr>
              <a:t>meandemo_express_node</a:t>
            </a:r>
            <a:r>
              <a:rPr lang="en-US" dirty="0">
                <a:latin typeface="OCR A Extended" panose="02010509020102010303" pitchFamily="50" charset="0"/>
              </a:rPr>
              <a:t> </a:t>
            </a:r>
            <a:r>
              <a:rPr lang="en-US" dirty="0" smtClean="0">
                <a:latin typeface="OCR A Extended" panose="02010509020102010303" pitchFamily="50" charset="0"/>
              </a:rPr>
              <a:t>.</a:t>
            </a:r>
          </a:p>
          <a:p>
            <a:pPr lvl="1"/>
            <a:endParaRPr lang="en-US" b="0" dirty="0">
              <a:latin typeface="OCR A Extended" panose="02010509020102010303" pitchFamily="50" charset="0"/>
            </a:endParaRPr>
          </a:p>
          <a:p>
            <a:pPr lvl="1"/>
            <a:endParaRPr lang="en-US" b="0" dirty="0"/>
          </a:p>
          <a:p>
            <a:endParaRPr lang="en-US" b="0" dirty="0" smtClean="0"/>
          </a:p>
          <a:p>
            <a:pPr lvl="1"/>
            <a:r>
              <a:rPr lang="en-US" b="0" dirty="0"/>
              <a:t>a)	</a:t>
            </a:r>
            <a:r>
              <a:rPr lang="en-US" b="0" dirty="0" err="1" smtClean="0"/>
              <a:t>docker</a:t>
            </a:r>
            <a:r>
              <a:rPr lang="en-US" b="0" dirty="0" smtClean="0"/>
              <a:t>-compose build</a:t>
            </a:r>
            <a:endParaRPr lang="en-US" b="0" dirty="0"/>
          </a:p>
          <a:p>
            <a:pPr lvl="1"/>
            <a:r>
              <a:rPr lang="en-US" dirty="0">
                <a:latin typeface="OCR A Extended" panose="02010509020102010303" pitchFamily="50" charset="0"/>
              </a:rPr>
              <a:t>		</a:t>
            </a:r>
            <a:r>
              <a:rPr lang="en-US" dirty="0" err="1" smtClean="0">
                <a:latin typeface="OCR A Extended" panose="02010509020102010303" pitchFamily="50" charset="0"/>
              </a:rPr>
              <a:t>docker</a:t>
            </a:r>
            <a:r>
              <a:rPr lang="en-US" dirty="0" smtClean="0">
                <a:latin typeface="OCR A Extended" panose="02010509020102010303" pitchFamily="50" charset="0"/>
              </a:rPr>
              <a:t>-compose build </a:t>
            </a:r>
            <a:r>
              <a:rPr lang="en-US" dirty="0" smtClean="0">
                <a:latin typeface="OCR A Extended" panose="02010509020102010303" pitchFamily="50" charset="0"/>
              </a:rPr>
              <a:t>--</a:t>
            </a:r>
            <a:r>
              <a:rPr lang="en-US" dirty="0" smtClean="0">
                <a:latin typeface="OCR A Extended" panose="02010509020102010303" pitchFamily="50" charset="0"/>
              </a:rPr>
              <a:t>no-cache</a:t>
            </a:r>
            <a:endParaRPr lang="en-US" b="0" dirty="0"/>
          </a:p>
          <a:p>
            <a:endParaRPr lang="en-US" b="0" dirty="0"/>
          </a:p>
          <a:p>
            <a:pPr lvl="1"/>
            <a:endParaRPr lang="en-US" b="0" dirty="0" smtClean="0"/>
          </a:p>
          <a:p>
            <a:pPr lvl="1"/>
            <a:endParaRPr lang="en-US" b="0" dirty="0"/>
          </a:p>
        </p:txBody>
      </p:sp>
      <p:pic>
        <p:nvPicPr>
          <p:cNvPr id="3" name="Picture 2"/>
          <p:cNvPicPr>
            <a:picLocks noChangeAspect="1"/>
          </p:cNvPicPr>
          <p:nvPr/>
        </p:nvPicPr>
        <p:blipFill>
          <a:blip r:embed="rId2"/>
          <a:stretch>
            <a:fillRect/>
          </a:stretch>
        </p:blipFill>
        <p:spPr>
          <a:xfrm>
            <a:off x="2090057" y="3207266"/>
            <a:ext cx="6870318" cy="909888"/>
          </a:xfrm>
          <a:prstGeom prst="rect">
            <a:avLst/>
          </a:prstGeom>
        </p:spPr>
      </p:pic>
      <p:pic>
        <p:nvPicPr>
          <p:cNvPr id="6" name="Picture 5"/>
          <p:cNvPicPr>
            <a:picLocks noChangeAspect="1"/>
          </p:cNvPicPr>
          <p:nvPr/>
        </p:nvPicPr>
        <p:blipFill>
          <a:blip r:embed="rId3"/>
          <a:stretch>
            <a:fillRect/>
          </a:stretch>
        </p:blipFill>
        <p:spPr>
          <a:xfrm>
            <a:off x="2090057" y="4990888"/>
            <a:ext cx="5761219" cy="1211685"/>
          </a:xfrm>
          <a:prstGeom prst="rect">
            <a:avLst/>
          </a:prstGeom>
        </p:spPr>
      </p:pic>
    </p:spTree>
    <p:extLst>
      <p:ext uri="{BB962C8B-B14F-4D97-AF65-F5344CB8AC3E}">
        <p14:creationId xmlns:p14="http://schemas.microsoft.com/office/powerpoint/2010/main" val="3961946785"/>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a:t>
            </a:r>
            <a:endParaRPr lang="en-US" dirty="0"/>
          </a:p>
        </p:txBody>
      </p:sp>
      <p:sp>
        <p:nvSpPr>
          <p:cNvPr id="5" name="Text Placeholder 4"/>
          <p:cNvSpPr>
            <a:spLocks noGrp="1"/>
          </p:cNvSpPr>
          <p:nvPr>
            <p:ph type="body" idx="1"/>
          </p:nvPr>
        </p:nvSpPr>
        <p:spPr>
          <a:xfrm>
            <a:off x="619919" y="1088571"/>
            <a:ext cx="10955337" cy="4998720"/>
          </a:xfrm>
        </p:spPr>
        <p:txBody>
          <a:bodyPr>
            <a:normAutofit/>
          </a:bodyPr>
          <a:lstStyle/>
          <a:p>
            <a:r>
              <a:rPr lang="en-US" b="0" dirty="0"/>
              <a:t>Deploy Services on Docker</a:t>
            </a:r>
          </a:p>
          <a:p>
            <a:pPr lvl="1"/>
            <a:r>
              <a:rPr lang="en-US" b="0" dirty="0"/>
              <a:t>Docker run, Docker-compose UP</a:t>
            </a:r>
          </a:p>
          <a:p>
            <a:pPr lvl="1"/>
            <a:endParaRPr lang="en-US" b="0" dirty="0" smtClean="0"/>
          </a:p>
          <a:p>
            <a:pPr lvl="1"/>
            <a:r>
              <a:rPr lang="en-US" b="0" dirty="0" smtClean="0"/>
              <a:t>a</a:t>
            </a:r>
            <a:r>
              <a:rPr lang="en-US" b="0" dirty="0"/>
              <a:t>)	</a:t>
            </a:r>
            <a:r>
              <a:rPr lang="en-US" b="0" dirty="0" err="1" smtClean="0"/>
              <a:t>docker</a:t>
            </a:r>
            <a:r>
              <a:rPr lang="en-US" b="0" dirty="0" smtClean="0"/>
              <a:t>-run</a:t>
            </a:r>
            <a:endParaRPr lang="en-US" b="0" dirty="0"/>
          </a:p>
          <a:p>
            <a:pPr lvl="1"/>
            <a:r>
              <a:rPr lang="en-US" dirty="0">
                <a:latin typeface="OCR A Extended" panose="02010509020102010303" pitchFamily="50" charset="0"/>
              </a:rPr>
              <a:t>		 </a:t>
            </a:r>
            <a:r>
              <a:rPr lang="en-US" dirty="0" err="1">
                <a:latin typeface="OCR A Extended" panose="02010509020102010303" pitchFamily="50" charset="0"/>
              </a:rPr>
              <a:t>docker</a:t>
            </a:r>
            <a:r>
              <a:rPr lang="en-US" dirty="0">
                <a:latin typeface="OCR A Extended" panose="02010509020102010303" pitchFamily="50" charset="0"/>
              </a:rPr>
              <a:t> run -it node:10.15.3-alpine </a:t>
            </a:r>
            <a:r>
              <a:rPr lang="en-US" dirty="0" smtClean="0">
                <a:latin typeface="OCR A Extended" panose="02010509020102010303" pitchFamily="50" charset="0"/>
              </a:rPr>
              <a:t>ash</a:t>
            </a:r>
          </a:p>
          <a:p>
            <a:pPr lvl="1"/>
            <a:endParaRPr lang="en-US" b="0" dirty="0" smtClean="0"/>
          </a:p>
          <a:p>
            <a:pPr lvl="1"/>
            <a:r>
              <a:rPr lang="en-US" b="0" dirty="0" smtClean="0"/>
              <a:t>b)	</a:t>
            </a:r>
            <a:r>
              <a:rPr lang="en-US" b="0" dirty="0" err="1" smtClean="0"/>
              <a:t>docker</a:t>
            </a:r>
            <a:r>
              <a:rPr lang="en-US" b="0" dirty="0" smtClean="0"/>
              <a:t>-compose up</a:t>
            </a:r>
            <a:endParaRPr lang="en-US" b="0" dirty="0"/>
          </a:p>
          <a:p>
            <a:pPr lvl="1"/>
            <a:r>
              <a:rPr lang="en-US" dirty="0" smtClean="0">
                <a:latin typeface="OCR A Extended" panose="02010509020102010303" pitchFamily="50" charset="0"/>
              </a:rPr>
              <a:t>	</a:t>
            </a:r>
            <a:r>
              <a:rPr lang="en-US" dirty="0">
                <a:latin typeface="OCR A Extended" panose="02010509020102010303" pitchFamily="50" charset="0"/>
              </a:rPr>
              <a:t>	</a:t>
            </a:r>
            <a:r>
              <a:rPr lang="en-US" dirty="0" err="1">
                <a:latin typeface="OCR A Extended" panose="02010509020102010303" pitchFamily="50" charset="0"/>
              </a:rPr>
              <a:t>docker</a:t>
            </a:r>
            <a:r>
              <a:rPr lang="en-US" dirty="0">
                <a:latin typeface="OCR A Extended" panose="02010509020102010303" pitchFamily="50" charset="0"/>
              </a:rPr>
              <a:t>-compose -f </a:t>
            </a:r>
            <a:r>
              <a:rPr lang="en-US" dirty="0" err="1">
                <a:latin typeface="OCR A Extended" panose="02010509020102010303" pitchFamily="50" charset="0"/>
              </a:rPr>
              <a:t>docker-compose.yml</a:t>
            </a:r>
            <a:r>
              <a:rPr lang="en-US" dirty="0">
                <a:latin typeface="OCR A Extended" panose="02010509020102010303" pitchFamily="50" charset="0"/>
              </a:rPr>
              <a:t> </a:t>
            </a:r>
            <a:r>
              <a:rPr lang="en-US" dirty="0" smtClean="0">
                <a:latin typeface="OCR A Extended" panose="02010509020102010303" pitchFamily="50" charset="0"/>
              </a:rPr>
              <a:t>up</a:t>
            </a:r>
          </a:p>
          <a:p>
            <a:pPr lvl="1"/>
            <a:r>
              <a:rPr lang="en-US" b="0" dirty="0" smtClean="0">
                <a:latin typeface="OCR A Extended" panose="02010509020102010303" pitchFamily="50" charset="0"/>
              </a:rPr>
              <a:t>		</a:t>
            </a:r>
          </a:p>
          <a:p>
            <a:pPr lvl="1"/>
            <a:endParaRPr lang="en-US" b="0" dirty="0">
              <a:latin typeface="OCR A Extended" panose="02010509020102010303" pitchFamily="50" charset="0"/>
            </a:endParaRPr>
          </a:p>
          <a:p>
            <a:pPr lvl="1"/>
            <a:endParaRPr lang="en-US" b="0" dirty="0" smtClean="0">
              <a:latin typeface="OCR A Extended" panose="02010509020102010303" pitchFamily="50" charset="0"/>
            </a:endParaRPr>
          </a:p>
          <a:p>
            <a:pPr lvl="1"/>
            <a:endParaRPr lang="en-US" b="0" dirty="0">
              <a:latin typeface="OCR A Extended" panose="02010509020102010303" pitchFamily="50" charset="0"/>
            </a:endParaRPr>
          </a:p>
          <a:p>
            <a:pPr lvl="1"/>
            <a:endParaRPr lang="en-US" b="0" dirty="0">
              <a:latin typeface="OCR A Extended" panose="02010509020102010303" pitchFamily="50" charset="0"/>
            </a:endParaRPr>
          </a:p>
        </p:txBody>
      </p:sp>
      <p:pic>
        <p:nvPicPr>
          <p:cNvPr id="4" name="Picture 3"/>
          <p:cNvPicPr>
            <a:picLocks noChangeAspect="1"/>
          </p:cNvPicPr>
          <p:nvPr/>
        </p:nvPicPr>
        <p:blipFill>
          <a:blip r:embed="rId2"/>
          <a:stretch>
            <a:fillRect/>
          </a:stretch>
        </p:blipFill>
        <p:spPr>
          <a:xfrm>
            <a:off x="1108147" y="4831860"/>
            <a:ext cx="9978879" cy="726715"/>
          </a:xfrm>
          <a:prstGeom prst="rect">
            <a:avLst/>
          </a:prstGeom>
        </p:spPr>
      </p:pic>
    </p:spTree>
    <p:extLst>
      <p:ext uri="{BB962C8B-B14F-4D97-AF65-F5344CB8AC3E}">
        <p14:creationId xmlns:p14="http://schemas.microsoft.com/office/powerpoint/2010/main" val="100571384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838200" y="1429306"/>
            <a:ext cx="10515600" cy="4747658"/>
          </a:xfrm>
        </p:spPr>
        <p:txBody>
          <a:bodyPr>
            <a:normAutofit/>
          </a:bodyPr>
          <a:lstStyle/>
          <a:p>
            <a:pPr marL="0" indent="0">
              <a:buNone/>
            </a:pPr>
            <a:r>
              <a:rPr lang="en-US" b="1" dirty="0" smtClean="0"/>
              <a:t>OBJECTIVE:</a:t>
            </a:r>
            <a:r>
              <a:rPr lang="en-US" dirty="0" smtClean="0"/>
              <a:t>  </a:t>
            </a:r>
            <a:r>
              <a:rPr lang="en-US" sz="2200" dirty="0" smtClean="0"/>
              <a:t>To </a:t>
            </a:r>
            <a:r>
              <a:rPr lang="en-US" sz="2200" dirty="0"/>
              <a:t>share a baseline understanding of </a:t>
            </a:r>
            <a:r>
              <a:rPr lang="en-US" sz="2200" dirty="0" smtClean="0"/>
              <a:t>containerization </a:t>
            </a:r>
            <a:r>
              <a:rPr lang="en-US" sz="2200" dirty="0"/>
              <a:t>technologies built on </a:t>
            </a:r>
            <a:r>
              <a:rPr lang="en-US" sz="2200" dirty="0" smtClean="0"/>
              <a:t>Docker along with the practical </a:t>
            </a:r>
            <a:r>
              <a:rPr lang="en-US" sz="2200" dirty="0"/>
              <a:t>knowledge necessary to begin </a:t>
            </a:r>
            <a:r>
              <a:rPr lang="en-US" sz="2200" dirty="0" smtClean="0"/>
              <a:t>building, shipping and deploying MEAN </a:t>
            </a:r>
            <a:r>
              <a:rPr lang="en-US" sz="2200" dirty="0"/>
              <a:t>(Mongo / Express / Angular / Node.js) </a:t>
            </a:r>
            <a:r>
              <a:rPr lang="en-US" sz="2200" dirty="0" smtClean="0"/>
              <a:t>applications </a:t>
            </a:r>
            <a:r>
              <a:rPr lang="en-US" sz="2200" dirty="0"/>
              <a:t>in containers</a:t>
            </a:r>
            <a:r>
              <a:rPr lang="en-US" sz="2200" dirty="0" smtClean="0"/>
              <a:t>.</a:t>
            </a:r>
            <a:endParaRPr lang="en-US" sz="2200" dirty="0"/>
          </a:p>
          <a:p>
            <a:pPr marL="0" indent="0">
              <a:buNone/>
            </a:pPr>
            <a:endParaRPr lang="en-US" sz="100" dirty="0" smtClean="0"/>
          </a:p>
          <a:p>
            <a:pPr marL="0" indent="0">
              <a:buNone/>
            </a:pPr>
            <a:r>
              <a:rPr lang="en-US" b="1" dirty="0" smtClean="0"/>
              <a:t>Part 1 – Containers Explained</a:t>
            </a:r>
          </a:p>
          <a:p>
            <a:pPr lvl="1"/>
            <a:r>
              <a:rPr lang="en-US" dirty="0" smtClean="0"/>
              <a:t>What </a:t>
            </a:r>
            <a:r>
              <a:rPr lang="en-US" dirty="0"/>
              <a:t>is containerization?</a:t>
            </a:r>
          </a:p>
          <a:p>
            <a:pPr lvl="1"/>
            <a:r>
              <a:rPr lang="en-US" dirty="0"/>
              <a:t>Why containers?</a:t>
            </a:r>
          </a:p>
          <a:p>
            <a:pPr lvl="1"/>
            <a:r>
              <a:rPr lang="en-US" dirty="0"/>
              <a:t>Hypervisors VS Docker Engines</a:t>
            </a:r>
          </a:p>
          <a:p>
            <a:pPr lvl="1"/>
            <a:r>
              <a:rPr lang="en-US" dirty="0"/>
              <a:t>Engine Orchestration Clusters</a:t>
            </a:r>
          </a:p>
          <a:p>
            <a:pPr lvl="1"/>
            <a:r>
              <a:rPr lang="en-US" dirty="0"/>
              <a:t>Industry </a:t>
            </a:r>
            <a:r>
              <a:rPr lang="en-US" dirty="0" smtClean="0"/>
              <a:t>Adoption</a:t>
            </a:r>
          </a:p>
          <a:p>
            <a:pPr marL="0" indent="0">
              <a:buNone/>
            </a:pPr>
            <a:endParaRPr lang="en-US" sz="100" dirty="0" smtClean="0"/>
          </a:p>
          <a:p>
            <a:pPr marL="0" indent="0">
              <a:buNone/>
            </a:pPr>
            <a:r>
              <a:rPr lang="en-US" b="1" dirty="0" smtClean="0"/>
              <a:t>Part 2 – One MEAN Docker Demo</a:t>
            </a:r>
            <a:endParaRPr lang="en-US" b="1" dirty="0"/>
          </a:p>
          <a:p>
            <a:endParaRPr lang="en-US" dirty="0"/>
          </a:p>
        </p:txBody>
      </p:sp>
    </p:spTree>
    <p:extLst>
      <p:ext uri="{BB962C8B-B14F-4D97-AF65-F5344CB8AC3E}">
        <p14:creationId xmlns:p14="http://schemas.microsoft.com/office/powerpoint/2010/main" val="262229409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a:t>
            </a:r>
            <a:endParaRPr lang="en-US" dirty="0"/>
          </a:p>
        </p:txBody>
      </p:sp>
      <p:sp>
        <p:nvSpPr>
          <p:cNvPr id="5" name="Text Placeholder 4"/>
          <p:cNvSpPr>
            <a:spLocks noGrp="1"/>
          </p:cNvSpPr>
          <p:nvPr>
            <p:ph type="body" idx="1"/>
          </p:nvPr>
        </p:nvSpPr>
        <p:spPr>
          <a:xfrm>
            <a:off x="619919" y="1088571"/>
            <a:ext cx="10955337" cy="4493623"/>
          </a:xfrm>
        </p:spPr>
        <p:txBody>
          <a:bodyPr>
            <a:normAutofit/>
          </a:bodyPr>
          <a:lstStyle/>
          <a:p>
            <a:r>
              <a:rPr lang="en-US" b="0" dirty="0"/>
              <a:t>Interacting with deployed services and </a:t>
            </a:r>
            <a:r>
              <a:rPr lang="en-US" b="0" dirty="0" smtClean="0"/>
              <a:t>containers</a:t>
            </a:r>
          </a:p>
          <a:p>
            <a:r>
              <a:rPr lang="en-US" dirty="0" err="1" smtClean="0">
                <a:latin typeface="OCR A Extended" panose="02010509020102010303" pitchFamily="50" charset="0"/>
              </a:rPr>
              <a:t>docker</a:t>
            </a:r>
            <a:r>
              <a:rPr lang="en-US" dirty="0" smtClean="0">
                <a:latin typeface="OCR A Extended" panose="02010509020102010303" pitchFamily="50" charset="0"/>
              </a:rPr>
              <a:t> </a:t>
            </a:r>
            <a:r>
              <a:rPr lang="en-US" dirty="0" err="1" smtClean="0">
                <a:latin typeface="OCR A Extended" panose="02010509020102010303" pitchFamily="50" charset="0"/>
              </a:rPr>
              <a:t>ps</a:t>
            </a:r>
            <a:endParaRPr lang="en-US" dirty="0" smtClean="0">
              <a:latin typeface="OCR A Extended" panose="02010509020102010303" pitchFamily="50" charset="0"/>
            </a:endParaRPr>
          </a:p>
          <a:p>
            <a:r>
              <a:rPr lang="en-US" dirty="0" err="1" smtClean="0">
                <a:latin typeface="OCR A Extended" panose="02010509020102010303" pitchFamily="50" charset="0"/>
              </a:rPr>
              <a:t>docker</a:t>
            </a:r>
            <a:r>
              <a:rPr lang="en-US" dirty="0" smtClean="0">
                <a:latin typeface="OCR A Extended" panose="02010509020102010303" pitchFamily="50" charset="0"/>
              </a:rPr>
              <a:t> </a:t>
            </a:r>
            <a:r>
              <a:rPr lang="en-US" dirty="0" smtClean="0">
                <a:latin typeface="OCR A Extended" panose="02010509020102010303" pitchFamily="50" charset="0"/>
              </a:rPr>
              <a:t>logs</a:t>
            </a:r>
            <a:endParaRPr lang="en-US" b="0" dirty="0"/>
          </a:p>
          <a:p>
            <a:r>
              <a:rPr lang="en-US" dirty="0" err="1">
                <a:latin typeface="OCR A Extended" panose="02010509020102010303" pitchFamily="50" charset="0"/>
              </a:rPr>
              <a:t>docker</a:t>
            </a:r>
            <a:r>
              <a:rPr lang="en-US" dirty="0">
                <a:latin typeface="OCR A Extended" panose="02010509020102010303" pitchFamily="50" charset="0"/>
              </a:rPr>
              <a:t> exec</a:t>
            </a:r>
            <a:r>
              <a:rPr lang="en-US" b="0" dirty="0">
                <a:latin typeface="OCR A Extended" panose="02010509020102010303" pitchFamily="50" charset="0"/>
              </a:rPr>
              <a:t> –it 275fc4b89d42 </a:t>
            </a:r>
            <a:r>
              <a:rPr lang="en-US" b="0" dirty="0" smtClean="0">
                <a:latin typeface="OCR A Extended" panose="02010509020102010303" pitchFamily="50" charset="0"/>
              </a:rPr>
              <a:t>bash</a:t>
            </a:r>
          </a:p>
          <a:p>
            <a:r>
              <a:rPr lang="en-US" b="0" dirty="0">
                <a:latin typeface="OCR A Extended" panose="02010509020102010303" pitchFamily="50" charset="0"/>
              </a:rPr>
              <a:t>	</a:t>
            </a:r>
            <a:r>
              <a:rPr lang="en-US" b="0" dirty="0" smtClean="0">
                <a:latin typeface="OCR A Extended" panose="02010509020102010303" pitchFamily="50" charset="0"/>
              </a:rPr>
              <a:t>cd </a:t>
            </a:r>
            <a:r>
              <a:rPr lang="en-US" b="0" dirty="0">
                <a:latin typeface="OCR A Extended" panose="02010509020102010303" pitchFamily="50" charset="0"/>
              </a:rPr>
              <a:t>/home &amp;&amp; </a:t>
            </a:r>
            <a:r>
              <a:rPr lang="en-US" b="0" dirty="0" err="1">
                <a:latin typeface="OCR A Extended" panose="02010509020102010303" pitchFamily="50" charset="0"/>
              </a:rPr>
              <a:t>mongoimport</a:t>
            </a:r>
            <a:r>
              <a:rPr lang="en-US" b="0" dirty="0">
                <a:latin typeface="OCR A Extended" panose="02010509020102010303" pitchFamily="50" charset="0"/>
              </a:rPr>
              <a:t> 	--</a:t>
            </a:r>
            <a:r>
              <a:rPr lang="en-US" b="0" dirty="0" err="1" smtClean="0">
                <a:latin typeface="OCR A Extended" panose="02010509020102010303" pitchFamily="50" charset="0"/>
              </a:rPr>
              <a:t>db</a:t>
            </a:r>
            <a:r>
              <a:rPr lang="en-US" b="0" dirty="0" smtClean="0">
                <a:latin typeface="OCR A Extended" panose="02010509020102010303" pitchFamily="50" charset="0"/>
              </a:rPr>
              <a:t> mean-angular6 </a:t>
            </a:r>
            <a:r>
              <a:rPr lang="en-US" b="0" dirty="0">
                <a:latin typeface="OCR A Extended" panose="02010509020102010303" pitchFamily="50" charset="0"/>
              </a:rPr>
              <a:t>--collection </a:t>
            </a:r>
            <a:r>
              <a:rPr lang="en-US" b="0" dirty="0" smtClean="0">
                <a:latin typeface="OCR A Extended" panose="02010509020102010303" pitchFamily="50" charset="0"/>
              </a:rPr>
              <a:t>entries /home/</a:t>
            </a:r>
            <a:r>
              <a:rPr lang="en-US" b="0" dirty="0" err="1" smtClean="0">
                <a:latin typeface="OCR A Extended" panose="02010509020102010303" pitchFamily="50" charset="0"/>
              </a:rPr>
              <a:t>data.json</a:t>
            </a:r>
            <a:r>
              <a:rPr lang="en-US" dirty="0" smtClean="0">
                <a:latin typeface="OCR A Extended" panose="02010509020102010303" pitchFamily="50" charset="0"/>
              </a:rPr>
              <a:t> </a:t>
            </a:r>
            <a:endParaRPr lang="en-US" b="0" dirty="0"/>
          </a:p>
          <a:p>
            <a:pPr lvl="1"/>
            <a:endParaRPr lang="en-US" b="0" dirty="0"/>
          </a:p>
          <a:p>
            <a:pPr lvl="1"/>
            <a:endParaRPr lang="en-US" b="0" dirty="0" smtClean="0"/>
          </a:p>
          <a:p>
            <a:pPr lvl="1"/>
            <a:endParaRPr lang="en-US" b="0" dirty="0" smtClean="0"/>
          </a:p>
          <a:p>
            <a:pPr lvl="1"/>
            <a:endParaRPr lang="en-US" b="0" dirty="0" smtClean="0"/>
          </a:p>
          <a:p>
            <a:pPr lvl="1"/>
            <a:endParaRPr lang="en-US" b="0" dirty="0"/>
          </a:p>
        </p:txBody>
      </p:sp>
      <p:pic>
        <p:nvPicPr>
          <p:cNvPr id="3" name="Picture 2"/>
          <p:cNvPicPr>
            <a:picLocks noChangeAspect="1"/>
          </p:cNvPicPr>
          <p:nvPr/>
        </p:nvPicPr>
        <p:blipFill>
          <a:blip r:embed="rId2"/>
          <a:stretch>
            <a:fillRect/>
          </a:stretch>
        </p:blipFill>
        <p:spPr>
          <a:xfrm>
            <a:off x="1659895" y="3960531"/>
            <a:ext cx="9093830" cy="2479696"/>
          </a:xfrm>
          <a:prstGeom prst="rect">
            <a:avLst/>
          </a:prstGeom>
        </p:spPr>
      </p:pic>
    </p:spTree>
    <p:extLst>
      <p:ext uri="{BB962C8B-B14F-4D97-AF65-F5344CB8AC3E}">
        <p14:creationId xmlns:p14="http://schemas.microsoft.com/office/powerpoint/2010/main" val="521104175"/>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a:t>
            </a:r>
            <a:endParaRPr lang="en-US" dirty="0"/>
          </a:p>
        </p:txBody>
      </p:sp>
      <p:sp>
        <p:nvSpPr>
          <p:cNvPr id="5" name="Text Placeholder 4"/>
          <p:cNvSpPr>
            <a:spLocks noGrp="1"/>
          </p:cNvSpPr>
          <p:nvPr>
            <p:ph type="body" idx="1"/>
          </p:nvPr>
        </p:nvSpPr>
        <p:spPr>
          <a:xfrm>
            <a:off x="619919" y="1428063"/>
            <a:ext cx="10955337" cy="862291"/>
          </a:xfrm>
        </p:spPr>
        <p:txBody>
          <a:bodyPr>
            <a:normAutofit lnSpcReduction="10000"/>
          </a:bodyPr>
          <a:lstStyle/>
          <a:p>
            <a:r>
              <a:rPr lang="en-US" b="0" dirty="0" smtClean="0"/>
              <a:t>Test the application using a local browser by browsing:</a:t>
            </a:r>
          </a:p>
          <a:p>
            <a:r>
              <a:rPr lang="en-US" b="0" dirty="0" smtClean="0">
                <a:hlinkClick r:id="rId2"/>
              </a:rPr>
              <a:t>http://localhost:8080</a:t>
            </a:r>
            <a:endParaRPr lang="en-US" b="0" dirty="0" smtClean="0"/>
          </a:p>
        </p:txBody>
      </p:sp>
      <p:pic>
        <p:nvPicPr>
          <p:cNvPr id="3" name="Picture 2"/>
          <p:cNvPicPr>
            <a:picLocks noChangeAspect="1"/>
          </p:cNvPicPr>
          <p:nvPr/>
        </p:nvPicPr>
        <p:blipFill>
          <a:blip r:embed="rId3"/>
          <a:stretch>
            <a:fillRect/>
          </a:stretch>
        </p:blipFill>
        <p:spPr>
          <a:xfrm>
            <a:off x="4230525" y="2039164"/>
            <a:ext cx="5010693" cy="4074253"/>
          </a:xfrm>
          <a:prstGeom prst="rect">
            <a:avLst/>
          </a:prstGeom>
        </p:spPr>
      </p:pic>
    </p:spTree>
    <p:extLst>
      <p:ext uri="{BB962C8B-B14F-4D97-AF65-F5344CB8AC3E}">
        <p14:creationId xmlns:p14="http://schemas.microsoft.com/office/powerpoint/2010/main" val="4055021672"/>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 (optional)</a:t>
            </a:r>
            <a:endParaRPr lang="en-US" dirty="0"/>
          </a:p>
        </p:txBody>
      </p:sp>
      <p:sp>
        <p:nvSpPr>
          <p:cNvPr id="5" name="Text Placeholder 4"/>
          <p:cNvSpPr>
            <a:spLocks noGrp="1"/>
          </p:cNvSpPr>
          <p:nvPr>
            <p:ph type="body" idx="1"/>
          </p:nvPr>
        </p:nvSpPr>
        <p:spPr>
          <a:xfrm>
            <a:off x="839788" y="1271452"/>
            <a:ext cx="10955337" cy="2682239"/>
          </a:xfrm>
        </p:spPr>
        <p:txBody>
          <a:bodyPr>
            <a:normAutofit/>
          </a:bodyPr>
          <a:lstStyle/>
          <a:p>
            <a:r>
              <a:rPr lang="en-US" dirty="0"/>
              <a:t>Initialize a single node Swarm:</a:t>
            </a:r>
          </a:p>
          <a:p>
            <a:r>
              <a:rPr lang="en-US" sz="2000" b="0" dirty="0"/>
              <a:t>1 – Initialize the </a:t>
            </a:r>
            <a:r>
              <a:rPr lang="en-US" sz="2000" b="0" dirty="0" err="1"/>
              <a:t>docker</a:t>
            </a:r>
            <a:r>
              <a:rPr lang="en-US" sz="2000" b="0" dirty="0"/>
              <a:t> swarm</a:t>
            </a:r>
          </a:p>
          <a:p>
            <a:r>
              <a:rPr lang="en-US" sz="2000" b="0" dirty="0"/>
              <a:t>	</a:t>
            </a:r>
            <a:r>
              <a:rPr lang="en-US" sz="2000" dirty="0" err="1">
                <a:latin typeface="OCR A Extended" panose="02010509020102010303" pitchFamily="50" charset="0"/>
              </a:rPr>
              <a:t>docker</a:t>
            </a:r>
            <a:r>
              <a:rPr lang="en-US" sz="2000" dirty="0">
                <a:latin typeface="OCR A Extended" panose="02010509020102010303" pitchFamily="50" charset="0"/>
              </a:rPr>
              <a:t> swarm </a:t>
            </a:r>
            <a:r>
              <a:rPr lang="en-US" sz="2000" dirty="0" err="1">
                <a:latin typeface="OCR A Extended" panose="02010509020102010303" pitchFamily="50" charset="0"/>
              </a:rPr>
              <a:t>init</a:t>
            </a:r>
            <a:endParaRPr lang="en-US" sz="2000" dirty="0">
              <a:latin typeface="OCR A Extended" panose="02010509020102010303" pitchFamily="50" charset="0"/>
            </a:endParaRPr>
          </a:p>
          <a:p>
            <a:r>
              <a:rPr lang="en-US" sz="2000" b="0" dirty="0"/>
              <a:t>2 – Verify swarm is active</a:t>
            </a:r>
          </a:p>
          <a:p>
            <a:r>
              <a:rPr lang="en-US" sz="2000" b="0" dirty="0"/>
              <a:t>	</a:t>
            </a:r>
            <a:r>
              <a:rPr lang="en-US" sz="2000" dirty="0" err="1">
                <a:latin typeface="OCR A Extended" panose="02010509020102010303" pitchFamily="50" charset="0"/>
              </a:rPr>
              <a:t>docker</a:t>
            </a:r>
            <a:r>
              <a:rPr lang="en-US" sz="2000" dirty="0">
                <a:latin typeface="OCR A Extended" panose="02010509020102010303" pitchFamily="50" charset="0"/>
              </a:rPr>
              <a:t> node ls</a:t>
            </a:r>
          </a:p>
          <a:p>
            <a:endParaRPr lang="en-US" sz="3800" dirty="0"/>
          </a:p>
        </p:txBody>
      </p:sp>
      <p:pic>
        <p:nvPicPr>
          <p:cNvPr id="3" name="Picture 2"/>
          <p:cNvPicPr>
            <a:picLocks noChangeAspect="1"/>
          </p:cNvPicPr>
          <p:nvPr/>
        </p:nvPicPr>
        <p:blipFill>
          <a:blip r:embed="rId2"/>
          <a:stretch>
            <a:fillRect/>
          </a:stretch>
        </p:blipFill>
        <p:spPr>
          <a:xfrm>
            <a:off x="839788" y="3577481"/>
            <a:ext cx="10612154" cy="2187593"/>
          </a:xfrm>
          <a:prstGeom prst="rect">
            <a:avLst/>
          </a:prstGeom>
        </p:spPr>
      </p:pic>
    </p:spTree>
    <p:extLst>
      <p:ext uri="{BB962C8B-B14F-4D97-AF65-F5344CB8AC3E}">
        <p14:creationId xmlns:p14="http://schemas.microsoft.com/office/powerpoint/2010/main" val="3269795445"/>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 (optional)</a:t>
            </a:r>
            <a:endParaRPr lang="en-US" dirty="0"/>
          </a:p>
        </p:txBody>
      </p:sp>
      <p:sp>
        <p:nvSpPr>
          <p:cNvPr id="5" name="Text Placeholder 4"/>
          <p:cNvSpPr>
            <a:spLocks noGrp="1"/>
          </p:cNvSpPr>
          <p:nvPr>
            <p:ph type="body" idx="1"/>
          </p:nvPr>
        </p:nvSpPr>
        <p:spPr>
          <a:xfrm>
            <a:off x="839788" y="1066801"/>
            <a:ext cx="10955337" cy="3338944"/>
          </a:xfrm>
        </p:spPr>
        <p:txBody>
          <a:bodyPr>
            <a:noAutofit/>
          </a:bodyPr>
          <a:lstStyle/>
          <a:p>
            <a:r>
              <a:rPr lang="en-US" dirty="0"/>
              <a:t>Configure overlay network (Standard Class C internal network):</a:t>
            </a:r>
          </a:p>
          <a:p>
            <a:r>
              <a:rPr lang="en-US" sz="2000" b="0" dirty="0"/>
              <a:t>1 – Issue the following command to create an internal Class C overlay network for internal communications / physical network abstraction.</a:t>
            </a:r>
          </a:p>
          <a:p>
            <a:r>
              <a:rPr lang="en-US" sz="2000" dirty="0" err="1" smtClean="0">
                <a:latin typeface="OCR A Extended" panose="02010509020102010303" pitchFamily="50" charset="0"/>
              </a:rPr>
              <a:t>docker</a:t>
            </a:r>
            <a:r>
              <a:rPr lang="en-US" sz="2000" dirty="0" smtClean="0">
                <a:latin typeface="OCR A Extended" panose="02010509020102010303" pitchFamily="50" charset="0"/>
              </a:rPr>
              <a:t> </a:t>
            </a:r>
            <a:r>
              <a:rPr lang="en-US" sz="2000" dirty="0">
                <a:latin typeface="OCR A Extended" panose="02010509020102010303" pitchFamily="50" charset="0"/>
              </a:rPr>
              <a:t>network create -d overlay </a:t>
            </a:r>
            <a:r>
              <a:rPr lang="en-US" sz="2000" dirty="0" smtClean="0">
                <a:latin typeface="OCR A Extended" panose="02010509020102010303" pitchFamily="50" charset="0"/>
              </a:rPr>
              <a:t>--</a:t>
            </a:r>
            <a:r>
              <a:rPr lang="en-US" sz="2000" dirty="0">
                <a:latin typeface="OCR A Extended" panose="02010509020102010303" pitchFamily="50" charset="0"/>
              </a:rPr>
              <a:t>subnet=10.2.0.0/24 --gateway 10.2.0.1 </a:t>
            </a:r>
            <a:r>
              <a:rPr lang="en-US" sz="2000" dirty="0" smtClean="0">
                <a:latin typeface="OCR A Extended" panose="02010509020102010303" pitchFamily="50" charset="0"/>
              </a:rPr>
              <a:t>--</a:t>
            </a:r>
            <a:r>
              <a:rPr lang="en-US" sz="2000" dirty="0">
                <a:latin typeface="OCR A Extended" panose="02010509020102010303" pitchFamily="50" charset="0"/>
              </a:rPr>
              <a:t>label 	</a:t>
            </a:r>
            <a:r>
              <a:rPr lang="en-US" sz="2000" dirty="0" err="1">
                <a:latin typeface="OCR A Extended" panose="02010509020102010303" pitchFamily="50" charset="0"/>
              </a:rPr>
              <a:t>com.docker.overlaynetwork</a:t>
            </a:r>
            <a:r>
              <a:rPr lang="en-US" sz="2000" dirty="0">
                <a:latin typeface="OCR A Extended" panose="02010509020102010303" pitchFamily="50" charset="0"/>
              </a:rPr>
              <a:t>=true </a:t>
            </a:r>
            <a:r>
              <a:rPr lang="en-US" sz="2000" dirty="0" smtClean="0">
                <a:latin typeface="OCR A Extended" panose="02010509020102010303" pitchFamily="50" charset="0"/>
              </a:rPr>
              <a:t>mean-net</a:t>
            </a:r>
            <a:endParaRPr lang="en-US" sz="2000" dirty="0">
              <a:latin typeface="OCR A Extended" panose="02010509020102010303" pitchFamily="50" charset="0"/>
            </a:endParaRPr>
          </a:p>
          <a:p>
            <a:r>
              <a:rPr lang="en-US" sz="2000" b="0" dirty="0"/>
              <a:t>2 – Verify network creation</a:t>
            </a:r>
          </a:p>
          <a:p>
            <a:r>
              <a:rPr lang="en-US" sz="2000" dirty="0">
                <a:latin typeface="OCR A Extended" panose="02010509020102010303" pitchFamily="50" charset="0"/>
              </a:rPr>
              <a:t>	</a:t>
            </a:r>
            <a:r>
              <a:rPr lang="en-US" sz="2000" dirty="0" err="1">
                <a:latin typeface="OCR A Extended" panose="02010509020102010303" pitchFamily="50" charset="0"/>
              </a:rPr>
              <a:t>docker</a:t>
            </a:r>
            <a:r>
              <a:rPr lang="en-US" sz="2000" dirty="0">
                <a:latin typeface="OCR A Extended" panose="02010509020102010303" pitchFamily="50" charset="0"/>
              </a:rPr>
              <a:t> network ls</a:t>
            </a:r>
          </a:p>
        </p:txBody>
      </p:sp>
      <p:pic>
        <p:nvPicPr>
          <p:cNvPr id="4" name="Picture 3"/>
          <p:cNvPicPr>
            <a:picLocks noChangeAspect="1"/>
          </p:cNvPicPr>
          <p:nvPr/>
        </p:nvPicPr>
        <p:blipFill>
          <a:blip r:embed="rId2"/>
          <a:stretch>
            <a:fillRect/>
          </a:stretch>
        </p:blipFill>
        <p:spPr>
          <a:xfrm>
            <a:off x="839788" y="4501539"/>
            <a:ext cx="10515600" cy="2000465"/>
          </a:xfrm>
          <a:prstGeom prst="rect">
            <a:avLst/>
          </a:prstGeom>
        </p:spPr>
      </p:pic>
    </p:spTree>
    <p:extLst>
      <p:ext uri="{BB962C8B-B14F-4D97-AF65-F5344CB8AC3E}">
        <p14:creationId xmlns:p14="http://schemas.microsoft.com/office/powerpoint/2010/main" val="4000143734"/>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 (optional)</a:t>
            </a:r>
            <a:endParaRPr lang="en-US" dirty="0"/>
          </a:p>
        </p:txBody>
      </p:sp>
      <p:sp>
        <p:nvSpPr>
          <p:cNvPr id="5" name="Text Placeholder 4"/>
          <p:cNvSpPr>
            <a:spLocks noGrp="1"/>
          </p:cNvSpPr>
          <p:nvPr>
            <p:ph type="body" idx="1"/>
          </p:nvPr>
        </p:nvSpPr>
        <p:spPr>
          <a:xfrm>
            <a:off x="839788" y="1076326"/>
            <a:ext cx="10955337" cy="2207202"/>
          </a:xfrm>
        </p:spPr>
        <p:txBody>
          <a:bodyPr>
            <a:normAutofit/>
          </a:bodyPr>
          <a:lstStyle/>
          <a:p>
            <a:r>
              <a:rPr lang="en-US" dirty="0" smtClean="0"/>
              <a:t>Modify </a:t>
            </a:r>
            <a:r>
              <a:rPr lang="en-US" dirty="0" err="1" smtClean="0"/>
              <a:t>docker</a:t>
            </a:r>
            <a:r>
              <a:rPr lang="en-US" dirty="0" smtClean="0"/>
              <a:t>-compose-</a:t>
            </a:r>
            <a:r>
              <a:rPr lang="en-US" dirty="0" err="1" smtClean="0"/>
              <a:t>stack.yml</a:t>
            </a:r>
            <a:r>
              <a:rPr lang="en-US" dirty="0" smtClean="0"/>
              <a:t> to leverage the Swarm and deploy the stack:</a:t>
            </a:r>
            <a:endParaRPr lang="en-US" dirty="0"/>
          </a:p>
          <a:p>
            <a:r>
              <a:rPr lang="en-US" sz="2000" b="0" dirty="0"/>
              <a:t>1 – </a:t>
            </a:r>
            <a:r>
              <a:rPr lang="en-US" sz="2000" b="0" dirty="0" smtClean="0"/>
              <a:t>Edit the </a:t>
            </a:r>
            <a:r>
              <a:rPr lang="en-US" sz="2000" b="0" dirty="0" err="1" smtClean="0"/>
              <a:t>docker</a:t>
            </a:r>
            <a:r>
              <a:rPr lang="en-US" sz="2000" b="0" dirty="0" smtClean="0"/>
              <a:t>-compose-</a:t>
            </a:r>
            <a:r>
              <a:rPr lang="en-US" sz="2000" b="0" dirty="0" err="1" smtClean="0"/>
              <a:t>stack.yml</a:t>
            </a:r>
            <a:endParaRPr lang="en-US" sz="2000" dirty="0">
              <a:latin typeface="OCR A Extended" panose="02010509020102010303" pitchFamily="50" charset="0"/>
            </a:endParaRPr>
          </a:p>
          <a:p>
            <a:r>
              <a:rPr lang="en-US" sz="2000" b="0" dirty="0"/>
              <a:t>2 – </a:t>
            </a:r>
            <a:r>
              <a:rPr lang="en-US" sz="2000" b="0" dirty="0" smtClean="0"/>
              <a:t>Deploy the stack</a:t>
            </a:r>
            <a:endParaRPr lang="en-US" sz="2000" b="0" dirty="0"/>
          </a:p>
          <a:p>
            <a:r>
              <a:rPr lang="en-US" sz="2000" dirty="0">
                <a:latin typeface="OCR A Extended" panose="02010509020102010303" pitchFamily="50" charset="0"/>
              </a:rPr>
              <a:t>	</a:t>
            </a:r>
            <a:r>
              <a:rPr lang="en-US" sz="2000" dirty="0" err="1">
                <a:latin typeface="OCR A Extended" panose="02010509020102010303" pitchFamily="50" charset="0"/>
              </a:rPr>
              <a:t>docker</a:t>
            </a:r>
            <a:r>
              <a:rPr lang="en-US" sz="2000" dirty="0">
                <a:latin typeface="OCR A Extended" panose="02010509020102010303" pitchFamily="50" charset="0"/>
              </a:rPr>
              <a:t> </a:t>
            </a:r>
            <a:r>
              <a:rPr lang="en-US" sz="2000" dirty="0" smtClean="0">
                <a:latin typeface="OCR A Extended" panose="02010509020102010303" pitchFamily="50" charset="0"/>
              </a:rPr>
              <a:t>stack deploy </a:t>
            </a:r>
            <a:r>
              <a:rPr lang="en-US" sz="2000" dirty="0" smtClean="0">
                <a:latin typeface="OCR A Extended" panose="02010509020102010303" pitchFamily="50" charset="0"/>
              </a:rPr>
              <a:t>-c </a:t>
            </a:r>
            <a:r>
              <a:rPr lang="en-US" sz="2000" dirty="0" err="1" smtClean="0">
                <a:latin typeface="OCR A Extended" panose="02010509020102010303" pitchFamily="50" charset="0"/>
              </a:rPr>
              <a:t>docker</a:t>
            </a:r>
            <a:r>
              <a:rPr lang="en-US" sz="2000" dirty="0" smtClean="0">
                <a:latin typeface="OCR A Extended" panose="02010509020102010303" pitchFamily="50" charset="0"/>
              </a:rPr>
              <a:t>-compose-</a:t>
            </a:r>
            <a:r>
              <a:rPr lang="en-US" sz="2000" dirty="0" err="1" smtClean="0">
                <a:latin typeface="OCR A Extended" panose="02010509020102010303" pitchFamily="50" charset="0"/>
              </a:rPr>
              <a:t>stack.yml</a:t>
            </a:r>
            <a:r>
              <a:rPr lang="en-US" sz="2000" dirty="0" smtClean="0">
                <a:latin typeface="OCR A Extended" panose="02010509020102010303" pitchFamily="50" charset="0"/>
              </a:rPr>
              <a:t> </a:t>
            </a:r>
            <a:r>
              <a:rPr lang="en-US" sz="2000" dirty="0" err="1" smtClean="0">
                <a:latin typeface="OCR A Extended" panose="02010509020102010303" pitchFamily="50" charset="0"/>
              </a:rPr>
              <a:t>mean_stack</a:t>
            </a:r>
            <a:endParaRPr lang="en-US" sz="2000" dirty="0" smtClean="0">
              <a:latin typeface="OCR A Extended" panose="02010509020102010303" pitchFamily="50" charset="0"/>
            </a:endParaRPr>
          </a:p>
        </p:txBody>
      </p:sp>
      <p:pic>
        <p:nvPicPr>
          <p:cNvPr id="3" name="Picture 2"/>
          <p:cNvPicPr>
            <a:picLocks noChangeAspect="1"/>
          </p:cNvPicPr>
          <p:nvPr/>
        </p:nvPicPr>
        <p:blipFill>
          <a:blip r:embed="rId2"/>
          <a:stretch>
            <a:fillRect/>
          </a:stretch>
        </p:blipFill>
        <p:spPr>
          <a:xfrm>
            <a:off x="839789" y="3649400"/>
            <a:ext cx="10289766" cy="778878"/>
          </a:xfrm>
          <a:prstGeom prst="rect">
            <a:avLst/>
          </a:prstGeom>
        </p:spPr>
      </p:pic>
    </p:spTree>
    <p:extLst>
      <p:ext uri="{BB962C8B-B14F-4D97-AF65-F5344CB8AC3E}">
        <p14:creationId xmlns:p14="http://schemas.microsoft.com/office/powerpoint/2010/main" val="2634209124"/>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Docker </a:t>
            </a:r>
            <a:r>
              <a:rPr lang="en-US" dirty="0" smtClean="0"/>
              <a:t>Demonstration (optional)</a:t>
            </a:r>
            <a:endParaRPr lang="en-US" dirty="0"/>
          </a:p>
        </p:txBody>
      </p:sp>
      <p:sp>
        <p:nvSpPr>
          <p:cNvPr id="5" name="Text Placeholder 4"/>
          <p:cNvSpPr>
            <a:spLocks noGrp="1"/>
          </p:cNvSpPr>
          <p:nvPr>
            <p:ph type="body" idx="1"/>
          </p:nvPr>
        </p:nvSpPr>
        <p:spPr>
          <a:xfrm>
            <a:off x="839788" y="1076326"/>
            <a:ext cx="10955337" cy="1483994"/>
          </a:xfrm>
        </p:spPr>
        <p:txBody>
          <a:bodyPr>
            <a:normAutofit/>
          </a:bodyPr>
          <a:lstStyle/>
          <a:p>
            <a:r>
              <a:rPr lang="en-US" dirty="0" smtClean="0"/>
              <a:t>Scaling a </a:t>
            </a:r>
            <a:r>
              <a:rPr lang="en-US" dirty="0" err="1" smtClean="0"/>
              <a:t>docker</a:t>
            </a:r>
            <a:r>
              <a:rPr lang="en-US" dirty="0" smtClean="0"/>
              <a:t> service:</a:t>
            </a:r>
            <a:endParaRPr lang="en-US" dirty="0"/>
          </a:p>
          <a:p>
            <a:r>
              <a:rPr lang="en-US" sz="2000" b="0" dirty="0"/>
              <a:t>1 </a:t>
            </a:r>
            <a:r>
              <a:rPr lang="en-US" sz="2000" b="0" dirty="0" smtClean="0"/>
              <a:t>– Issue the scale command and verify the result</a:t>
            </a:r>
          </a:p>
          <a:p>
            <a:r>
              <a:rPr lang="en-US" sz="2000" dirty="0" smtClean="0">
                <a:latin typeface="OCR A Extended" panose="02010509020102010303" pitchFamily="50" charset="0"/>
              </a:rPr>
              <a:t>	</a:t>
            </a:r>
            <a:r>
              <a:rPr lang="en-US" sz="2000" dirty="0" err="1" smtClean="0">
                <a:latin typeface="OCR A Extended" panose="02010509020102010303" pitchFamily="50" charset="0"/>
              </a:rPr>
              <a:t>docker</a:t>
            </a:r>
            <a:r>
              <a:rPr lang="en-US" sz="2000" dirty="0" smtClean="0">
                <a:latin typeface="OCR A Extended" panose="02010509020102010303" pitchFamily="50" charset="0"/>
              </a:rPr>
              <a:t> </a:t>
            </a:r>
            <a:r>
              <a:rPr lang="en-US" sz="2000" dirty="0" smtClean="0">
                <a:latin typeface="OCR A Extended" panose="02010509020102010303" pitchFamily="50" charset="0"/>
              </a:rPr>
              <a:t>service scale </a:t>
            </a:r>
            <a:r>
              <a:rPr lang="en-US" sz="2000" dirty="0" err="1" smtClean="0">
                <a:latin typeface="OCR A Extended" panose="02010509020102010303" pitchFamily="50" charset="0"/>
              </a:rPr>
              <a:t>mean_stack_meandemo_nginx_angular_node</a:t>
            </a:r>
            <a:r>
              <a:rPr lang="en-US" sz="2000" dirty="0" smtClean="0">
                <a:latin typeface="OCR A Extended" panose="02010509020102010303" pitchFamily="50" charset="0"/>
              </a:rPr>
              <a:t>=5</a:t>
            </a:r>
            <a:endParaRPr lang="en-US" sz="2000" dirty="0" smtClean="0">
              <a:latin typeface="OCR A Extended" panose="02010509020102010303" pitchFamily="50" charset="0"/>
            </a:endParaRPr>
          </a:p>
        </p:txBody>
      </p:sp>
      <p:pic>
        <p:nvPicPr>
          <p:cNvPr id="4" name="Picture 3"/>
          <p:cNvPicPr>
            <a:picLocks noChangeAspect="1"/>
          </p:cNvPicPr>
          <p:nvPr/>
        </p:nvPicPr>
        <p:blipFill>
          <a:blip r:embed="rId2"/>
          <a:stretch>
            <a:fillRect/>
          </a:stretch>
        </p:blipFill>
        <p:spPr>
          <a:xfrm>
            <a:off x="839788" y="2905106"/>
            <a:ext cx="10356170" cy="2186848"/>
          </a:xfrm>
          <a:prstGeom prst="rect">
            <a:avLst/>
          </a:prstGeom>
        </p:spPr>
      </p:pic>
    </p:spTree>
    <p:extLst>
      <p:ext uri="{BB962C8B-B14F-4D97-AF65-F5344CB8AC3E}">
        <p14:creationId xmlns:p14="http://schemas.microsoft.com/office/powerpoint/2010/main" val="2664999127"/>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Useful URLs</a:t>
            </a:r>
          </a:p>
        </p:txBody>
      </p:sp>
      <p:sp>
        <p:nvSpPr>
          <p:cNvPr id="5" name="Text Placeholder 4"/>
          <p:cNvSpPr>
            <a:spLocks noGrp="1"/>
          </p:cNvSpPr>
          <p:nvPr>
            <p:ph type="body" idx="1"/>
          </p:nvPr>
        </p:nvSpPr>
        <p:spPr>
          <a:xfrm>
            <a:off x="839788" y="1076327"/>
            <a:ext cx="10955337" cy="4566828"/>
          </a:xfrm>
        </p:spPr>
        <p:txBody>
          <a:bodyPr>
            <a:normAutofit fontScale="92500" lnSpcReduction="20000"/>
          </a:bodyPr>
          <a:lstStyle/>
          <a:p>
            <a:r>
              <a:rPr lang="en-US" sz="2800" b="0" dirty="0" smtClean="0"/>
              <a:t>----------------------------------------------------------------------------------------------------------</a:t>
            </a:r>
            <a:endParaRPr lang="en-US" sz="2800" b="0" dirty="0"/>
          </a:p>
          <a:p>
            <a:r>
              <a:rPr lang="en-US" sz="2800" dirty="0" smtClean="0"/>
              <a:t>Demo Project </a:t>
            </a:r>
            <a:r>
              <a:rPr lang="en-US" sz="2800" dirty="0" err="1" smtClean="0"/>
              <a:t>Git</a:t>
            </a:r>
            <a:r>
              <a:rPr lang="en-US" sz="2800" dirty="0"/>
              <a:t> Repo - </a:t>
            </a:r>
            <a:r>
              <a:rPr lang="en-US" sz="2800" dirty="0">
                <a:hlinkClick r:id="rId2"/>
              </a:rPr>
              <a:t>https://</a:t>
            </a:r>
            <a:r>
              <a:rPr lang="en-US" sz="2800" dirty="0" smtClean="0">
                <a:hlinkClick r:id="rId2"/>
              </a:rPr>
              <a:t>github.com/jhuopensource/meandemo</a:t>
            </a:r>
            <a:r>
              <a:rPr lang="en-US" sz="2800" dirty="0" smtClean="0"/>
              <a:t> </a:t>
            </a:r>
          </a:p>
          <a:p>
            <a:r>
              <a:rPr lang="en-US" dirty="0" smtClean="0"/>
              <a:t>-----------------------------------------------------------------------------------------------------------------------------</a:t>
            </a:r>
          </a:p>
          <a:p>
            <a:r>
              <a:rPr lang="en-US" b="0" dirty="0" smtClean="0"/>
              <a:t>Docker </a:t>
            </a:r>
            <a:r>
              <a:rPr lang="en-US" b="0" dirty="0"/>
              <a:t>Compose-File Reference - </a:t>
            </a:r>
            <a:r>
              <a:rPr lang="en-US" b="0" dirty="0">
                <a:hlinkClick r:id="rId3"/>
              </a:rPr>
              <a:t>https://docs.docker.com/compose/compose-file/</a:t>
            </a:r>
            <a:r>
              <a:rPr lang="en-US" b="0" dirty="0"/>
              <a:t> </a:t>
            </a:r>
          </a:p>
          <a:p>
            <a:r>
              <a:rPr lang="en-US" b="0" dirty="0" smtClean="0"/>
              <a:t>Docker </a:t>
            </a:r>
            <a:r>
              <a:rPr lang="en-US" b="0" dirty="0"/>
              <a:t>Compose Reference - </a:t>
            </a:r>
            <a:r>
              <a:rPr lang="en-US" b="0" dirty="0">
                <a:hlinkClick r:id="rId4"/>
              </a:rPr>
              <a:t>https://docs.docker.com/compose/</a:t>
            </a:r>
            <a:r>
              <a:rPr lang="en-US" b="0" dirty="0"/>
              <a:t> </a:t>
            </a:r>
          </a:p>
          <a:p>
            <a:r>
              <a:rPr lang="en-US" b="0" dirty="0" smtClean="0"/>
              <a:t>Docker </a:t>
            </a:r>
            <a:r>
              <a:rPr lang="en-US" b="0" dirty="0"/>
              <a:t>Engine Command Line Reference - </a:t>
            </a:r>
            <a:r>
              <a:rPr lang="en-US" b="0" dirty="0">
                <a:hlinkClick r:id="rId5"/>
              </a:rPr>
              <a:t>https://docs.docker.com/engine/reference/commandline/docker/</a:t>
            </a:r>
            <a:r>
              <a:rPr lang="en-US" b="0" dirty="0"/>
              <a:t> </a:t>
            </a:r>
          </a:p>
          <a:p>
            <a:r>
              <a:rPr lang="en-US" b="0" dirty="0" smtClean="0"/>
              <a:t>Docker </a:t>
            </a:r>
            <a:r>
              <a:rPr lang="en-US" b="0" dirty="0" err="1"/>
              <a:t>Git</a:t>
            </a:r>
            <a:r>
              <a:rPr lang="en-US" b="0" dirty="0"/>
              <a:t> Repository – </a:t>
            </a:r>
            <a:r>
              <a:rPr lang="en-US" b="0" dirty="0">
                <a:hlinkClick r:id="rId6"/>
              </a:rPr>
              <a:t>https://github.com/docker</a:t>
            </a:r>
            <a:r>
              <a:rPr lang="en-US" b="0" dirty="0"/>
              <a:t> </a:t>
            </a:r>
          </a:p>
          <a:p>
            <a:r>
              <a:rPr lang="en-US" b="0" dirty="0" smtClean="0"/>
              <a:t>Docker </a:t>
            </a:r>
            <a:r>
              <a:rPr lang="en-US" b="0" dirty="0"/>
              <a:t>Hub – </a:t>
            </a:r>
            <a:r>
              <a:rPr lang="en-US" b="0" dirty="0">
                <a:hlinkClick r:id="rId7"/>
              </a:rPr>
              <a:t>https://hub.docker.com</a:t>
            </a:r>
            <a:r>
              <a:rPr lang="en-US" b="0" dirty="0"/>
              <a:t> </a:t>
            </a:r>
          </a:p>
          <a:p>
            <a:r>
              <a:rPr lang="en-US" b="0" dirty="0" err="1" smtClean="0"/>
              <a:t>Dockerfile</a:t>
            </a:r>
            <a:r>
              <a:rPr lang="en-US" b="0" dirty="0" smtClean="0"/>
              <a:t> </a:t>
            </a:r>
            <a:r>
              <a:rPr lang="en-US" b="0" dirty="0"/>
              <a:t>reference - </a:t>
            </a:r>
            <a:r>
              <a:rPr lang="en-US" b="0" dirty="0">
                <a:hlinkClick r:id="rId8"/>
              </a:rPr>
              <a:t>https://docs.docker.com/engine/reference/builder/</a:t>
            </a:r>
            <a:r>
              <a:rPr lang="en-US" b="0" dirty="0"/>
              <a:t> </a:t>
            </a:r>
          </a:p>
          <a:p>
            <a:r>
              <a:rPr lang="en-US" b="0" dirty="0" smtClean="0"/>
              <a:t>Get </a:t>
            </a:r>
            <a:r>
              <a:rPr lang="en-US" b="0" dirty="0"/>
              <a:t>Docker CE Desktop for Windows - </a:t>
            </a:r>
            <a:r>
              <a:rPr lang="en-US" b="0" dirty="0">
                <a:hlinkClick r:id="rId9"/>
              </a:rPr>
              <a:t>https://hub.docker.com/editions/community/docker-ce-desktop-windows</a:t>
            </a:r>
            <a:r>
              <a:rPr lang="en-US" b="0" dirty="0"/>
              <a:t> </a:t>
            </a:r>
          </a:p>
          <a:p>
            <a:r>
              <a:rPr lang="en-US" b="0" dirty="0" smtClean="0"/>
              <a:t>Get </a:t>
            </a:r>
            <a:r>
              <a:rPr lang="en-US" b="0" dirty="0"/>
              <a:t>Docker CE for CentOS - </a:t>
            </a:r>
            <a:r>
              <a:rPr lang="en-US" b="0" dirty="0">
                <a:hlinkClick r:id="rId10"/>
              </a:rPr>
              <a:t>https://docs.docker.com/install/linux/docker-ce/centos/</a:t>
            </a:r>
            <a:r>
              <a:rPr lang="en-US" b="0" dirty="0"/>
              <a:t> </a:t>
            </a:r>
          </a:p>
        </p:txBody>
      </p:sp>
    </p:spTree>
    <p:extLst>
      <p:ext uri="{BB962C8B-B14F-4D97-AF65-F5344CB8AC3E}">
        <p14:creationId xmlns:p14="http://schemas.microsoft.com/office/powerpoint/2010/main" val="1898617960"/>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12000" b="-1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0892" y="1546587"/>
            <a:ext cx="11042468" cy="1815738"/>
          </a:xfrm>
        </p:spPr>
        <p:txBody>
          <a:bodyPr>
            <a:noAutofit/>
          </a:bodyPr>
          <a:lstStyle/>
          <a:p>
            <a:r>
              <a:rPr lang="en-US" sz="5400" dirty="0"/>
              <a:t>Containerization</a:t>
            </a:r>
            <a:br>
              <a:rPr lang="en-US" sz="5400" dirty="0"/>
            </a:br>
            <a:r>
              <a:rPr lang="en-US" sz="3200" dirty="0"/>
              <a:t>and</a:t>
            </a:r>
            <a:br>
              <a:rPr lang="en-US" sz="3200" dirty="0"/>
            </a:br>
            <a:r>
              <a:rPr lang="en-US" sz="5400" dirty="0"/>
              <a:t>Docker</a:t>
            </a:r>
          </a:p>
        </p:txBody>
      </p:sp>
      <p:sp>
        <p:nvSpPr>
          <p:cNvPr id="3" name="Subtitle 2"/>
          <p:cNvSpPr>
            <a:spLocks noGrp="1"/>
          </p:cNvSpPr>
          <p:nvPr>
            <p:ph type="subTitle" idx="1"/>
          </p:nvPr>
        </p:nvSpPr>
        <p:spPr>
          <a:xfrm>
            <a:off x="0" y="3533775"/>
            <a:ext cx="12192000" cy="3048000"/>
          </a:xfrm>
        </p:spPr>
        <p:txBody>
          <a:bodyPr>
            <a:normAutofit/>
          </a:bodyPr>
          <a:lstStyle/>
          <a:p>
            <a:r>
              <a:rPr lang="en-US" sz="11400" b="1" dirty="0"/>
              <a:t>Thank you!</a:t>
            </a:r>
          </a:p>
          <a:p>
            <a:endParaRPr lang="en-US" sz="2000" b="1" dirty="0"/>
          </a:p>
          <a:p>
            <a:r>
              <a:rPr lang="en-US" sz="1400" b="1" dirty="0"/>
              <a:t>Mike Sellers - </a:t>
            </a:r>
            <a:r>
              <a:rPr lang="en-US" sz="1400" dirty="0"/>
              <a:t>Container Zealot and Senior Software Engineer</a:t>
            </a:r>
          </a:p>
          <a:p>
            <a:r>
              <a:rPr lang="en-US" sz="1400" b="1" dirty="0"/>
              <a:t>Ali Soylu – </a:t>
            </a:r>
            <a:r>
              <a:rPr lang="en-US" sz="1400" dirty="0"/>
              <a:t>Developer and IT Architect</a:t>
            </a:r>
          </a:p>
          <a:p>
            <a:r>
              <a:rPr lang="en-US" sz="1400" dirty="0"/>
              <a:t>Johns Hopkins University</a:t>
            </a:r>
            <a:endParaRPr lang="en-US" sz="1800" dirty="0"/>
          </a:p>
        </p:txBody>
      </p:sp>
      <p:pic>
        <p:nvPicPr>
          <p:cNvPr id="7" name="Picture 6"/>
          <p:cNvPicPr>
            <a:picLocks noChangeAspect="1"/>
          </p:cNvPicPr>
          <p:nvPr/>
        </p:nvPicPr>
        <p:blipFill>
          <a:blip r:embed="rId3"/>
          <a:stretch>
            <a:fillRect/>
          </a:stretch>
        </p:blipFill>
        <p:spPr>
          <a:xfrm>
            <a:off x="9279013" y="5512969"/>
            <a:ext cx="2789162" cy="1173582"/>
          </a:xfrm>
          <a:prstGeom prst="rect">
            <a:avLst/>
          </a:prstGeom>
        </p:spPr>
      </p:pic>
      <p:pic>
        <p:nvPicPr>
          <p:cNvPr id="8" name="Picture 7"/>
          <p:cNvPicPr>
            <a:picLocks noChangeAspect="1"/>
          </p:cNvPicPr>
          <p:nvPr/>
        </p:nvPicPr>
        <p:blipFill>
          <a:blip r:embed="rId4"/>
          <a:stretch>
            <a:fillRect/>
          </a:stretch>
        </p:blipFill>
        <p:spPr>
          <a:xfrm>
            <a:off x="118428" y="128269"/>
            <a:ext cx="1710372" cy="1141632"/>
          </a:xfrm>
          <a:prstGeom prst="rect">
            <a:avLst/>
          </a:prstGeom>
        </p:spPr>
      </p:pic>
      <p:pic>
        <p:nvPicPr>
          <p:cNvPr id="6" name="Picture 5"/>
          <p:cNvPicPr>
            <a:picLocks noChangeAspect="1"/>
          </p:cNvPicPr>
          <p:nvPr/>
        </p:nvPicPr>
        <p:blipFill>
          <a:blip r:embed="rId5"/>
          <a:stretch>
            <a:fillRect/>
          </a:stretch>
        </p:blipFill>
        <p:spPr>
          <a:xfrm>
            <a:off x="118428" y="5451566"/>
            <a:ext cx="2295089" cy="1323703"/>
          </a:xfrm>
          <a:prstGeom prst="rect">
            <a:avLst/>
          </a:prstGeom>
        </p:spPr>
      </p:pic>
      <p:pic>
        <p:nvPicPr>
          <p:cNvPr id="9" name="Picture 8"/>
          <p:cNvPicPr>
            <a:picLocks noChangeAspect="1"/>
          </p:cNvPicPr>
          <p:nvPr/>
        </p:nvPicPr>
        <p:blipFill>
          <a:blip r:embed="rId6"/>
          <a:stretch>
            <a:fillRect/>
          </a:stretch>
        </p:blipFill>
        <p:spPr>
          <a:xfrm>
            <a:off x="9675288" y="125386"/>
            <a:ext cx="2392887" cy="685859"/>
          </a:xfrm>
          <a:prstGeom prst="rect">
            <a:avLst/>
          </a:prstGeom>
        </p:spPr>
      </p:pic>
    </p:spTree>
    <p:extLst>
      <p:ext uri="{BB962C8B-B14F-4D97-AF65-F5344CB8AC3E}">
        <p14:creationId xmlns:p14="http://schemas.microsoft.com/office/powerpoint/2010/main" val="221720739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Containerization</a:t>
            </a:r>
          </a:p>
        </p:txBody>
      </p:sp>
      <p:sp>
        <p:nvSpPr>
          <p:cNvPr id="3" name="Content Placeholder 2"/>
          <p:cNvSpPr>
            <a:spLocks noGrp="1"/>
          </p:cNvSpPr>
          <p:nvPr>
            <p:ph idx="1"/>
          </p:nvPr>
        </p:nvSpPr>
        <p:spPr/>
        <p:txBody>
          <a:bodyPr>
            <a:normAutofit fontScale="55000" lnSpcReduction="20000"/>
          </a:bodyPr>
          <a:lstStyle/>
          <a:p>
            <a:pPr marL="0" indent="0">
              <a:buNone/>
            </a:pPr>
            <a:r>
              <a:rPr lang="en-US" sz="5800" i="1" dirty="0"/>
              <a:t>“A container is a standard unit of software that packages up code and all its dependencies so the application runs quickly and reliably from one computing environment to another. A Docker container image is a lightweight, standalone, executable package of software that includes everything needed to run an application: code, runtime, system tools, system libraries and settings.” – Docker Inc. </a:t>
            </a:r>
            <a:r>
              <a:rPr lang="en-US" sz="3600" i="1" dirty="0">
                <a:hlinkClick r:id="rId2"/>
              </a:rPr>
              <a:t>https://www.docker.com/resources/what-container</a:t>
            </a:r>
            <a:r>
              <a:rPr lang="en-US" sz="3600" i="1" dirty="0"/>
              <a:t> </a:t>
            </a:r>
            <a:endParaRPr lang="en-US" sz="5800" i="1" dirty="0"/>
          </a:p>
          <a:p>
            <a:pPr marL="0" indent="0">
              <a:buNone/>
            </a:pPr>
            <a:endParaRPr lang="en-US" dirty="0"/>
          </a:p>
          <a:p>
            <a:pPr marL="0" indent="0">
              <a:buNone/>
            </a:pPr>
            <a:r>
              <a:rPr lang="en-US" sz="5800" dirty="0"/>
              <a:t>Containerization is the packaging applications into a container.</a:t>
            </a:r>
            <a:endParaRPr lang="en-US" sz="3300" dirty="0"/>
          </a:p>
          <a:p>
            <a:pPr marL="0" indent="0">
              <a:buNone/>
            </a:pPr>
            <a:endParaRPr lang="en-US" sz="3300" i="1" dirty="0"/>
          </a:p>
          <a:p>
            <a:pPr marL="0" indent="0">
              <a:buNone/>
            </a:pPr>
            <a:r>
              <a:rPr lang="en-US" sz="3300" i="1" dirty="0"/>
              <a:t>“Build, ship and run anywhere.”</a:t>
            </a:r>
            <a:r>
              <a:rPr lang="en-US" sz="3300" dirty="0"/>
              <a:t> – Docker Inc.</a:t>
            </a:r>
          </a:p>
        </p:txBody>
      </p:sp>
    </p:spTree>
    <p:extLst>
      <p:ext uri="{BB962C8B-B14F-4D97-AF65-F5344CB8AC3E}">
        <p14:creationId xmlns:p14="http://schemas.microsoft.com/office/powerpoint/2010/main" val="397090815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Containers?</a:t>
            </a:r>
          </a:p>
        </p:txBody>
      </p:sp>
      <p:sp>
        <p:nvSpPr>
          <p:cNvPr id="3" name="Content Placeholder 2"/>
          <p:cNvSpPr>
            <a:spLocks noGrp="1"/>
          </p:cNvSpPr>
          <p:nvPr>
            <p:ph idx="1"/>
          </p:nvPr>
        </p:nvSpPr>
        <p:spPr/>
        <p:txBody>
          <a:bodyPr>
            <a:normAutofit lnSpcReduction="10000"/>
          </a:bodyPr>
          <a:lstStyle/>
          <a:p>
            <a:r>
              <a:rPr lang="en-US" sz="3300" dirty="0"/>
              <a:t>Hardware agnostic</a:t>
            </a:r>
          </a:p>
          <a:p>
            <a:r>
              <a:rPr lang="en-US" sz="3300" dirty="0"/>
              <a:t>Platform agnostic</a:t>
            </a:r>
          </a:p>
          <a:p>
            <a:r>
              <a:rPr lang="en-US" sz="3300" dirty="0"/>
              <a:t>Environmental abstraction</a:t>
            </a:r>
          </a:p>
          <a:p>
            <a:r>
              <a:rPr lang="en-US" sz="3300" dirty="0"/>
              <a:t>Time to delivery</a:t>
            </a:r>
          </a:p>
          <a:p>
            <a:r>
              <a:rPr lang="en-US" sz="3300" dirty="0"/>
              <a:t>Version control</a:t>
            </a:r>
          </a:p>
          <a:p>
            <a:r>
              <a:rPr lang="en-US" sz="3300" dirty="0"/>
              <a:t>Portability</a:t>
            </a:r>
          </a:p>
          <a:p>
            <a:r>
              <a:rPr lang="en-US" sz="3300" dirty="0"/>
              <a:t>Cloud</a:t>
            </a:r>
          </a:p>
          <a:p>
            <a:r>
              <a:rPr lang="en-US" sz="3300" dirty="0"/>
              <a:t>Security</a:t>
            </a:r>
          </a:p>
        </p:txBody>
      </p:sp>
    </p:spTree>
    <p:extLst>
      <p:ext uri="{BB962C8B-B14F-4D97-AF65-F5344CB8AC3E}">
        <p14:creationId xmlns:p14="http://schemas.microsoft.com/office/powerpoint/2010/main" val="120574702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Hypervisors VS Docker Engines</a:t>
            </a:r>
          </a:p>
        </p:txBody>
      </p:sp>
      <p:sp>
        <p:nvSpPr>
          <p:cNvPr id="4" name="Text Placeholder 3"/>
          <p:cNvSpPr>
            <a:spLocks noGrp="1"/>
          </p:cNvSpPr>
          <p:nvPr>
            <p:ph type="body" idx="1"/>
          </p:nvPr>
        </p:nvSpPr>
        <p:spPr>
          <a:xfrm>
            <a:off x="839788" y="1428750"/>
            <a:ext cx="5157787" cy="714375"/>
          </a:xfrm>
        </p:spPr>
        <p:txBody>
          <a:bodyPr/>
          <a:lstStyle/>
          <a:p>
            <a:r>
              <a:rPr lang="en-US" dirty="0"/>
              <a:t>Hypervisor / </a:t>
            </a:r>
            <a:r>
              <a:rPr lang="en-US" sz="2800" dirty="0"/>
              <a:t>Virtual</a:t>
            </a:r>
            <a:r>
              <a:rPr lang="en-US" dirty="0"/>
              <a:t> Machines</a:t>
            </a:r>
          </a:p>
        </p:txBody>
      </p:sp>
      <p:sp>
        <p:nvSpPr>
          <p:cNvPr id="5" name="Content Placeholder 4"/>
          <p:cNvSpPr>
            <a:spLocks noGrp="1"/>
          </p:cNvSpPr>
          <p:nvPr>
            <p:ph sz="half" idx="2"/>
          </p:nvPr>
        </p:nvSpPr>
        <p:spPr>
          <a:xfrm>
            <a:off x="839788" y="2143125"/>
            <a:ext cx="5157787" cy="4229100"/>
          </a:xfrm>
        </p:spPr>
        <p:txBody>
          <a:bodyPr>
            <a:normAutofit/>
          </a:bodyPr>
          <a:lstStyle/>
          <a:p>
            <a:pPr marL="0" indent="0">
              <a:buNone/>
            </a:pPr>
            <a:r>
              <a:rPr lang="en-US" sz="2400" i="1" dirty="0"/>
              <a:t>“Virtual machines have a full OS with its own memory management installed with the associated overhead of virtual device drivers. In a virtual machine, valuable resources are emulated for the guest OS and hypervisor, which makes it possible to run many instances of one or more operating systems in parallel on a single machine (or host). Every guest OS runs as an individual entity from the host system.”</a:t>
            </a:r>
            <a:endParaRPr lang="en-US" sz="2400" dirty="0"/>
          </a:p>
          <a:p>
            <a:pPr marL="0" indent="0">
              <a:buNone/>
            </a:pPr>
            <a:r>
              <a:rPr lang="en-US" sz="2400" dirty="0"/>
              <a:t>- </a:t>
            </a:r>
            <a:r>
              <a:rPr lang="en-US" sz="2400" dirty="0">
                <a:hlinkClick r:id="rId2"/>
              </a:rPr>
              <a:t>https://devops.com/docker-vs-vms/</a:t>
            </a:r>
            <a:r>
              <a:rPr lang="en-US" sz="2400" dirty="0"/>
              <a:t> </a:t>
            </a:r>
          </a:p>
          <a:p>
            <a:pPr marL="0" indent="0">
              <a:buNone/>
            </a:pPr>
            <a:endParaRPr lang="en-US" dirty="0"/>
          </a:p>
        </p:txBody>
      </p:sp>
      <p:sp>
        <p:nvSpPr>
          <p:cNvPr id="6" name="Text Placeholder 5"/>
          <p:cNvSpPr>
            <a:spLocks noGrp="1"/>
          </p:cNvSpPr>
          <p:nvPr>
            <p:ph type="body" sz="quarter" idx="3"/>
          </p:nvPr>
        </p:nvSpPr>
        <p:spPr>
          <a:xfrm>
            <a:off x="6172200" y="1428750"/>
            <a:ext cx="5183188" cy="714375"/>
          </a:xfrm>
        </p:spPr>
        <p:txBody>
          <a:bodyPr>
            <a:normAutofit/>
          </a:bodyPr>
          <a:lstStyle/>
          <a:p>
            <a:r>
              <a:rPr lang="en-US" sz="2800" dirty="0"/>
              <a:t>Docker Engine</a:t>
            </a:r>
          </a:p>
        </p:txBody>
      </p:sp>
      <p:sp>
        <p:nvSpPr>
          <p:cNvPr id="7" name="Content Placeholder 6"/>
          <p:cNvSpPr>
            <a:spLocks noGrp="1"/>
          </p:cNvSpPr>
          <p:nvPr>
            <p:ph sz="quarter" idx="4"/>
          </p:nvPr>
        </p:nvSpPr>
        <p:spPr>
          <a:xfrm>
            <a:off x="6172200" y="2143124"/>
            <a:ext cx="5183188" cy="4229101"/>
          </a:xfrm>
        </p:spPr>
        <p:txBody>
          <a:bodyPr>
            <a:noAutofit/>
          </a:bodyPr>
          <a:lstStyle/>
          <a:p>
            <a:pPr marL="0" indent="0">
              <a:buNone/>
            </a:pPr>
            <a:r>
              <a:rPr lang="en-US" sz="2400" i="1" dirty="0"/>
              <a:t>“Docker containers are executed with the Docker engine rather than the hypervisor. Containers are therefore smaller than Virtual Machines and enable faster start up with better performance, less isolation and greater compatibility possible due to sharing of the host’s kernel.”</a:t>
            </a:r>
            <a:r>
              <a:rPr lang="en-US" sz="2400" dirty="0"/>
              <a:t> </a:t>
            </a:r>
          </a:p>
          <a:p>
            <a:pPr marL="0" indent="0">
              <a:buNone/>
            </a:pPr>
            <a:r>
              <a:rPr lang="en-US" sz="2400" dirty="0"/>
              <a:t>- </a:t>
            </a:r>
            <a:r>
              <a:rPr lang="en-US" sz="2400" dirty="0">
                <a:hlinkClick r:id="rId2"/>
              </a:rPr>
              <a:t>https://devops.com/docker-vs-vms/</a:t>
            </a:r>
            <a:r>
              <a:rPr lang="en-US" sz="2400" dirty="0"/>
              <a:t> </a:t>
            </a:r>
          </a:p>
        </p:txBody>
      </p:sp>
    </p:spTree>
    <p:extLst>
      <p:ext uri="{BB962C8B-B14F-4D97-AF65-F5344CB8AC3E}">
        <p14:creationId xmlns:p14="http://schemas.microsoft.com/office/powerpoint/2010/main" val="69912659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Hypervisors VS Docker Engines</a:t>
            </a:r>
          </a:p>
        </p:txBody>
      </p:sp>
      <p:sp>
        <p:nvSpPr>
          <p:cNvPr id="4" name="Text Placeholder 3"/>
          <p:cNvSpPr>
            <a:spLocks noGrp="1"/>
          </p:cNvSpPr>
          <p:nvPr>
            <p:ph type="body" idx="1"/>
          </p:nvPr>
        </p:nvSpPr>
        <p:spPr>
          <a:xfrm>
            <a:off x="839788" y="1428750"/>
            <a:ext cx="5157787" cy="714375"/>
          </a:xfrm>
        </p:spPr>
        <p:txBody>
          <a:bodyPr>
            <a:normAutofit/>
          </a:bodyPr>
          <a:lstStyle/>
          <a:p>
            <a:r>
              <a:rPr lang="en-US" sz="2800" dirty="0"/>
              <a:t>Hypervisor / Virtual Machine</a:t>
            </a:r>
          </a:p>
        </p:txBody>
      </p:sp>
      <p:sp>
        <p:nvSpPr>
          <p:cNvPr id="6" name="Text Placeholder 5"/>
          <p:cNvSpPr>
            <a:spLocks noGrp="1"/>
          </p:cNvSpPr>
          <p:nvPr>
            <p:ph type="body" sz="quarter" idx="3"/>
          </p:nvPr>
        </p:nvSpPr>
        <p:spPr>
          <a:xfrm>
            <a:off x="6172200" y="1428750"/>
            <a:ext cx="5183188" cy="714375"/>
          </a:xfrm>
        </p:spPr>
        <p:txBody>
          <a:bodyPr>
            <a:normAutofit/>
          </a:bodyPr>
          <a:lstStyle/>
          <a:p>
            <a:r>
              <a:rPr lang="en-US" sz="2800" dirty="0"/>
              <a:t>Docker Engine / Container</a:t>
            </a:r>
          </a:p>
        </p:txBody>
      </p:sp>
      <p:pic>
        <p:nvPicPr>
          <p:cNvPr id="12" name="Picture 11"/>
          <p:cNvPicPr>
            <a:picLocks noChangeAspect="1"/>
          </p:cNvPicPr>
          <p:nvPr/>
        </p:nvPicPr>
        <p:blipFill>
          <a:blip r:embed="rId2"/>
          <a:stretch>
            <a:fillRect/>
          </a:stretch>
        </p:blipFill>
        <p:spPr>
          <a:xfrm>
            <a:off x="1201738" y="2143125"/>
            <a:ext cx="8710612" cy="4474242"/>
          </a:xfrm>
          <a:prstGeom prst="rect">
            <a:avLst/>
          </a:prstGeom>
        </p:spPr>
      </p:pic>
    </p:spTree>
    <p:extLst>
      <p:ext uri="{BB962C8B-B14F-4D97-AF65-F5344CB8AC3E}">
        <p14:creationId xmlns:p14="http://schemas.microsoft.com/office/powerpoint/2010/main" val="4124516582"/>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Engine Orchestration Clusters</a:t>
            </a:r>
          </a:p>
        </p:txBody>
      </p:sp>
      <p:sp>
        <p:nvSpPr>
          <p:cNvPr id="4" name="Text Placeholder 3"/>
          <p:cNvSpPr>
            <a:spLocks noGrp="1"/>
          </p:cNvSpPr>
          <p:nvPr>
            <p:ph type="body" idx="1"/>
          </p:nvPr>
        </p:nvSpPr>
        <p:spPr>
          <a:xfrm>
            <a:off x="839788" y="1428751"/>
            <a:ext cx="5157787" cy="514350"/>
          </a:xfrm>
        </p:spPr>
        <p:txBody>
          <a:bodyPr>
            <a:normAutofit/>
          </a:bodyPr>
          <a:lstStyle/>
          <a:p>
            <a:r>
              <a:rPr lang="en-US" dirty="0"/>
              <a:t>Docker Swarm</a:t>
            </a:r>
          </a:p>
        </p:txBody>
      </p:sp>
      <p:sp>
        <p:nvSpPr>
          <p:cNvPr id="6" name="Text Placeholder 5"/>
          <p:cNvSpPr>
            <a:spLocks noGrp="1"/>
          </p:cNvSpPr>
          <p:nvPr>
            <p:ph type="body" sz="quarter" idx="3"/>
          </p:nvPr>
        </p:nvSpPr>
        <p:spPr>
          <a:xfrm>
            <a:off x="839788" y="4170363"/>
            <a:ext cx="10193287" cy="2249488"/>
          </a:xfrm>
        </p:spPr>
        <p:txBody>
          <a:bodyPr>
            <a:normAutofit/>
          </a:bodyPr>
          <a:lstStyle/>
          <a:p>
            <a:r>
              <a:rPr lang="en-US" b="0" i="1" dirty="0"/>
              <a:t>“A swarm is a group of machines that are running Docker and joined into a cluster. After that has happened, you continue to run the Docker commands you’re used to, but now they are executed on a cluster by a </a:t>
            </a:r>
            <a:r>
              <a:rPr lang="en-US" i="1" dirty="0"/>
              <a:t>swarm manager</a:t>
            </a:r>
            <a:r>
              <a:rPr lang="en-US" b="0" i="1" dirty="0"/>
              <a:t>. The machines in a swarm can be physical or virtual. After joining a swarm, they are referred to as </a:t>
            </a:r>
            <a:r>
              <a:rPr lang="en-US" i="1" dirty="0"/>
              <a:t>nodes</a:t>
            </a:r>
            <a:r>
              <a:rPr lang="en-US" b="0" i="1" dirty="0"/>
              <a:t>.” </a:t>
            </a:r>
          </a:p>
          <a:p>
            <a:r>
              <a:rPr lang="en-US" b="0" i="1" dirty="0"/>
              <a:t>- </a:t>
            </a:r>
            <a:r>
              <a:rPr lang="en-US" b="0" i="1" dirty="0">
                <a:hlinkClick r:id="rId2"/>
              </a:rPr>
              <a:t>https://docs.docker.com/get-started/part4/</a:t>
            </a:r>
            <a:r>
              <a:rPr lang="en-US" b="0" i="1" dirty="0"/>
              <a:t> </a:t>
            </a:r>
            <a:endParaRPr lang="en-US" i="1" dirty="0"/>
          </a:p>
        </p:txBody>
      </p:sp>
      <p:pic>
        <p:nvPicPr>
          <p:cNvPr id="8" name="Picture 7"/>
          <p:cNvPicPr>
            <a:picLocks noChangeAspect="1"/>
          </p:cNvPicPr>
          <p:nvPr/>
        </p:nvPicPr>
        <p:blipFill>
          <a:blip r:embed="rId3"/>
          <a:stretch>
            <a:fillRect/>
          </a:stretch>
        </p:blipFill>
        <p:spPr>
          <a:xfrm>
            <a:off x="1497012" y="2082931"/>
            <a:ext cx="9001125" cy="2087432"/>
          </a:xfrm>
          <a:prstGeom prst="rect">
            <a:avLst/>
          </a:prstGeom>
        </p:spPr>
      </p:pic>
    </p:spTree>
    <p:extLst>
      <p:ext uri="{BB962C8B-B14F-4D97-AF65-F5344CB8AC3E}">
        <p14:creationId xmlns:p14="http://schemas.microsoft.com/office/powerpoint/2010/main" val="226638043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Engine Orchestration Clusters</a:t>
            </a:r>
          </a:p>
        </p:txBody>
      </p:sp>
      <p:sp>
        <p:nvSpPr>
          <p:cNvPr id="4" name="Text Placeholder 3"/>
          <p:cNvSpPr>
            <a:spLocks noGrp="1"/>
          </p:cNvSpPr>
          <p:nvPr>
            <p:ph type="body" idx="1"/>
          </p:nvPr>
        </p:nvSpPr>
        <p:spPr>
          <a:xfrm>
            <a:off x="839788" y="1428751"/>
            <a:ext cx="5157787" cy="476250"/>
          </a:xfrm>
        </p:spPr>
        <p:txBody>
          <a:bodyPr>
            <a:normAutofit/>
          </a:bodyPr>
          <a:lstStyle/>
          <a:p>
            <a:r>
              <a:rPr lang="en-US" dirty="0"/>
              <a:t>Kubernetes</a:t>
            </a:r>
          </a:p>
        </p:txBody>
      </p:sp>
      <p:sp>
        <p:nvSpPr>
          <p:cNvPr id="6" name="Text Placeholder 5"/>
          <p:cNvSpPr>
            <a:spLocks noGrp="1"/>
          </p:cNvSpPr>
          <p:nvPr>
            <p:ph type="body" sz="quarter" idx="3"/>
          </p:nvPr>
        </p:nvSpPr>
        <p:spPr>
          <a:xfrm>
            <a:off x="839788" y="4170363"/>
            <a:ext cx="10193287" cy="2249488"/>
          </a:xfrm>
        </p:spPr>
        <p:txBody>
          <a:bodyPr>
            <a:normAutofit fontScale="92500" lnSpcReduction="10000"/>
          </a:bodyPr>
          <a:lstStyle/>
          <a:p>
            <a:r>
              <a:rPr lang="en-US" b="0" i="1" dirty="0"/>
              <a:t>“Kubernetes</a:t>
            </a:r>
            <a:r>
              <a:rPr lang="en-US" b="0" i="1" dirty="0">
                <a:effectLst/>
              </a:rPr>
              <a:t> (commonly stylized as </a:t>
            </a:r>
            <a:r>
              <a:rPr lang="en-US" b="0" i="1" dirty="0"/>
              <a:t>k8s</a:t>
            </a:r>
            <a:r>
              <a:rPr lang="en-US" b="0" i="1" baseline="30000" dirty="0">
                <a:effectLst/>
                <a:hlinkClick r:id="rId2"/>
              </a:rPr>
              <a:t>[3]</a:t>
            </a:r>
            <a:r>
              <a:rPr lang="en-US" b="0" i="1" dirty="0">
                <a:effectLst/>
              </a:rPr>
              <a:t>) is an </a:t>
            </a:r>
            <a:r>
              <a:rPr lang="en-US" b="0" i="1" dirty="0">
                <a:effectLst/>
                <a:hlinkClick r:id="rId3" tooltip="Open-source software"/>
              </a:rPr>
              <a:t>open-source</a:t>
            </a:r>
            <a:r>
              <a:rPr lang="en-US" b="0" i="1" dirty="0">
                <a:effectLst/>
              </a:rPr>
              <a:t> </a:t>
            </a:r>
            <a:r>
              <a:rPr lang="en-US" b="0" i="1" dirty="0">
                <a:effectLst/>
                <a:hlinkClick r:id="rId4" tooltip="Operating-system-level virtualization"/>
              </a:rPr>
              <a:t>container</a:t>
            </a:r>
            <a:r>
              <a:rPr lang="en-US" b="0" i="1" dirty="0">
                <a:effectLst/>
              </a:rPr>
              <a:t> </a:t>
            </a:r>
            <a:r>
              <a:rPr lang="en-US" b="0" i="1" dirty="0">
                <a:effectLst/>
                <a:hlinkClick r:id="rId5" tooltip="Orchestration (computing)"/>
              </a:rPr>
              <a:t>orchestration</a:t>
            </a:r>
            <a:r>
              <a:rPr lang="en-US" b="0" i="1" dirty="0">
                <a:effectLst/>
              </a:rPr>
              <a:t> system for automating </a:t>
            </a:r>
            <a:r>
              <a:rPr lang="en-US" b="0" i="1" dirty="0">
                <a:effectLst/>
                <a:hlinkClick r:id="rId6" tooltip="Application software"/>
              </a:rPr>
              <a:t>application</a:t>
            </a:r>
            <a:r>
              <a:rPr lang="en-US" b="0" i="1" dirty="0">
                <a:effectLst/>
              </a:rPr>
              <a:t> deployment, scaling, and management.</a:t>
            </a:r>
            <a:r>
              <a:rPr lang="en-US" b="0" i="1" baseline="30000" dirty="0">
                <a:effectLst/>
                <a:hlinkClick r:id="rId7"/>
              </a:rPr>
              <a:t>[4]</a:t>
            </a:r>
            <a:r>
              <a:rPr lang="en-US" b="0" i="1" dirty="0">
                <a:effectLst/>
              </a:rPr>
              <a:t> It was originally designed by Google, and is now maintained by the </a:t>
            </a:r>
            <a:r>
              <a:rPr lang="en-US" b="0" i="1" dirty="0">
                <a:effectLst/>
                <a:hlinkClick r:id="rId8" tooltip="Cloud Native Computing Foundation"/>
              </a:rPr>
              <a:t>Cloud Native Computing Foundation</a:t>
            </a:r>
            <a:r>
              <a:rPr lang="en-US" b="0" i="1" dirty="0">
                <a:effectLst/>
              </a:rPr>
              <a:t>. It aims to provide a "platform for automating deployment, scaling, and operations of application containers across clusters of hosts".</a:t>
            </a:r>
            <a:r>
              <a:rPr lang="en-US" b="0" i="1" baseline="30000" dirty="0">
                <a:effectLst/>
                <a:hlinkClick r:id="rId2"/>
              </a:rPr>
              <a:t>[3]</a:t>
            </a:r>
            <a:r>
              <a:rPr lang="en-US" b="0" i="1" dirty="0">
                <a:effectLst/>
              </a:rPr>
              <a:t> It works with a range of container tools, including </a:t>
            </a:r>
            <a:r>
              <a:rPr lang="en-US" b="0" i="1" dirty="0">
                <a:effectLst/>
                <a:hlinkClick r:id="rId9" tooltip="Docker (software)"/>
              </a:rPr>
              <a:t>Docker</a:t>
            </a:r>
            <a:r>
              <a:rPr lang="en-US" b="0" i="1" dirty="0">
                <a:effectLst/>
              </a:rPr>
              <a:t>.</a:t>
            </a:r>
            <a:r>
              <a:rPr lang="en-US" b="0" i="1" dirty="0"/>
              <a:t>” </a:t>
            </a:r>
          </a:p>
          <a:p>
            <a:r>
              <a:rPr lang="en-US" b="0" i="1" dirty="0"/>
              <a:t>- </a:t>
            </a:r>
            <a:r>
              <a:rPr lang="en-US" b="0" i="1" dirty="0">
                <a:hlinkClick r:id="rId10"/>
              </a:rPr>
              <a:t>https://en.wikipedia.org/wiki/Kubernetes</a:t>
            </a:r>
            <a:r>
              <a:rPr lang="en-US" b="0" i="1" dirty="0"/>
              <a:t> </a:t>
            </a:r>
            <a:endParaRPr lang="en-US" i="1" dirty="0"/>
          </a:p>
        </p:txBody>
      </p:sp>
      <p:pic>
        <p:nvPicPr>
          <p:cNvPr id="7" name="Picture 6"/>
          <p:cNvPicPr>
            <a:picLocks noChangeAspect="1"/>
          </p:cNvPicPr>
          <p:nvPr/>
        </p:nvPicPr>
        <p:blipFill>
          <a:blip r:embed="rId11"/>
          <a:stretch>
            <a:fillRect/>
          </a:stretch>
        </p:blipFill>
        <p:spPr>
          <a:xfrm>
            <a:off x="1476375" y="2073359"/>
            <a:ext cx="9042400" cy="2097004"/>
          </a:xfrm>
          <a:prstGeom prst="rect">
            <a:avLst/>
          </a:prstGeom>
        </p:spPr>
      </p:pic>
    </p:spTree>
    <p:extLst>
      <p:ext uri="{BB962C8B-B14F-4D97-AF65-F5344CB8AC3E}">
        <p14:creationId xmlns:p14="http://schemas.microsoft.com/office/powerpoint/2010/main" val="9703725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2501"/>
            <a:ext cx="10515600" cy="1325563"/>
          </a:xfrm>
        </p:spPr>
        <p:txBody>
          <a:bodyPr/>
          <a:lstStyle/>
          <a:p>
            <a:r>
              <a:rPr lang="en-US" dirty="0"/>
              <a:t>Industry Adoption of </a:t>
            </a:r>
            <a:br>
              <a:rPr lang="en-US" dirty="0"/>
            </a:br>
            <a:r>
              <a:rPr lang="en-US" dirty="0"/>
              <a:t>Containerization </a:t>
            </a:r>
          </a:p>
        </p:txBody>
      </p:sp>
      <p:sp>
        <p:nvSpPr>
          <p:cNvPr id="4" name="Text Placeholder 3"/>
          <p:cNvSpPr>
            <a:spLocks noGrp="1"/>
          </p:cNvSpPr>
          <p:nvPr>
            <p:ph type="body" idx="1"/>
          </p:nvPr>
        </p:nvSpPr>
        <p:spPr>
          <a:xfrm>
            <a:off x="839788" y="1152525"/>
            <a:ext cx="6302839" cy="5400674"/>
          </a:xfrm>
        </p:spPr>
        <p:txBody>
          <a:bodyPr>
            <a:normAutofit fontScale="92500" lnSpcReduction="10000"/>
          </a:bodyPr>
          <a:lstStyle/>
          <a:p>
            <a:endParaRPr lang="en-US" sz="2200" b="0" i="1" dirty="0"/>
          </a:p>
          <a:p>
            <a:r>
              <a:rPr lang="en-US" sz="2200" b="0" i="1" dirty="0"/>
              <a:t>“</a:t>
            </a:r>
            <a:r>
              <a:rPr lang="en-US" sz="2200" i="1" dirty="0"/>
              <a:t>Containers</a:t>
            </a:r>
            <a:r>
              <a:rPr lang="en-US" sz="2200" b="0" i="1" dirty="0"/>
              <a:t>, which </a:t>
            </a:r>
            <a:r>
              <a:rPr lang="en-US" sz="2200" i="1" dirty="0"/>
              <a:t>enable developers </a:t>
            </a:r>
            <a:r>
              <a:rPr lang="en-US" sz="2200" b="0" i="1" dirty="0"/>
              <a:t>to manage and easily migrate software code, have become very popular. That is not going to change over the coming decade. </a:t>
            </a:r>
          </a:p>
          <a:p>
            <a:pPr marL="342900" indent="-342900">
              <a:buFont typeface="Arial" panose="020B0604020202020204" pitchFamily="34" charset="0"/>
              <a:buChar char="•"/>
            </a:pPr>
            <a:r>
              <a:rPr lang="en-US" sz="2200" b="0" i="1" dirty="0"/>
              <a:t>Forrester </a:t>
            </a:r>
            <a:r>
              <a:rPr lang="en-US" sz="2200" b="0" i="1" dirty="0">
                <a:hlinkClick r:id="rId2"/>
              </a:rPr>
              <a:t>estimates</a:t>
            </a:r>
            <a:r>
              <a:rPr lang="en-US" sz="2200" b="0" i="1" dirty="0"/>
              <a:t> that a third of enterprises are testing containers for use in production; </a:t>
            </a:r>
          </a:p>
          <a:p>
            <a:pPr marL="342900" indent="-342900">
              <a:buFont typeface="Arial" panose="020B0604020202020204" pitchFamily="34" charset="0"/>
              <a:buChar char="•"/>
            </a:pPr>
            <a:r>
              <a:rPr lang="en-US" sz="2200" b="0" i="1" dirty="0"/>
              <a:t>while 451 Research </a:t>
            </a:r>
            <a:r>
              <a:rPr lang="en-US" sz="2200" b="0" i="1" dirty="0">
                <a:hlinkClick r:id="rId2"/>
              </a:rPr>
              <a:t>forecasts</a:t>
            </a:r>
            <a:r>
              <a:rPr lang="en-US" sz="2200" b="0" i="1" dirty="0"/>
              <a:t> that the application containers market will grow 40% annually to $2.7 billion in 2020. </a:t>
            </a:r>
          </a:p>
          <a:p>
            <a:pPr marL="342900" indent="-342900">
              <a:buFont typeface="Arial" panose="020B0604020202020204" pitchFamily="34" charset="0"/>
              <a:buChar char="•"/>
            </a:pPr>
            <a:r>
              <a:rPr lang="en-US" sz="2200" b="0" i="1" dirty="0"/>
              <a:t>53% of </a:t>
            </a:r>
            <a:r>
              <a:rPr lang="en-US" sz="2200" b="0" i="1" dirty="0" err="1"/>
              <a:t>organisations</a:t>
            </a:r>
            <a:r>
              <a:rPr lang="en-US" sz="2200" b="0" i="1" dirty="0"/>
              <a:t> are either investigating or using containers in development or in production, according to a </a:t>
            </a:r>
            <a:r>
              <a:rPr lang="en-US" sz="2200" b="0" i="1" dirty="0">
                <a:hlinkClick r:id="rId3"/>
              </a:rPr>
              <a:t>Cloud Foundry report</a:t>
            </a:r>
            <a:r>
              <a:rPr lang="en-US" sz="2200" b="0" i="1" dirty="0"/>
              <a:t>.</a:t>
            </a:r>
          </a:p>
          <a:p>
            <a:r>
              <a:rPr lang="en-US" sz="2200" b="0" i="1" dirty="0"/>
              <a:t>The majority of businesses are leveraging containers to enable </a:t>
            </a:r>
            <a:r>
              <a:rPr lang="en-US" sz="2200" i="1" dirty="0"/>
              <a:t>portability between cloud services from AWS, Microsoft Azure and Google Cloud</a:t>
            </a:r>
            <a:r>
              <a:rPr lang="en-US" sz="2200" b="0" i="1" dirty="0"/>
              <a:t> as they firm up their </a:t>
            </a:r>
            <a:r>
              <a:rPr lang="en-US" sz="2200" i="1" dirty="0"/>
              <a:t>DevOps strategies </a:t>
            </a:r>
            <a:r>
              <a:rPr lang="en-US" sz="2200" b="0" i="1" dirty="0"/>
              <a:t>for more rapid software production.”</a:t>
            </a:r>
          </a:p>
          <a:p>
            <a:r>
              <a:rPr lang="en-US" sz="1600" b="0" i="1" dirty="0"/>
              <a:t>- https://www.cloudcomputing-news.net/news/2019/feb/21/cloud-2020-enterprise-compatibility-edge-computing-containers-and-serverless/</a:t>
            </a:r>
          </a:p>
          <a:p>
            <a:endParaRPr lang="en-US" dirty="0"/>
          </a:p>
        </p:txBody>
      </p:sp>
      <p:pic>
        <p:nvPicPr>
          <p:cNvPr id="9" name="Picture 8"/>
          <p:cNvPicPr>
            <a:picLocks noChangeAspect="1"/>
          </p:cNvPicPr>
          <p:nvPr/>
        </p:nvPicPr>
        <p:blipFill>
          <a:blip r:embed="rId4"/>
          <a:stretch>
            <a:fillRect/>
          </a:stretch>
        </p:blipFill>
        <p:spPr>
          <a:xfrm>
            <a:off x="7877175" y="2771774"/>
            <a:ext cx="2986154" cy="3362325"/>
          </a:xfrm>
          <a:prstGeom prst="rect">
            <a:avLst/>
          </a:prstGeom>
        </p:spPr>
      </p:pic>
      <p:sp>
        <p:nvSpPr>
          <p:cNvPr id="10" name="Rectangle 9"/>
          <p:cNvSpPr/>
          <p:nvPr/>
        </p:nvSpPr>
        <p:spPr>
          <a:xfrm>
            <a:off x="8048625" y="6239560"/>
            <a:ext cx="3228975" cy="430887"/>
          </a:xfrm>
          <a:prstGeom prst="rect">
            <a:avLst/>
          </a:prstGeom>
        </p:spPr>
        <p:txBody>
          <a:bodyPr wrap="square">
            <a:spAutoFit/>
          </a:bodyPr>
          <a:lstStyle/>
          <a:p>
            <a:r>
              <a:rPr lang="en-US" sz="1100" b="0" i="0" dirty="0">
                <a:solidFill>
                  <a:srgbClr val="8F9DAA"/>
                </a:solidFill>
                <a:effectLst/>
                <a:latin typeface="Open Sans"/>
              </a:rPr>
              <a:t> Forrester New Wave ™: Enterprise Container Platform Software Suites, Q4 2018 report</a:t>
            </a:r>
            <a:endParaRPr lang="en-US" sz="1100" dirty="0"/>
          </a:p>
        </p:txBody>
      </p:sp>
      <p:sp>
        <p:nvSpPr>
          <p:cNvPr id="11" name="Text Placeholder 3"/>
          <p:cNvSpPr>
            <a:spLocks noGrp="1"/>
          </p:cNvSpPr>
          <p:nvPr>
            <p:ph type="body" idx="1"/>
          </p:nvPr>
        </p:nvSpPr>
        <p:spPr>
          <a:xfrm>
            <a:off x="7247402" y="1276351"/>
            <a:ext cx="4381500" cy="1276350"/>
          </a:xfrm>
        </p:spPr>
        <p:txBody>
          <a:bodyPr>
            <a:normAutofit fontScale="62500" lnSpcReduction="20000"/>
          </a:bodyPr>
          <a:lstStyle/>
          <a:p>
            <a:r>
              <a:rPr lang="en-US" dirty="0"/>
              <a:t>GitHub Stats (Open Source Docker Engine) 4-3-2019</a:t>
            </a:r>
          </a:p>
          <a:p>
            <a:pPr>
              <a:lnSpc>
                <a:spcPct val="120000"/>
              </a:lnSpc>
              <a:spcBef>
                <a:spcPts val="0"/>
              </a:spcBef>
              <a:buFont typeface="Arial" panose="020B0604020202020204" pitchFamily="34" charset="0"/>
              <a:buChar char="•"/>
            </a:pPr>
            <a:r>
              <a:rPr lang="en-US" b="0" dirty="0"/>
              <a:t>36,603 Commits</a:t>
            </a:r>
          </a:p>
          <a:p>
            <a:pPr>
              <a:lnSpc>
                <a:spcPct val="120000"/>
              </a:lnSpc>
              <a:spcBef>
                <a:spcPts val="0"/>
              </a:spcBef>
              <a:buFont typeface="Arial" panose="020B0604020202020204" pitchFamily="34" charset="0"/>
              <a:buChar char="•"/>
            </a:pPr>
            <a:r>
              <a:rPr lang="en-US" b="0" dirty="0"/>
              <a:t>11 Branches</a:t>
            </a:r>
          </a:p>
          <a:p>
            <a:pPr>
              <a:lnSpc>
                <a:spcPct val="120000"/>
              </a:lnSpc>
              <a:spcBef>
                <a:spcPts val="0"/>
              </a:spcBef>
              <a:buFont typeface="Arial" panose="020B0604020202020204" pitchFamily="34" charset="0"/>
              <a:buChar char="•"/>
            </a:pPr>
            <a:r>
              <a:rPr lang="en-US" b="0" dirty="0"/>
              <a:t>226 Releases</a:t>
            </a:r>
          </a:p>
          <a:p>
            <a:pPr>
              <a:lnSpc>
                <a:spcPct val="120000"/>
              </a:lnSpc>
              <a:spcBef>
                <a:spcPts val="0"/>
              </a:spcBef>
              <a:buFont typeface="Arial" panose="020B0604020202020204" pitchFamily="34" charset="0"/>
              <a:buChar char="•"/>
            </a:pPr>
            <a:r>
              <a:rPr lang="en-US" b="0" dirty="0"/>
              <a:t>1808 Contributors</a:t>
            </a:r>
          </a:p>
        </p:txBody>
      </p:sp>
      <p:pic>
        <p:nvPicPr>
          <p:cNvPr id="12" name="Picture 11"/>
          <p:cNvPicPr>
            <a:picLocks noChangeAspect="1"/>
          </p:cNvPicPr>
          <p:nvPr/>
        </p:nvPicPr>
        <p:blipFill>
          <a:blip r:embed="rId5"/>
          <a:stretch>
            <a:fillRect/>
          </a:stretch>
        </p:blipFill>
        <p:spPr>
          <a:xfrm>
            <a:off x="6623439" y="224990"/>
            <a:ext cx="3337098" cy="1080584"/>
          </a:xfrm>
          <a:prstGeom prst="rect">
            <a:avLst/>
          </a:prstGeom>
        </p:spPr>
      </p:pic>
      <p:sp>
        <p:nvSpPr>
          <p:cNvPr id="14" name="Text Placeholder 3"/>
          <p:cNvSpPr>
            <a:spLocks noGrp="1"/>
          </p:cNvSpPr>
          <p:nvPr>
            <p:ph type="body" idx="1"/>
          </p:nvPr>
        </p:nvSpPr>
        <p:spPr>
          <a:xfrm>
            <a:off x="10065311" y="600075"/>
            <a:ext cx="2150733" cy="276226"/>
          </a:xfrm>
        </p:spPr>
        <p:txBody>
          <a:bodyPr>
            <a:normAutofit/>
          </a:bodyPr>
          <a:lstStyle/>
          <a:p>
            <a:r>
              <a:rPr lang="en-US" sz="1100" b="0" dirty="0"/>
              <a:t>Per Docker Inc. 2019</a:t>
            </a:r>
          </a:p>
        </p:txBody>
      </p:sp>
    </p:spTree>
    <p:extLst>
      <p:ext uri="{BB962C8B-B14F-4D97-AF65-F5344CB8AC3E}">
        <p14:creationId xmlns:p14="http://schemas.microsoft.com/office/powerpoint/2010/main" val="3270640973"/>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1937</TotalTime>
  <Words>988</Words>
  <Application>Microsoft Office PowerPoint</Application>
  <PresentationFormat>Widescreen</PresentationFormat>
  <Paragraphs>223</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OCR A Extended</vt:lpstr>
      <vt:lpstr>Open Sans</vt:lpstr>
      <vt:lpstr>Office Theme</vt:lpstr>
      <vt:lpstr>Containerization and Docker</vt:lpstr>
      <vt:lpstr>Agenda</vt:lpstr>
      <vt:lpstr>What is Containerization</vt:lpstr>
      <vt:lpstr>Why Containers?</vt:lpstr>
      <vt:lpstr>Hypervisors VS Docker Engines</vt:lpstr>
      <vt:lpstr>Hypervisors VS Docker Engines</vt:lpstr>
      <vt:lpstr>Docker Engine Orchestration Clusters</vt:lpstr>
      <vt:lpstr>Docker Engine Orchestration Clusters</vt:lpstr>
      <vt:lpstr>Industry Adoption of  Containerization </vt:lpstr>
      <vt:lpstr>Industry Adoption of  Containerization </vt:lpstr>
      <vt:lpstr>One MEAN Docker Demo</vt:lpstr>
      <vt:lpstr>Live Docker Demonstration</vt:lpstr>
      <vt:lpstr>Docker Demonstration</vt:lpstr>
      <vt:lpstr>Docker Demonstration</vt:lpstr>
      <vt:lpstr>Docker Demonstration</vt:lpstr>
      <vt:lpstr>Docker Demonstration</vt:lpstr>
      <vt:lpstr>Docker Demonstration</vt:lpstr>
      <vt:lpstr>Docker Demonstration</vt:lpstr>
      <vt:lpstr>Docker Demonstration</vt:lpstr>
      <vt:lpstr>Docker Demonstration</vt:lpstr>
      <vt:lpstr>Docker Demonstration</vt:lpstr>
      <vt:lpstr>Docker Demonstration (optional)</vt:lpstr>
      <vt:lpstr>Docker Demonstration (optional)</vt:lpstr>
      <vt:lpstr>Docker Demonstration (optional)</vt:lpstr>
      <vt:lpstr>Docker Demonstration (optional)</vt:lpstr>
      <vt:lpstr>Useful URLs</vt:lpstr>
      <vt:lpstr>Containerization and Docker</vt:lpstr>
    </vt:vector>
  </TitlesOfParts>
  <Company>Johns Hopkins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Containerization and Docker</dc:title>
  <dc:creator>Mike Sellers</dc:creator>
  <cp:lastModifiedBy>Mike Sellers</cp:lastModifiedBy>
  <cp:revision>73</cp:revision>
  <dcterms:created xsi:type="dcterms:W3CDTF">2019-04-03T12:33:24Z</dcterms:created>
  <dcterms:modified xsi:type="dcterms:W3CDTF">2019-04-17T03:20:25Z</dcterms:modified>
</cp:coreProperties>
</file>