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tif" ContentType="image/tif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8" r:id="rId3"/>
    <p:sldId id="266" r:id="rId4"/>
    <p:sldId id="269" r:id="rId5"/>
    <p:sldId id="260" r:id="rId6"/>
    <p:sldId id="271" r:id="rId7"/>
    <p:sldId id="270" r:id="rId8"/>
    <p:sldId id="261" r:id="rId9"/>
    <p:sldId id="267" r:id="rId10"/>
    <p:sldId id="268" r:id="rId11"/>
    <p:sldId id="265" r:id="rId12"/>
    <p:sldId id="263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454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138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Image-02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055533"/>
            <a:ext cx="9144000" cy="28024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9321" y="4836906"/>
            <a:ext cx="3714149" cy="946753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COMPANY</a:t>
            </a:r>
            <a:br>
              <a:rPr lang="en-US" dirty="0" smtClean="0"/>
            </a:br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08403" y="5783659"/>
            <a:ext cx="4083898" cy="467676"/>
          </a:xfrm>
        </p:spPr>
        <p:txBody>
          <a:bodyPr>
            <a:normAutofit/>
          </a:bodyPr>
          <a:lstStyle>
            <a:lvl1pPr marL="0" indent="0" algn="l">
              <a:buNone/>
              <a:defRPr sz="1200" baseline="0"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Add the subject, purpose, or contact details here.</a:t>
            </a:r>
            <a:endParaRPr lang="en-US" dirty="0"/>
          </a:p>
        </p:txBody>
      </p:sp>
      <p:sp>
        <p:nvSpPr>
          <p:cNvPr id="12" name="Shape 51"/>
          <p:cNvSpPr/>
          <p:nvPr userDrawn="1"/>
        </p:nvSpPr>
        <p:spPr>
          <a:xfrm rot="5400000">
            <a:off x="3139704" y="5532314"/>
            <a:ext cx="1609498" cy="89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pic>
        <p:nvPicPr>
          <p:cNvPr id="8" name="Picture 7" descr="Placeholder-white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4836906"/>
            <a:ext cx="2788920" cy="139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583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C2B2-8C35-EA4E-8630-F7074992C359}" type="datetimeFigureOut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E423-99AA-8A44-92E3-1EA415DCE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97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C2B2-8C35-EA4E-8630-F7074992C359}" type="datetimeFigureOut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E423-99AA-8A44-92E3-1EA415DCE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15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Background Image-02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328158"/>
            <a:ext cx="9144000" cy="3099626"/>
          </a:xfrm>
          <a:prstGeom prst="rect">
            <a:avLst/>
          </a:prstGeom>
        </p:spPr>
      </p:pic>
      <p:sp>
        <p:nvSpPr>
          <p:cNvPr id="18" name="Shape 128"/>
          <p:cNvSpPr/>
          <p:nvPr userDrawn="1"/>
        </p:nvSpPr>
        <p:spPr>
          <a:xfrm>
            <a:off x="0" y="6295429"/>
            <a:ext cx="9144000" cy="5625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grpSp>
        <p:nvGrpSpPr>
          <p:cNvPr id="7" name="Group 48"/>
          <p:cNvGrpSpPr/>
          <p:nvPr userDrawn="1"/>
        </p:nvGrpSpPr>
        <p:grpSpPr>
          <a:xfrm>
            <a:off x="0" y="0"/>
            <a:ext cx="9144000" cy="3637956"/>
            <a:chOff x="24905" y="2317045"/>
            <a:chExt cx="13004798" cy="4695000"/>
          </a:xfrm>
        </p:grpSpPr>
        <p:sp>
          <p:nvSpPr>
            <p:cNvPr id="8" name="Shape 46"/>
            <p:cNvSpPr/>
            <p:nvPr/>
          </p:nvSpPr>
          <p:spPr>
            <a:xfrm>
              <a:off x="24905" y="2317045"/>
              <a:ext cx="13004798" cy="429518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sp>
          <p:nvSpPr>
            <p:cNvPr id="9" name="Shape 47"/>
            <p:cNvSpPr/>
            <p:nvPr/>
          </p:nvSpPr>
          <p:spPr>
            <a:xfrm rot="10800000">
              <a:off x="5892303" y="6211940"/>
              <a:ext cx="1270002" cy="800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7285"/>
            <a:ext cx="8229600" cy="33108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THIS IS A BULLET SLIDE</a:t>
            </a:r>
            <a:endParaRPr lang="en-US" dirty="0"/>
          </a:p>
        </p:txBody>
      </p:sp>
      <p:sp>
        <p:nvSpPr>
          <p:cNvPr id="25" name="Shape 51"/>
          <p:cNvSpPr/>
          <p:nvPr userDrawn="1"/>
        </p:nvSpPr>
        <p:spPr>
          <a:xfrm>
            <a:off x="3767251" y="1917217"/>
            <a:ext cx="1609498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>
              <a:solidFill>
                <a:srgbClr val="F18C19"/>
              </a:solidFill>
            </a:endParaRPr>
          </a:p>
        </p:txBody>
      </p:sp>
      <p:pic>
        <p:nvPicPr>
          <p:cNvPr id="17" name="Picture 16" descr="Placeholder-dark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679" y="338450"/>
            <a:ext cx="2784642" cy="139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374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46"/>
          <p:cNvSpPr/>
          <p:nvPr userDrawn="1"/>
        </p:nvSpPr>
        <p:spPr>
          <a:xfrm>
            <a:off x="0" y="2932879"/>
            <a:ext cx="9144000" cy="392512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dirty="0"/>
          </a:p>
        </p:txBody>
      </p:sp>
      <p:pic>
        <p:nvPicPr>
          <p:cNvPr id="7" name="Picture 6" descr="Background Image-02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9144000" cy="294134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0" y="3508404"/>
            <a:ext cx="7772400" cy="296804"/>
          </a:xfrm>
        </p:spPr>
        <p:txBody>
          <a:bodyPr anchor="b">
            <a:normAutofit/>
          </a:bodyPr>
          <a:lstStyle>
            <a:lvl1pPr marL="0" indent="0" algn="ctr">
              <a:buNone/>
              <a:defRPr sz="1600" b="1" baseline="0">
                <a:solidFill>
                  <a:schemeClr val="tx1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YOUR MOST IMPORTANT STATEMENT WILL GO IN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047383"/>
            <a:ext cx="7772400" cy="477398"/>
          </a:xfrm>
        </p:spPr>
        <p:txBody>
          <a:bodyPr anchor="t">
            <a:normAutofit/>
          </a:bodyPr>
          <a:lstStyle>
            <a:lvl1pPr algn="ctr">
              <a:defRPr sz="2600" b="1" cap="all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THIS IS A TEXT SLIDE</a:t>
            </a:r>
            <a:endParaRPr lang="en-US" dirty="0"/>
          </a:p>
        </p:txBody>
      </p:sp>
      <p:sp>
        <p:nvSpPr>
          <p:cNvPr id="9" name="Shape 51"/>
          <p:cNvSpPr/>
          <p:nvPr userDrawn="1"/>
        </p:nvSpPr>
        <p:spPr>
          <a:xfrm>
            <a:off x="3767251" y="1917217"/>
            <a:ext cx="1609498" cy="89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>
              <a:solidFill>
                <a:srgbClr val="F18C19"/>
              </a:solidFill>
            </a:endParaRPr>
          </a:p>
        </p:txBody>
      </p:sp>
      <p:pic>
        <p:nvPicPr>
          <p:cNvPr id="4" name="Picture 3" descr="Placeholder-white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540" y="336311"/>
            <a:ext cx="2788920" cy="139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332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5"/>
          <p:cNvSpPr/>
          <p:nvPr userDrawn="1"/>
        </p:nvSpPr>
        <p:spPr>
          <a:xfrm>
            <a:off x="0" y="0"/>
            <a:ext cx="9144000" cy="3370442"/>
          </a:xfrm>
          <a:prstGeom prst="rect">
            <a:avLst/>
          </a:prstGeom>
          <a:solidFill>
            <a:srgbClr val="FFFFFF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dirty="0"/>
          </a:p>
        </p:txBody>
      </p:sp>
      <p:pic>
        <p:nvPicPr>
          <p:cNvPr id="4" name="Picture 3" descr="Placeholder-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679" y="338450"/>
            <a:ext cx="2784642" cy="139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640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Image-02.png"/>
          <p:cNvPicPr>
            <a:picLocks noChangeAspect="1"/>
          </p:cNvPicPr>
          <p:nvPr userDrawn="1"/>
        </p:nvPicPr>
        <p:blipFill rotWithShape="1">
          <a:blip r:embed="rId2" cstate="print">
            <a:alphaModFix amt="92000"/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-17511" y="-5"/>
            <a:ext cx="9161511" cy="629543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28"/>
          <p:cNvSpPr/>
          <p:nvPr userDrawn="1"/>
        </p:nvSpPr>
        <p:spPr>
          <a:xfrm>
            <a:off x="-17511" y="6295429"/>
            <a:ext cx="9169921" cy="5625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131480"/>
            <a:ext cx="8229600" cy="44067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Shape 51"/>
          <p:cNvSpPr/>
          <p:nvPr userDrawn="1"/>
        </p:nvSpPr>
        <p:spPr>
          <a:xfrm>
            <a:off x="3767251" y="2983667"/>
            <a:ext cx="1609498" cy="89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>
              <a:solidFill>
                <a:srgbClr val="F18C19"/>
              </a:solidFill>
            </a:endParaRPr>
          </a:p>
        </p:txBody>
      </p:sp>
      <p:pic>
        <p:nvPicPr>
          <p:cNvPr id="7" name="Picture 6" descr="Placeholder-white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704" y="921412"/>
            <a:ext cx="3374593" cy="168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097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Image-02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V="1">
            <a:off x="0" y="1822106"/>
            <a:ext cx="4563866" cy="5035891"/>
          </a:xfrm>
          <a:prstGeom prst="rect">
            <a:avLst/>
          </a:prstGeom>
        </p:spPr>
      </p:pic>
      <p:grpSp>
        <p:nvGrpSpPr>
          <p:cNvPr id="9" name="Group 176"/>
          <p:cNvGrpSpPr/>
          <p:nvPr userDrawn="1"/>
        </p:nvGrpSpPr>
        <p:grpSpPr>
          <a:xfrm>
            <a:off x="0" y="0"/>
            <a:ext cx="9144000" cy="2089549"/>
            <a:chOff x="24904" y="2041920"/>
            <a:chExt cx="13004799" cy="2971802"/>
          </a:xfrm>
        </p:grpSpPr>
        <p:sp>
          <p:nvSpPr>
            <p:cNvPr id="10" name="Shape 174"/>
            <p:cNvSpPr/>
            <p:nvPr/>
          </p:nvSpPr>
          <p:spPr>
            <a:xfrm>
              <a:off x="24904" y="2041920"/>
              <a:ext cx="13004799" cy="259144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sp>
          <p:nvSpPr>
            <p:cNvPr id="11" name="Shape 175"/>
            <p:cNvSpPr/>
            <p:nvPr/>
          </p:nvSpPr>
          <p:spPr>
            <a:xfrm rot="10800000">
              <a:off x="5892303" y="4213621"/>
              <a:ext cx="1270001" cy="800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THIS IS A VISUAL SLIDE</a:t>
            </a:r>
            <a:endParaRPr lang="en-US" dirty="0"/>
          </a:p>
        </p:txBody>
      </p:sp>
      <p:pic>
        <p:nvPicPr>
          <p:cNvPr id="13" name="Picture 12" descr="Placeholder-white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40" y="2693431"/>
            <a:ext cx="2788920" cy="139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1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C2B2-8C35-EA4E-8630-F7074992C359}" type="datetimeFigureOut">
              <a:rPr lang="en-US" smtClean="0"/>
              <a:t>1/29/16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E423-99AA-8A44-92E3-1EA415DCE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12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8"/>
          <p:cNvGrpSpPr/>
          <p:nvPr userDrawn="1"/>
        </p:nvGrpSpPr>
        <p:grpSpPr>
          <a:xfrm>
            <a:off x="0" y="0"/>
            <a:ext cx="9144000" cy="3134719"/>
            <a:chOff x="24905" y="2317045"/>
            <a:chExt cx="13004798" cy="4045540"/>
          </a:xfrm>
        </p:grpSpPr>
        <p:sp>
          <p:nvSpPr>
            <p:cNvPr id="9" name="Shape 46"/>
            <p:cNvSpPr/>
            <p:nvPr/>
          </p:nvSpPr>
          <p:spPr>
            <a:xfrm>
              <a:off x="24905" y="2317045"/>
              <a:ext cx="13004798" cy="36034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sp>
          <p:nvSpPr>
            <p:cNvPr id="10" name="Shape 47"/>
            <p:cNvSpPr/>
            <p:nvPr/>
          </p:nvSpPr>
          <p:spPr>
            <a:xfrm rot="10800000">
              <a:off x="5892303" y="5635218"/>
              <a:ext cx="1270002" cy="727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7285"/>
            <a:ext cx="8229600" cy="33108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THIS IS </a:t>
            </a:r>
            <a:r>
              <a:rPr lang="en-US" smtClean="0"/>
              <a:t>A PRICING SLIDE</a:t>
            </a:r>
            <a:endParaRPr lang="en-US" dirty="0"/>
          </a:p>
        </p:txBody>
      </p:sp>
      <p:sp>
        <p:nvSpPr>
          <p:cNvPr id="14" name="Shape 51"/>
          <p:cNvSpPr/>
          <p:nvPr userDrawn="1"/>
        </p:nvSpPr>
        <p:spPr>
          <a:xfrm>
            <a:off x="3767251" y="1917217"/>
            <a:ext cx="1609498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>
              <a:solidFill>
                <a:srgbClr val="F18C19"/>
              </a:solidFill>
            </a:endParaRPr>
          </a:p>
        </p:txBody>
      </p:sp>
      <p:pic>
        <p:nvPicPr>
          <p:cNvPr id="12" name="Picture 11" descr="Placeholder-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679" y="338450"/>
            <a:ext cx="2784642" cy="139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040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C2B2-8C35-EA4E-8630-F7074992C359}" type="datetimeFigureOut">
              <a:rPr lang="en-US" smtClean="0"/>
              <a:t>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FE423-99AA-8A44-92E3-1EA415DCE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45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0C2B2-8C35-EA4E-8630-F7074992C359}" type="datetimeFigureOut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FE423-99AA-8A44-92E3-1EA415DCE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0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600" b="1" kern="1200">
          <a:solidFill>
            <a:srgbClr val="000000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4" Type="http://schemas.microsoft.com/office/2007/relationships/hdphoto" Target="../media/hdphoto10.wdp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t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4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0" Type="http://schemas.openxmlformats.org/officeDocument/2006/relationships/image" Target="../media/image41.png"/><Relationship Id="rId21" Type="http://schemas.openxmlformats.org/officeDocument/2006/relationships/image" Target="../media/image42.png"/><Relationship Id="rId22" Type="http://schemas.openxmlformats.org/officeDocument/2006/relationships/image" Target="../media/image43.png"/><Relationship Id="rId23" Type="http://schemas.openxmlformats.org/officeDocument/2006/relationships/image" Target="../media/image44.png"/><Relationship Id="rId24" Type="http://schemas.openxmlformats.org/officeDocument/2006/relationships/image" Target="../media/image10.png"/><Relationship Id="rId25" Type="http://schemas.openxmlformats.org/officeDocument/2006/relationships/image" Target="../media/image45.png"/><Relationship Id="rId26" Type="http://schemas.openxmlformats.org/officeDocument/2006/relationships/image" Target="../media/image46.png"/><Relationship Id="rId27" Type="http://schemas.openxmlformats.org/officeDocument/2006/relationships/image" Target="../media/image47.png"/><Relationship Id="rId28" Type="http://schemas.openxmlformats.org/officeDocument/2006/relationships/image" Target="../media/image48.png"/><Relationship Id="rId29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25.png"/><Relationship Id="rId4" Type="http://schemas.openxmlformats.org/officeDocument/2006/relationships/image" Target="../media/image8.png"/><Relationship Id="rId5" Type="http://schemas.openxmlformats.org/officeDocument/2006/relationships/image" Target="../media/image26.png"/><Relationship Id="rId30" Type="http://schemas.openxmlformats.org/officeDocument/2006/relationships/image" Target="../media/image50.png"/><Relationship Id="rId31" Type="http://schemas.openxmlformats.org/officeDocument/2006/relationships/image" Target="../media/image51.png"/><Relationship Id="rId32" Type="http://schemas.openxmlformats.org/officeDocument/2006/relationships/image" Target="../media/image52.png"/><Relationship Id="rId9" Type="http://schemas.openxmlformats.org/officeDocument/2006/relationships/image" Target="../media/image30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33" Type="http://schemas.openxmlformats.org/officeDocument/2006/relationships/image" Target="../media/image53.png"/><Relationship Id="rId34" Type="http://schemas.openxmlformats.org/officeDocument/2006/relationships/image" Target="../media/image54.png"/><Relationship Id="rId35" Type="http://schemas.openxmlformats.org/officeDocument/2006/relationships/image" Target="../media/image9.png"/><Relationship Id="rId36" Type="http://schemas.openxmlformats.org/officeDocument/2006/relationships/image" Target="../media/image55.png"/><Relationship Id="rId10" Type="http://schemas.openxmlformats.org/officeDocument/2006/relationships/image" Target="../media/image31.png"/><Relationship Id="rId11" Type="http://schemas.openxmlformats.org/officeDocument/2006/relationships/image" Target="../media/image32.png"/><Relationship Id="rId12" Type="http://schemas.openxmlformats.org/officeDocument/2006/relationships/image" Target="../media/image33.png"/><Relationship Id="rId13" Type="http://schemas.openxmlformats.org/officeDocument/2006/relationships/image" Target="../media/image34.png"/><Relationship Id="rId14" Type="http://schemas.openxmlformats.org/officeDocument/2006/relationships/image" Target="../media/image35.png"/><Relationship Id="rId15" Type="http://schemas.openxmlformats.org/officeDocument/2006/relationships/image" Target="../media/image36.png"/><Relationship Id="rId16" Type="http://schemas.openxmlformats.org/officeDocument/2006/relationships/image" Target="../media/image37.png"/><Relationship Id="rId17" Type="http://schemas.openxmlformats.org/officeDocument/2006/relationships/image" Target="../media/image38.png"/><Relationship Id="rId18" Type="http://schemas.openxmlformats.org/officeDocument/2006/relationships/image" Target="../media/image39.png"/><Relationship Id="rId19" Type="http://schemas.openxmlformats.org/officeDocument/2006/relationships/image" Target="../media/image40.png"/><Relationship Id="rId37" Type="http://schemas.openxmlformats.org/officeDocument/2006/relationships/image" Target="../media/image56.png"/><Relationship Id="rId38" Type="http://schemas.openxmlformats.org/officeDocument/2006/relationships/image" Target="../media/image57.png"/><Relationship Id="rId39" Type="http://schemas.openxmlformats.org/officeDocument/2006/relationships/image" Target="../media/image58.png"/><Relationship Id="rId40" Type="http://schemas.openxmlformats.org/officeDocument/2006/relationships/image" Target="../media/image59.png"/><Relationship Id="rId41" Type="http://schemas.openxmlformats.org/officeDocument/2006/relationships/image" Target="../media/image60.png"/><Relationship Id="rId42" Type="http://schemas.openxmlformats.org/officeDocument/2006/relationships/image" Target="../media/image61.png"/><Relationship Id="rId43" Type="http://schemas.openxmlformats.org/officeDocument/2006/relationships/image" Target="../media/image62.png"/><Relationship Id="rId44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4" Type="http://schemas.openxmlformats.org/officeDocument/2006/relationships/image" Target="../media/image12.png"/><Relationship Id="rId5" Type="http://schemas.microsoft.com/office/2007/relationships/hdphoto" Target="../media/hdphoto6.wdp"/><Relationship Id="rId6" Type="http://schemas.openxmlformats.org/officeDocument/2006/relationships/image" Target="../media/image13.png"/><Relationship Id="rId7" Type="http://schemas.microsoft.com/office/2007/relationships/hdphoto" Target="../media/hdphoto7.wdp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4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"/><Relationship Id="rId4" Type="http://schemas.openxmlformats.org/officeDocument/2006/relationships/image" Target="../media/image18.jpeg"/><Relationship Id="rId5" Type="http://schemas.microsoft.com/office/2007/relationships/hdphoto" Target="../media/hdphoto9.wdp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PRESENTATION</a:t>
            </a:r>
            <a:br>
              <a:rPr lang="en-US" dirty="0" smtClean="0"/>
            </a:br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27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218"/>
          <p:cNvSpPr/>
          <p:nvPr/>
        </p:nvSpPr>
        <p:spPr>
          <a:xfrm>
            <a:off x="0" y="2492197"/>
            <a:ext cx="9144000" cy="436580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dirty="0"/>
          </a:p>
        </p:txBody>
      </p:sp>
      <p:sp>
        <p:nvSpPr>
          <p:cNvPr id="2" name="Text Placeholder 1"/>
          <p:cNvSpPr txBox="1">
            <a:spLocks/>
          </p:cNvSpPr>
          <p:nvPr/>
        </p:nvSpPr>
        <p:spPr>
          <a:xfrm>
            <a:off x="660171" y="2899029"/>
            <a:ext cx="7772400" cy="29680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latin typeface="Helvetica"/>
                <a:cs typeface="Helvetica"/>
              </a:rPr>
              <a:t>PRODUCT SLIDE 2</a:t>
            </a:r>
            <a:endParaRPr lang="en-US" sz="2600" b="1" dirty="0">
              <a:latin typeface="Helvetica"/>
              <a:cs typeface="Helvetica"/>
            </a:endParaRPr>
          </a:p>
        </p:txBody>
      </p:sp>
      <p:sp>
        <p:nvSpPr>
          <p:cNvPr id="3" name="Shape 167"/>
          <p:cNvSpPr/>
          <p:nvPr/>
        </p:nvSpPr>
        <p:spPr>
          <a:xfrm>
            <a:off x="712221" y="3995832"/>
            <a:ext cx="3172288" cy="2100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numCol="1" spcCol="457200" anchor="t">
            <a:spAutoFit/>
          </a:bodyPr>
          <a:lstStyle>
            <a:lvl1pPr algn="l">
              <a:defRPr sz="18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marL="171450" lvl="0" indent="-171450">
              <a:lnSpc>
                <a:spcPct val="110000"/>
              </a:lnSpc>
              <a:buFont typeface="Arial"/>
              <a:buChar char="•"/>
              <a:defRPr>
                <a:solidFill>
                  <a:srgbClr val="000000"/>
                </a:solidFill>
              </a:defRPr>
            </a:pPr>
            <a:r>
              <a:rPr lang="en-US" sz="1200" dirty="0" smtClean="0">
                <a:solidFill>
                  <a:schemeClr val="tx2"/>
                </a:solidFill>
                <a:latin typeface="Helvetica Light"/>
                <a:cs typeface="Helvetica Light"/>
              </a:rPr>
              <a:t>Note that the text space in any of the slides will work great with bullet points.</a:t>
            </a:r>
            <a:br>
              <a:rPr lang="en-US" sz="1200" dirty="0" smtClean="0">
                <a:solidFill>
                  <a:schemeClr val="tx2"/>
                </a:solidFill>
                <a:latin typeface="Helvetica Light"/>
                <a:cs typeface="Helvetica Light"/>
              </a:rPr>
            </a:br>
            <a:endParaRPr lang="en-US" sz="1000" dirty="0" smtClean="0">
              <a:solidFill>
                <a:schemeClr val="tx2"/>
              </a:solidFill>
              <a:latin typeface="Helvetica Light"/>
              <a:cs typeface="Helvetica Light"/>
            </a:endParaRPr>
          </a:p>
          <a:p>
            <a:pPr marL="171450" lvl="0" indent="-171450">
              <a:lnSpc>
                <a:spcPct val="110000"/>
              </a:lnSpc>
              <a:buFont typeface="Arial"/>
              <a:buChar char="•"/>
              <a:defRPr>
                <a:solidFill>
                  <a:srgbClr val="000000"/>
                </a:solidFill>
              </a:defRPr>
            </a:pPr>
            <a:r>
              <a:rPr lang="en-US" sz="1200" dirty="0" smtClean="0">
                <a:solidFill>
                  <a:schemeClr val="tx2"/>
                </a:solidFill>
                <a:latin typeface="Helvetica Light"/>
                <a:cs typeface="Helvetica Light"/>
              </a:rPr>
              <a:t>You can summarize the most important points this way.</a:t>
            </a:r>
            <a:br>
              <a:rPr lang="en-US" sz="1200" dirty="0" smtClean="0">
                <a:solidFill>
                  <a:schemeClr val="tx2"/>
                </a:solidFill>
                <a:latin typeface="Helvetica Light"/>
                <a:cs typeface="Helvetica Light"/>
              </a:rPr>
            </a:br>
            <a:endParaRPr lang="en-US" sz="1000" dirty="0" smtClean="0">
              <a:solidFill>
                <a:schemeClr val="tx2"/>
              </a:solidFill>
              <a:latin typeface="Helvetica Light"/>
              <a:cs typeface="Helvetica Light"/>
            </a:endParaRPr>
          </a:p>
          <a:p>
            <a:pPr marL="171450" lvl="0" indent="-171450">
              <a:lnSpc>
                <a:spcPct val="110000"/>
              </a:lnSpc>
              <a:buFont typeface="Arial"/>
              <a:buChar char="•"/>
              <a:defRPr>
                <a:solidFill>
                  <a:srgbClr val="000000"/>
                </a:solidFill>
              </a:defRPr>
            </a:pPr>
            <a:r>
              <a:rPr lang="en-US" sz="1200" dirty="0" smtClean="0">
                <a:solidFill>
                  <a:schemeClr val="tx2"/>
                </a:solidFill>
                <a:latin typeface="Helvetica Light"/>
                <a:cs typeface="Helvetica Light"/>
              </a:rPr>
              <a:t>And include a pricing at the bottom: $26.</a:t>
            </a:r>
          </a:p>
          <a:p>
            <a:pPr marL="171450" lvl="0" indent="-171450">
              <a:lnSpc>
                <a:spcPct val="110000"/>
              </a:lnSpc>
              <a:buFont typeface="Arial"/>
              <a:buChar char="•"/>
              <a:defRPr>
                <a:solidFill>
                  <a:srgbClr val="000000"/>
                </a:solidFill>
              </a:defRPr>
            </a:pPr>
            <a:endParaRPr lang="en-US" sz="1200" dirty="0" smtClean="0">
              <a:solidFill>
                <a:schemeClr val="tx2"/>
              </a:solidFill>
              <a:latin typeface="Helvetica Light"/>
              <a:cs typeface="Helvetica Light"/>
            </a:endParaRPr>
          </a:p>
          <a:p>
            <a:pPr lvl="0">
              <a:lnSpc>
                <a:spcPct val="110000"/>
              </a:lnSpc>
              <a:defRPr>
                <a:solidFill>
                  <a:srgbClr val="000000"/>
                </a:solidFill>
              </a:defRPr>
            </a:pPr>
            <a:endParaRPr lang="en-US" sz="1200" dirty="0" smtClean="0">
              <a:solidFill>
                <a:schemeClr val="tx2"/>
              </a:solidFill>
              <a:latin typeface="Helvetica Light"/>
              <a:cs typeface="Helvetica Light"/>
            </a:endParaRPr>
          </a:p>
          <a:p>
            <a:pPr lvl="0">
              <a:lnSpc>
                <a:spcPct val="110000"/>
              </a:lnSpc>
              <a:defRPr>
                <a:solidFill>
                  <a:srgbClr val="000000"/>
                </a:solidFill>
              </a:defRPr>
            </a:pPr>
            <a:endParaRPr lang="en-US" sz="1200" dirty="0">
              <a:solidFill>
                <a:schemeClr val="tx2"/>
              </a:solidFill>
              <a:latin typeface="Helvetica Light"/>
              <a:cs typeface="Helvetica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2221" y="3331638"/>
            <a:ext cx="2456571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tx2"/>
                </a:solidFill>
                <a:latin typeface="Helvetica"/>
                <a:cs typeface="Helvetica"/>
              </a:rPr>
              <a:t>USE FOR WIDER </a:t>
            </a:r>
            <a:r>
              <a:rPr lang="en-US" sz="1400" dirty="0" smtClean="0">
                <a:solidFill>
                  <a:schemeClr val="tx2"/>
                </a:solidFill>
                <a:latin typeface="Helvetica Light"/>
                <a:cs typeface="Helvetica Light"/>
              </a:rPr>
              <a:t>PICTURES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"/>
              <a:cs typeface="Helvetica"/>
              <a:sym typeface="Avenir Light"/>
            </a:endParaRPr>
          </a:p>
        </p:txBody>
      </p:sp>
      <p:sp>
        <p:nvSpPr>
          <p:cNvPr id="8" name="Shape 53"/>
          <p:cNvSpPr/>
          <p:nvPr/>
        </p:nvSpPr>
        <p:spPr>
          <a:xfrm>
            <a:off x="347499" y="6447310"/>
            <a:ext cx="2550648" cy="238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r">
              <a:lnSpc>
                <a:spcPct val="90000"/>
              </a:lnSpc>
              <a:defRPr sz="16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 algn="l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1000" spc="20" dirty="0" smtClean="0">
                <a:solidFill>
                  <a:srgbClr val="0F1308"/>
                </a:solidFill>
                <a:latin typeface="Helvetica Light"/>
                <a:cs typeface="Helvetica Light"/>
              </a:rPr>
              <a:t>Chapter 1: Bullet Slide</a:t>
            </a:r>
            <a:endParaRPr sz="1000" spc="20" dirty="0">
              <a:solidFill>
                <a:srgbClr val="0F1308"/>
              </a:solidFill>
              <a:latin typeface="Helvetica Light"/>
              <a:cs typeface="Helvetica Light"/>
            </a:endParaRPr>
          </a:p>
        </p:txBody>
      </p:sp>
      <p:sp>
        <p:nvSpPr>
          <p:cNvPr id="9" name="Shape 53"/>
          <p:cNvSpPr/>
          <p:nvPr/>
        </p:nvSpPr>
        <p:spPr>
          <a:xfrm>
            <a:off x="6198309" y="6449302"/>
            <a:ext cx="2550648" cy="238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r">
              <a:lnSpc>
                <a:spcPct val="90000"/>
              </a:lnSpc>
              <a:defRPr sz="16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1000" spc="20" dirty="0" smtClean="0">
                <a:solidFill>
                  <a:srgbClr val="0F1308"/>
                </a:solidFill>
                <a:latin typeface="Helvetica Light"/>
                <a:cs typeface="Helvetica Light"/>
              </a:rPr>
              <a:t>Page: </a:t>
            </a:r>
            <a:fld id="{61E54AC2-4823-AC41-8FB3-890CB8BE40F1}" type="slidenum">
              <a:rPr lang="en-US" sz="1000" spc="20" smtClean="0">
                <a:solidFill>
                  <a:srgbClr val="0F1308"/>
                </a:solidFill>
                <a:latin typeface="Helvetica Light"/>
                <a:cs typeface="Helvetica Light"/>
              </a:rPr>
              <a:t>10</a:t>
            </a:fld>
            <a:endParaRPr sz="1000" spc="20" dirty="0">
              <a:solidFill>
                <a:srgbClr val="0F1308"/>
              </a:solidFill>
              <a:latin typeface="Helvetica Light"/>
              <a:cs typeface="Helvetica Light"/>
            </a:endParaRPr>
          </a:p>
        </p:txBody>
      </p:sp>
      <p:pic>
        <p:nvPicPr>
          <p:cNvPr id="11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5000386" y="2219779"/>
            <a:ext cx="2964350" cy="43963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Picture 11" descr="pexels-photo-large.jpeg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6210" y="3164303"/>
            <a:ext cx="3445039" cy="2591206"/>
          </a:xfrm>
          <a:prstGeom prst="rect">
            <a:avLst/>
          </a:prstGeom>
        </p:spPr>
      </p:pic>
      <p:pic>
        <p:nvPicPr>
          <p:cNvPr id="13" name="Picture 12" descr="Placeholder-whit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269" y="3756673"/>
            <a:ext cx="2788920" cy="139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058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5"/>
          <p:cNvSpPr/>
          <p:nvPr/>
        </p:nvSpPr>
        <p:spPr>
          <a:xfrm>
            <a:off x="0" y="3216883"/>
            <a:ext cx="9144000" cy="3641118"/>
          </a:xfrm>
          <a:prstGeom prst="rect">
            <a:avLst/>
          </a:prstGeom>
          <a:solidFill>
            <a:srgbClr val="FFFFFF">
              <a:alpha val="97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TEAM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95109" y="4799358"/>
            <a:ext cx="2329575" cy="347366"/>
          </a:xfrm>
        </p:spPr>
        <p:txBody>
          <a:bodyPr>
            <a:normAutofit fontScale="55000" lnSpcReduction="20000"/>
          </a:bodyPr>
          <a:lstStyle/>
          <a:p>
            <a:pPr marL="0" indent="0" defTabSz="584200" latinLnBrk="1" hangingPunc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sym typeface="Avenir Light"/>
              </a:rPr>
              <a:t>MARIE-ANN WUNDER</a:t>
            </a:r>
          </a:p>
        </p:txBody>
      </p:sp>
      <p:sp>
        <p:nvSpPr>
          <p:cNvPr id="5" name="Shape 53"/>
          <p:cNvSpPr/>
          <p:nvPr/>
        </p:nvSpPr>
        <p:spPr>
          <a:xfrm>
            <a:off x="347499" y="6447310"/>
            <a:ext cx="2550648" cy="238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r">
              <a:lnSpc>
                <a:spcPct val="90000"/>
              </a:lnSpc>
              <a:defRPr sz="16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 algn="l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1000" spc="20" dirty="0" smtClean="0">
                <a:solidFill>
                  <a:srgbClr val="0F1308"/>
                </a:solidFill>
                <a:latin typeface="Helvetica Light"/>
                <a:cs typeface="Helvetica Light"/>
              </a:rPr>
              <a:t>Chapter 1: Bullet Slide</a:t>
            </a:r>
            <a:endParaRPr sz="1000" spc="20" dirty="0">
              <a:solidFill>
                <a:srgbClr val="0F1308"/>
              </a:solidFill>
              <a:latin typeface="Helvetica Light"/>
              <a:cs typeface="Helvetica Light"/>
            </a:endParaRPr>
          </a:p>
        </p:txBody>
      </p:sp>
      <p:sp>
        <p:nvSpPr>
          <p:cNvPr id="6" name="Shape 53"/>
          <p:cNvSpPr/>
          <p:nvPr/>
        </p:nvSpPr>
        <p:spPr>
          <a:xfrm>
            <a:off x="6198309" y="6449302"/>
            <a:ext cx="2550648" cy="238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r">
              <a:lnSpc>
                <a:spcPct val="90000"/>
              </a:lnSpc>
              <a:defRPr sz="16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1000" spc="20" dirty="0" smtClean="0">
                <a:solidFill>
                  <a:srgbClr val="0F1308"/>
                </a:solidFill>
                <a:latin typeface="Helvetica Light"/>
                <a:cs typeface="Helvetica Light"/>
              </a:rPr>
              <a:t>Page: </a:t>
            </a:r>
            <a:fld id="{61E54AC2-4823-AC41-8FB3-890CB8BE40F1}" type="slidenum">
              <a:rPr lang="en-US" sz="1000" spc="20" smtClean="0">
                <a:solidFill>
                  <a:srgbClr val="0F1308"/>
                </a:solidFill>
                <a:latin typeface="Helvetica Light"/>
                <a:cs typeface="Helvetica Light"/>
              </a:rPr>
              <a:t>11</a:t>
            </a:fld>
            <a:endParaRPr sz="1000" spc="20" dirty="0">
              <a:solidFill>
                <a:srgbClr val="0F1308"/>
              </a:solidFill>
              <a:latin typeface="Helvetica Light"/>
              <a:cs typeface="Helvetica Light"/>
            </a:endParaRPr>
          </a:p>
        </p:txBody>
      </p:sp>
      <p:sp>
        <p:nvSpPr>
          <p:cNvPr id="7" name="Shape 146"/>
          <p:cNvSpPr/>
          <p:nvPr/>
        </p:nvSpPr>
        <p:spPr>
          <a:xfrm>
            <a:off x="476908" y="5330493"/>
            <a:ext cx="2365976" cy="627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lnSpc>
                <a:spcPct val="90000"/>
              </a:lnSpc>
              <a:defRPr sz="1600">
                <a:solidFill>
                  <a:srgbClr val="4F4F4F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 algn="just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1100" dirty="0" smtClean="0">
                <a:solidFill>
                  <a:schemeClr val="tx2"/>
                </a:solidFill>
                <a:latin typeface="Helvetica Light"/>
                <a:cs typeface="Helvetica Light"/>
              </a:rPr>
              <a:t>Use this slide to show your team-members and convey a more personal tone for your business.</a:t>
            </a:r>
            <a:endParaRPr sz="1100" dirty="0">
              <a:solidFill>
                <a:schemeClr val="tx2"/>
              </a:solidFill>
              <a:latin typeface="Helvetica Light"/>
              <a:cs typeface="Helvetica Light"/>
            </a:endParaRPr>
          </a:p>
        </p:txBody>
      </p:sp>
      <p:sp>
        <p:nvSpPr>
          <p:cNvPr id="8" name="Shape 154"/>
          <p:cNvSpPr/>
          <p:nvPr/>
        </p:nvSpPr>
        <p:spPr>
          <a:xfrm>
            <a:off x="521662" y="5044905"/>
            <a:ext cx="2276468" cy="213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>
              <a:lnSpc>
                <a:spcPct val="90000"/>
              </a:lnSpc>
              <a:defRPr sz="1600">
                <a:solidFill>
                  <a:srgbClr val="4F4F4F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000" dirty="0">
                <a:solidFill>
                  <a:srgbClr val="0F1308"/>
                </a:solidFill>
                <a:latin typeface="Helvetica Light"/>
                <a:cs typeface="Helvetica Light"/>
              </a:rPr>
              <a:t>Creative Director</a:t>
            </a:r>
          </a:p>
        </p:txBody>
      </p:sp>
      <p:pic>
        <p:nvPicPr>
          <p:cNvPr id="16" name="Picture 15" descr="Dollarphotoclub_84145816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4445" y="2581536"/>
            <a:ext cx="2570902" cy="214161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44206" y="3267353"/>
            <a:ext cx="223138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b="1" spc="-90" dirty="0" smtClean="0">
                <a:solidFill>
                  <a:schemeClr val="bg1"/>
                </a:solidFill>
                <a:latin typeface="Helvetica"/>
                <a:cs typeface="Helvetica"/>
              </a:rPr>
              <a:t>REPLACE</a:t>
            </a:r>
            <a:endParaRPr kumimoji="0" lang="en-US" sz="3600" b="1" u="none" strike="noStrike" cap="none" spc="-9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"/>
              <a:cs typeface="Helvetica"/>
              <a:sym typeface="Avenir Ligh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185623" y="2579267"/>
            <a:ext cx="2570902" cy="3528494"/>
            <a:chOff x="3240363" y="2579267"/>
            <a:chExt cx="2570902" cy="3528494"/>
          </a:xfrm>
        </p:grpSpPr>
        <p:sp>
          <p:nvSpPr>
            <p:cNvPr id="9" name="Shape 157"/>
            <p:cNvSpPr/>
            <p:nvPr/>
          </p:nvSpPr>
          <p:spPr>
            <a:xfrm>
              <a:off x="3387580" y="5044905"/>
              <a:ext cx="2276468" cy="21319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35717" tIns="35717" rIns="35717" bIns="35717" anchor="ctr">
              <a:spAutoFit/>
            </a:bodyPr>
            <a:lstStyle>
              <a:lvl1pPr>
                <a:lnSpc>
                  <a:spcPct val="90000"/>
                </a:lnSpc>
                <a:defRPr sz="1600">
                  <a:solidFill>
                    <a:srgbClr val="4F4F4F"/>
                  </a:solidFill>
                  <a:latin typeface="Avenir Medium"/>
                  <a:ea typeface="Avenir Medium"/>
                  <a:cs typeface="Avenir Medium"/>
                  <a:sym typeface="Avenir Medium"/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1000" dirty="0" smtClean="0">
                  <a:solidFill>
                    <a:srgbClr val="0F1308"/>
                  </a:solidFill>
                  <a:latin typeface="Helvetica Light"/>
                  <a:cs typeface="Helvetica Light"/>
                </a:rPr>
                <a:t>Chief Designer</a:t>
              </a:r>
              <a:endParaRPr sz="1000" dirty="0">
                <a:solidFill>
                  <a:srgbClr val="0F1308"/>
                </a:solidFill>
                <a:latin typeface="Helvetica Light"/>
                <a:cs typeface="Helvetica Light"/>
              </a:endParaRPr>
            </a:p>
          </p:txBody>
        </p:sp>
        <p:sp>
          <p:nvSpPr>
            <p:cNvPr id="14" name="Shape 146"/>
            <p:cNvSpPr/>
            <p:nvPr/>
          </p:nvSpPr>
          <p:spPr>
            <a:xfrm>
              <a:off x="3387580" y="5293631"/>
              <a:ext cx="2276468" cy="81413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35717" tIns="35717" rIns="35717" bIns="35717" anchor="ctr">
              <a:spAutoFit/>
            </a:bodyPr>
            <a:lstStyle>
              <a:lvl1pPr>
                <a:lnSpc>
                  <a:spcPct val="90000"/>
                </a:lnSpc>
                <a:defRPr sz="1600">
                  <a:solidFill>
                    <a:srgbClr val="4F4F4F"/>
                  </a:solidFill>
                  <a:latin typeface="Avenir Medium"/>
                  <a:ea typeface="Avenir Medium"/>
                  <a:cs typeface="Avenir Medium"/>
                  <a:sym typeface="Avenir Medium"/>
                </a:defRPr>
              </a:lvl1pPr>
            </a:lstStyle>
            <a:p>
              <a:pPr lvl="0" algn="just">
                <a:lnSpc>
                  <a:spcPct val="11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1100" dirty="0" smtClean="0">
                  <a:solidFill>
                    <a:schemeClr val="tx2"/>
                  </a:solidFill>
                  <a:latin typeface="Helvetica Light"/>
                  <a:cs typeface="Helvetica Light"/>
                </a:rPr>
                <a:t>This slide is also useful in order to supply contact info.</a:t>
              </a:r>
            </a:p>
            <a:p>
              <a:pPr lvl="0" algn="just">
                <a:lnSpc>
                  <a:spcPct val="11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1100" dirty="0" smtClean="0">
                  <a:solidFill>
                    <a:schemeClr val="tx2"/>
                  </a:solidFill>
                  <a:latin typeface="Helvetica Light"/>
                  <a:cs typeface="Helvetica Light"/>
                </a:rPr>
                <a:t>Email: </a:t>
              </a:r>
              <a:r>
                <a:rPr lang="en-US" sz="1100" b="1" dirty="0" smtClean="0">
                  <a:solidFill>
                    <a:schemeClr val="tx2"/>
                  </a:solidFill>
                  <a:latin typeface="Helvetica Light"/>
                  <a:cs typeface="Helvetica Light"/>
                </a:rPr>
                <a:t>Robert@business.com</a:t>
              </a:r>
            </a:p>
            <a:p>
              <a:pPr lvl="0" algn="just">
                <a:lnSpc>
                  <a:spcPct val="11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1100" dirty="0" smtClean="0">
                  <a:solidFill>
                    <a:schemeClr val="tx2"/>
                  </a:solidFill>
                  <a:latin typeface="Helvetica Light"/>
                  <a:cs typeface="Helvetica Light"/>
                </a:rPr>
                <a:t>Contact Number: 000-000-0000</a:t>
              </a:r>
              <a:endParaRPr sz="1100" dirty="0">
                <a:solidFill>
                  <a:schemeClr val="tx2"/>
                </a:solidFill>
                <a:latin typeface="Helvetica Light"/>
                <a:cs typeface="Helvetica Light"/>
              </a:endParaRPr>
            </a:p>
          </p:txBody>
        </p:sp>
        <p:pic>
          <p:nvPicPr>
            <p:cNvPr id="17" name="Picture 16" descr="Dollarphotoclub_80351565.jp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240363" y="2579267"/>
              <a:ext cx="2570902" cy="2143884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3410124" y="3267353"/>
              <a:ext cx="2231380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600" b="1" spc="-90" dirty="0" smtClean="0">
                  <a:solidFill>
                    <a:srgbClr val="FFFFFF"/>
                  </a:solidFill>
                  <a:latin typeface="Helvetica"/>
                  <a:cs typeface="Helvetica"/>
                </a:rPr>
                <a:t>REPLACE</a:t>
              </a:r>
              <a:endParaRPr kumimoji="0" lang="en-US" sz="3600" b="1" u="none" strike="noStrike" cap="none" spc="-9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cs typeface="Helvetica"/>
                <a:sym typeface="Avenir Light"/>
              </a:endParaRPr>
            </a:p>
          </p:txBody>
        </p:sp>
        <p:sp>
          <p:nvSpPr>
            <p:cNvPr id="22" name="Content Placeholder 2"/>
            <p:cNvSpPr txBox="1">
              <a:spLocks/>
            </p:cNvSpPr>
            <p:nvPr/>
          </p:nvSpPr>
          <p:spPr>
            <a:xfrm>
              <a:off x="3361027" y="4799358"/>
              <a:ext cx="2329575" cy="34736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1200" b="0" kern="1200">
                  <a:solidFill>
                    <a:srgbClr val="454545"/>
                  </a:solidFill>
                  <a:latin typeface="Helvetica"/>
                  <a:ea typeface="+mn-ea"/>
                  <a:cs typeface="Helvetica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200" kern="1200">
                  <a:solidFill>
                    <a:srgbClr val="000000"/>
                  </a:solidFill>
                  <a:latin typeface="Helvetica"/>
                  <a:ea typeface="+mn-ea"/>
                  <a:cs typeface="Helvetica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584200" latinLnBrk="1" hangingPunct="0">
                <a:spcBef>
                  <a:spcPts val="0"/>
                </a:spcBef>
              </a:pPr>
              <a:r>
                <a:rPr lang="en-US" b="1" dirty="0" smtClean="0">
                  <a:solidFill>
                    <a:schemeClr val="tx1"/>
                  </a:solidFill>
                  <a:sym typeface="Avenir Light"/>
                </a:rPr>
                <a:t>ROBERT KRONENBURG</a:t>
              </a:r>
              <a:endParaRPr lang="en-US" b="1" dirty="0">
                <a:solidFill>
                  <a:schemeClr val="tx1"/>
                </a:solidFill>
                <a:sym typeface="Avenir Light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70905" y="2581535"/>
            <a:ext cx="2778052" cy="3571552"/>
            <a:chOff x="5970905" y="2581535"/>
            <a:chExt cx="2778052" cy="3571552"/>
          </a:xfrm>
        </p:grpSpPr>
        <p:sp>
          <p:nvSpPr>
            <p:cNvPr id="10" name="Shape 160"/>
            <p:cNvSpPr/>
            <p:nvPr/>
          </p:nvSpPr>
          <p:spPr>
            <a:xfrm>
              <a:off x="6221697" y="5044905"/>
              <a:ext cx="2276468" cy="21319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35717" tIns="35717" rIns="35717" bIns="35717" anchor="ctr">
              <a:spAutoFit/>
            </a:bodyPr>
            <a:lstStyle>
              <a:lvl1pPr>
                <a:lnSpc>
                  <a:spcPct val="90000"/>
                </a:lnSpc>
                <a:defRPr sz="1600">
                  <a:solidFill>
                    <a:srgbClr val="4F4F4F"/>
                  </a:solidFill>
                  <a:latin typeface="Avenir Medium"/>
                  <a:ea typeface="Avenir Medium"/>
                  <a:cs typeface="Avenir Medium"/>
                  <a:sym typeface="Avenir Medium"/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1000" dirty="0">
                  <a:solidFill>
                    <a:srgbClr val="0F1308"/>
                  </a:solidFill>
                  <a:latin typeface="Helvetica Light"/>
                  <a:cs typeface="Helvetica Light"/>
                </a:rPr>
                <a:t>CFO /  Co-Founder</a:t>
              </a:r>
            </a:p>
          </p:txBody>
        </p:sp>
        <p:sp>
          <p:nvSpPr>
            <p:cNvPr id="15" name="Shape 146"/>
            <p:cNvSpPr/>
            <p:nvPr/>
          </p:nvSpPr>
          <p:spPr>
            <a:xfrm>
              <a:off x="6221697" y="5338957"/>
              <a:ext cx="2276468" cy="81413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35717" tIns="35717" rIns="35717" bIns="35717" anchor="ctr">
              <a:spAutoFit/>
            </a:bodyPr>
            <a:lstStyle>
              <a:lvl1pPr>
                <a:lnSpc>
                  <a:spcPct val="90000"/>
                </a:lnSpc>
                <a:defRPr sz="1600">
                  <a:solidFill>
                    <a:srgbClr val="4F4F4F"/>
                  </a:solidFill>
                  <a:latin typeface="Avenir Medium"/>
                  <a:ea typeface="Avenir Medium"/>
                  <a:cs typeface="Avenir Medium"/>
                  <a:sym typeface="Avenir Medium"/>
                </a:defRPr>
              </a:lvl1pPr>
            </a:lstStyle>
            <a:p>
              <a:pPr lvl="0" algn="just">
                <a:lnSpc>
                  <a:spcPct val="11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1100" dirty="0" smtClean="0">
                  <a:solidFill>
                    <a:schemeClr val="tx2"/>
                  </a:solidFill>
                  <a:latin typeface="Helvetica Light"/>
                  <a:cs typeface="Helvetica Light"/>
                </a:rPr>
                <a:t>If you have less team-members, center the remaining. If you have more, decrease the size of the images &amp; texts.</a:t>
              </a:r>
              <a:endParaRPr sz="1100" dirty="0">
                <a:solidFill>
                  <a:schemeClr val="tx2"/>
                </a:solidFill>
                <a:latin typeface="Helvetica Light"/>
                <a:cs typeface="Helvetica Light"/>
              </a:endParaRPr>
            </a:p>
          </p:txBody>
        </p:sp>
        <p:pic>
          <p:nvPicPr>
            <p:cNvPr id="18" name="Picture 17" descr="Dollarphotoclub_77579726.jp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970905" y="2581535"/>
              <a:ext cx="2778052" cy="2141615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6244241" y="3267353"/>
              <a:ext cx="2231380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600" b="1" spc="-90" dirty="0" smtClean="0">
                  <a:solidFill>
                    <a:srgbClr val="FFFFFF"/>
                  </a:solidFill>
                  <a:latin typeface="Helvetica"/>
                  <a:cs typeface="Helvetica"/>
                </a:rPr>
                <a:t>REPLACE</a:t>
              </a:r>
              <a:endParaRPr kumimoji="0" lang="en-US" sz="3600" b="1" u="none" strike="noStrike" cap="none" spc="-9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cs typeface="Helvetica"/>
                <a:sym typeface="Avenir Light"/>
              </a:endParaRPr>
            </a:p>
          </p:txBody>
        </p:sp>
        <p:sp>
          <p:nvSpPr>
            <p:cNvPr id="23" name="Content Placeholder 2"/>
            <p:cNvSpPr txBox="1">
              <a:spLocks/>
            </p:cNvSpPr>
            <p:nvPr/>
          </p:nvSpPr>
          <p:spPr>
            <a:xfrm>
              <a:off x="6195144" y="4799358"/>
              <a:ext cx="2329575" cy="34736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1200" b="0" kern="1200">
                  <a:solidFill>
                    <a:srgbClr val="454545"/>
                  </a:solidFill>
                  <a:latin typeface="Helvetica"/>
                  <a:ea typeface="+mn-ea"/>
                  <a:cs typeface="Helvetica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200" kern="1200">
                  <a:solidFill>
                    <a:srgbClr val="000000"/>
                  </a:solidFill>
                  <a:latin typeface="Helvetica"/>
                  <a:ea typeface="+mn-ea"/>
                  <a:cs typeface="Helvetica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584200" latinLnBrk="1" hangingPunct="0">
                <a:spcBef>
                  <a:spcPts val="0"/>
                </a:spcBef>
              </a:pPr>
              <a:r>
                <a:rPr lang="en-US" b="1" dirty="0" smtClean="0">
                  <a:solidFill>
                    <a:schemeClr val="tx1"/>
                  </a:solidFill>
                  <a:sym typeface="Avenir Light"/>
                </a:rPr>
                <a:t>CHARLIE WUNDER</a:t>
              </a:r>
              <a:endParaRPr lang="en-US" b="1" dirty="0">
                <a:solidFill>
                  <a:schemeClr val="tx1"/>
                </a:solidFill>
                <a:sym typeface="Avenir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9524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988332" y="4127821"/>
            <a:ext cx="1811363" cy="40599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OUR ADDRESS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CONTACT US SLIDE</a:t>
            </a:r>
            <a:endParaRPr lang="en-US" dirty="0"/>
          </a:p>
        </p:txBody>
      </p:sp>
      <p:sp>
        <p:nvSpPr>
          <p:cNvPr id="7" name="Shape 53"/>
          <p:cNvSpPr/>
          <p:nvPr/>
        </p:nvSpPr>
        <p:spPr>
          <a:xfrm>
            <a:off x="347499" y="6447310"/>
            <a:ext cx="2550648" cy="238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r">
              <a:lnSpc>
                <a:spcPct val="90000"/>
              </a:lnSpc>
              <a:defRPr sz="16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 algn="l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1000" spc="20" dirty="0" smtClean="0">
                <a:solidFill>
                  <a:srgbClr val="0F1308"/>
                </a:solidFill>
                <a:latin typeface="Helvetica Light"/>
                <a:cs typeface="Helvetica Light"/>
              </a:rPr>
              <a:t>Chapter 1: Bullet Slide</a:t>
            </a:r>
            <a:endParaRPr sz="1000" spc="20" dirty="0">
              <a:solidFill>
                <a:srgbClr val="0F1308"/>
              </a:solidFill>
              <a:latin typeface="Helvetica Light"/>
              <a:cs typeface="Helvetica Light"/>
            </a:endParaRPr>
          </a:p>
        </p:txBody>
      </p:sp>
      <p:sp>
        <p:nvSpPr>
          <p:cNvPr id="8" name="Shape 53"/>
          <p:cNvSpPr/>
          <p:nvPr/>
        </p:nvSpPr>
        <p:spPr>
          <a:xfrm>
            <a:off x="6198309" y="6449302"/>
            <a:ext cx="2550648" cy="238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r">
              <a:lnSpc>
                <a:spcPct val="90000"/>
              </a:lnSpc>
              <a:defRPr sz="16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1000" spc="20" dirty="0" smtClean="0">
                <a:solidFill>
                  <a:srgbClr val="0F1308"/>
                </a:solidFill>
                <a:latin typeface="Helvetica Light"/>
                <a:cs typeface="Helvetica Light"/>
              </a:rPr>
              <a:t>Page: </a:t>
            </a:r>
            <a:fld id="{61E54AC2-4823-AC41-8FB3-890CB8BE40F1}" type="slidenum">
              <a:rPr lang="en-US" sz="1000" spc="20" smtClean="0">
                <a:solidFill>
                  <a:srgbClr val="0F1308"/>
                </a:solidFill>
                <a:latin typeface="Helvetica Light"/>
                <a:cs typeface="Helvetica Light"/>
              </a:rPr>
              <a:t>12</a:t>
            </a:fld>
            <a:endParaRPr sz="1000" spc="20" dirty="0">
              <a:solidFill>
                <a:srgbClr val="0F1308"/>
              </a:solidFill>
              <a:latin typeface="Helvetica Light"/>
              <a:cs typeface="Helvetica Ligh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40422" y="3147770"/>
            <a:ext cx="8063157" cy="57134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 baseline="0">
                <a:solidFill>
                  <a:srgbClr val="454545"/>
                </a:solidFill>
                <a:latin typeface="Helvetica"/>
                <a:ea typeface="+mn-ea"/>
                <a:cs typeface="Helvetica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400" spc="20" dirty="0" smtClean="0">
                <a:latin typeface="Helvetica Light"/>
                <a:ea typeface="Avenir Medium"/>
                <a:cs typeface="Helvetica Light"/>
                <a:sym typeface="Avenir Medium"/>
              </a:rPr>
              <a:t>You can summarize a product, explain a problem or tell us why you are successful. </a:t>
            </a:r>
            <a:br>
              <a:rPr lang="en-US" sz="1400" spc="20" dirty="0" smtClean="0">
                <a:latin typeface="Helvetica Light"/>
                <a:ea typeface="Avenir Medium"/>
                <a:cs typeface="Helvetica Light"/>
                <a:sym typeface="Avenir Medium"/>
              </a:rPr>
            </a:br>
            <a:r>
              <a:rPr lang="en-US" sz="1400" spc="20" dirty="0">
                <a:ea typeface="Avenir Book"/>
                <a:sym typeface="Avenir Book"/>
              </a:rPr>
              <a:t>USING SIMPLE BULLET POINTS </a:t>
            </a:r>
            <a:endParaRPr lang="en-US" sz="1400" b="0" dirty="0" smtClean="0">
              <a:latin typeface="Helvetica Light"/>
              <a:cs typeface="Helvetica Light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997839" y="4433467"/>
            <a:ext cx="2436876" cy="5713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 baseline="0">
                <a:solidFill>
                  <a:srgbClr val="454545"/>
                </a:solidFill>
                <a:latin typeface="Helvetica"/>
                <a:ea typeface="+mn-ea"/>
                <a:cs typeface="Helvetica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US" sz="1200" spc="20" dirty="0" smtClean="0">
                <a:solidFill>
                  <a:schemeClr val="tx2"/>
                </a:solidFill>
                <a:latin typeface="Helvetica Light"/>
                <a:ea typeface="Avenir Medium"/>
                <a:cs typeface="Helvetica Light"/>
                <a:sym typeface="Avenir Medium"/>
              </a:rPr>
              <a:t>14 68</a:t>
            </a:r>
            <a:r>
              <a:rPr lang="en-US" sz="1200" spc="20" baseline="30000" dirty="0" smtClean="0">
                <a:solidFill>
                  <a:schemeClr val="tx2"/>
                </a:solidFill>
                <a:latin typeface="Helvetica Light"/>
                <a:ea typeface="Avenir Medium"/>
                <a:cs typeface="Helvetica Light"/>
                <a:sym typeface="Avenir Medium"/>
              </a:rPr>
              <a:t>th</a:t>
            </a:r>
            <a:r>
              <a:rPr lang="en-US" sz="1200" spc="20" dirty="0" smtClean="0">
                <a:solidFill>
                  <a:schemeClr val="tx2"/>
                </a:solidFill>
                <a:latin typeface="Helvetica Light"/>
                <a:ea typeface="Avenir Medium"/>
                <a:cs typeface="Helvetica Light"/>
                <a:sym typeface="Avenir Medium"/>
              </a:rPr>
              <a:t> St. Unit 203</a:t>
            </a:r>
          </a:p>
          <a:p>
            <a:pPr algn="l">
              <a:lnSpc>
                <a:spcPct val="90000"/>
              </a:lnSpc>
            </a:pPr>
            <a:r>
              <a:rPr lang="en-US" sz="1200" b="0" spc="20" dirty="0" smtClean="0">
                <a:solidFill>
                  <a:schemeClr val="tx2"/>
                </a:solidFill>
                <a:latin typeface="Helvetica Light"/>
                <a:ea typeface="Avenir Medium"/>
                <a:cs typeface="Helvetica Light"/>
                <a:sym typeface="Avenir Medium"/>
              </a:rPr>
              <a:t>Steward, NE 68343 USA</a:t>
            </a:r>
            <a:endParaRPr lang="en-US" sz="1200" b="0" dirty="0" smtClean="0">
              <a:solidFill>
                <a:schemeClr val="tx2"/>
              </a:solidFill>
              <a:latin typeface="Helvetica Light"/>
              <a:cs typeface="Helvetica Light"/>
            </a:endParaRPr>
          </a:p>
        </p:txBody>
      </p:sp>
      <p:sp>
        <p:nvSpPr>
          <p:cNvPr id="14" name="Text Placeholder 1"/>
          <p:cNvSpPr txBox="1">
            <a:spLocks/>
          </p:cNvSpPr>
          <p:nvPr/>
        </p:nvSpPr>
        <p:spPr>
          <a:xfrm>
            <a:off x="1988332" y="5054360"/>
            <a:ext cx="1811363" cy="4059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 baseline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CALL OR EMAIL</a:t>
            </a: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987429" y="5339184"/>
            <a:ext cx="2436876" cy="5713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 baseline="0">
                <a:solidFill>
                  <a:srgbClr val="454545"/>
                </a:solidFill>
                <a:latin typeface="Helvetica"/>
                <a:ea typeface="+mn-ea"/>
                <a:cs typeface="Helvetica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US" sz="1200" spc="20" dirty="0" smtClean="0">
                <a:solidFill>
                  <a:schemeClr val="tx2"/>
                </a:solidFill>
                <a:latin typeface="Helvetica Light"/>
                <a:ea typeface="Avenir Medium"/>
                <a:cs typeface="Helvetica Light"/>
                <a:sym typeface="Avenir Medium"/>
              </a:rPr>
              <a:t>1.402.643.2323</a:t>
            </a:r>
          </a:p>
          <a:p>
            <a:pPr algn="l">
              <a:lnSpc>
                <a:spcPct val="90000"/>
              </a:lnSpc>
            </a:pPr>
            <a:r>
              <a:rPr lang="en-US" sz="1200" b="0" spc="20" dirty="0" err="1" smtClean="0">
                <a:solidFill>
                  <a:schemeClr val="tx2"/>
                </a:solidFill>
                <a:latin typeface="Helvetica Light"/>
                <a:ea typeface="Avenir Medium"/>
                <a:cs typeface="Helvetica Light"/>
                <a:sym typeface="Avenir Medium"/>
              </a:rPr>
              <a:t>info@newbusiness.com</a:t>
            </a:r>
            <a:endParaRPr lang="en-US" sz="1200" b="0" dirty="0" smtClean="0">
              <a:solidFill>
                <a:schemeClr val="tx2"/>
              </a:solidFill>
              <a:latin typeface="Helvetica Light"/>
              <a:cs typeface="Helvetica Light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32356" y="4132735"/>
            <a:ext cx="2432225" cy="1874186"/>
          </a:xfrm>
          <a:prstGeom prst="rect">
            <a:avLst/>
          </a:prstGeom>
          <a:ln w="12700" cmpd="sng">
            <a:solidFill>
              <a:srgbClr val="FFFFFF"/>
            </a:solidFill>
          </a:ln>
        </p:spPr>
      </p:pic>
      <p:sp>
        <p:nvSpPr>
          <p:cNvPr id="17" name="Shape 51"/>
          <p:cNvSpPr/>
          <p:nvPr/>
        </p:nvSpPr>
        <p:spPr>
          <a:xfrm>
            <a:off x="3767251" y="3874620"/>
            <a:ext cx="1609498" cy="194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>
              <a:ln>
                <a:solidFill>
                  <a:srgbClr val="000000"/>
                </a:solidFill>
              </a:ln>
              <a:solidFill>
                <a:srgbClr val="4545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162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900" dirty="0" smtClean="0"/>
              <a:t>SUPPORTING</a:t>
            </a:r>
            <a:r>
              <a:rPr lang="en-US" dirty="0" smtClean="0"/>
              <a:t> ICONS</a:t>
            </a:r>
            <a:endParaRPr lang="en-US" dirty="0"/>
          </a:p>
        </p:txBody>
      </p:sp>
      <p:sp>
        <p:nvSpPr>
          <p:cNvPr id="4" name="Shape 45"/>
          <p:cNvSpPr/>
          <p:nvPr/>
        </p:nvSpPr>
        <p:spPr>
          <a:xfrm>
            <a:off x="0" y="3216883"/>
            <a:ext cx="9144000" cy="3641118"/>
          </a:xfrm>
          <a:prstGeom prst="rect">
            <a:avLst/>
          </a:prstGeom>
          <a:solidFill>
            <a:srgbClr val="FFFFFF">
              <a:alpha val="97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dirty="0"/>
          </a:p>
        </p:txBody>
      </p:sp>
      <p:pic>
        <p:nvPicPr>
          <p:cNvPr id="5" name="Picture 4" descr="icon_adjust-horiz--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79541" y="3517900"/>
            <a:ext cx="451103" cy="451103"/>
          </a:xfrm>
          <a:prstGeom prst="rect">
            <a:avLst/>
          </a:prstGeom>
        </p:spPr>
      </p:pic>
      <p:pic>
        <p:nvPicPr>
          <p:cNvPr id="6" name="Picture 5" descr="icon_folder--0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02400" y="4302931"/>
            <a:ext cx="451103" cy="451103"/>
          </a:xfrm>
          <a:prstGeom prst="rect">
            <a:avLst/>
          </a:prstGeom>
        </p:spPr>
      </p:pic>
      <p:pic>
        <p:nvPicPr>
          <p:cNvPr id="7" name="Picture 6" descr="icon_check--01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6554" y="5134178"/>
            <a:ext cx="451103" cy="451103"/>
          </a:xfrm>
          <a:prstGeom prst="rect">
            <a:avLst/>
          </a:prstGeom>
        </p:spPr>
      </p:pic>
      <p:pic>
        <p:nvPicPr>
          <p:cNvPr id="8" name="Picture 7" descr="icon_urban--01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4499" y="5134178"/>
            <a:ext cx="451103" cy="451103"/>
          </a:xfrm>
          <a:prstGeom prst="rect">
            <a:avLst/>
          </a:prstGeom>
        </p:spPr>
      </p:pic>
      <p:pic>
        <p:nvPicPr>
          <p:cNvPr id="9" name="Picture 8" descr="icon_calendar-01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5787" y="5981700"/>
            <a:ext cx="451103" cy="451103"/>
          </a:xfrm>
          <a:prstGeom prst="rect">
            <a:avLst/>
          </a:prstGeom>
        </p:spPr>
      </p:pic>
      <p:pic>
        <p:nvPicPr>
          <p:cNvPr id="10" name="Picture 9" descr="icon_download-01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4296" y="3517900"/>
            <a:ext cx="451103" cy="451103"/>
          </a:xfrm>
          <a:prstGeom prst="rect">
            <a:avLst/>
          </a:prstGeom>
        </p:spPr>
      </p:pic>
      <p:pic>
        <p:nvPicPr>
          <p:cNvPr id="11" name="Picture 10" descr="icon_clock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2965" y="5981700"/>
            <a:ext cx="451103" cy="451103"/>
          </a:xfrm>
          <a:prstGeom prst="rect">
            <a:avLst/>
          </a:prstGeom>
        </p:spPr>
      </p:pic>
      <p:pic>
        <p:nvPicPr>
          <p:cNvPr id="12" name="Picture 11" descr="icon_bubble-01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01639" y="3517900"/>
            <a:ext cx="451103" cy="451103"/>
          </a:xfrm>
          <a:prstGeom prst="rect">
            <a:avLst/>
          </a:prstGeom>
        </p:spPr>
      </p:pic>
      <p:pic>
        <p:nvPicPr>
          <p:cNvPr id="13" name="Picture 12" descr="icon_settings-01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3247" y="3517900"/>
            <a:ext cx="451103" cy="451103"/>
          </a:xfrm>
          <a:prstGeom prst="rect">
            <a:avLst/>
          </a:prstGeom>
        </p:spPr>
      </p:pic>
      <p:pic>
        <p:nvPicPr>
          <p:cNvPr id="14" name="Picture 13" descr="icon_compass-01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0104" y="4302931"/>
            <a:ext cx="451103" cy="451103"/>
          </a:xfrm>
          <a:prstGeom prst="rect">
            <a:avLst/>
          </a:prstGeom>
        </p:spPr>
      </p:pic>
      <p:pic>
        <p:nvPicPr>
          <p:cNvPr id="15" name="Picture 14" descr="icon_contact-01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2198" y="5134178"/>
            <a:ext cx="451103" cy="451103"/>
          </a:xfrm>
          <a:prstGeom prst="rect">
            <a:avLst/>
          </a:prstGeom>
        </p:spPr>
      </p:pic>
      <p:pic>
        <p:nvPicPr>
          <p:cNvPr id="16" name="Picture 15" descr="icon_money-01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35345" y="3517900"/>
            <a:ext cx="451103" cy="451103"/>
          </a:xfrm>
          <a:prstGeom prst="rect">
            <a:avLst/>
          </a:prstGeom>
        </p:spPr>
      </p:pic>
      <p:pic>
        <p:nvPicPr>
          <p:cNvPr id="17" name="Picture 16" descr="icon_list-01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0391" y="4302931"/>
            <a:ext cx="451103" cy="451103"/>
          </a:xfrm>
          <a:prstGeom prst="rect">
            <a:avLst/>
          </a:prstGeom>
        </p:spPr>
      </p:pic>
      <p:pic>
        <p:nvPicPr>
          <p:cNvPr id="18" name="Picture 17" descr="icon_drawer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2198" y="3517900"/>
            <a:ext cx="451103" cy="451103"/>
          </a:xfrm>
          <a:prstGeom prst="rect">
            <a:avLst/>
          </a:prstGeom>
        </p:spPr>
      </p:pic>
      <p:pic>
        <p:nvPicPr>
          <p:cNvPr id="19" name="Picture 18" descr="icon_multiple list-01.pn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8084" y="5134178"/>
            <a:ext cx="451103" cy="451103"/>
          </a:xfrm>
          <a:prstGeom prst="rect">
            <a:avLst/>
          </a:prstGeom>
        </p:spPr>
      </p:pic>
      <p:pic>
        <p:nvPicPr>
          <p:cNvPr id="20" name="Picture 19" descr="icon_pres.png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96394" y="3517900"/>
            <a:ext cx="451103" cy="451103"/>
          </a:xfrm>
          <a:prstGeom prst="rect">
            <a:avLst/>
          </a:prstGeom>
        </p:spPr>
      </p:pic>
      <p:pic>
        <p:nvPicPr>
          <p:cNvPr id="21" name="Picture 20" descr="icon_drive.png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61252" y="4302931"/>
            <a:ext cx="451103" cy="451103"/>
          </a:xfrm>
          <a:prstGeom prst="rect">
            <a:avLst/>
          </a:prstGeom>
        </p:spPr>
      </p:pic>
      <p:pic>
        <p:nvPicPr>
          <p:cNvPr id="22" name="Picture 21" descr="icon_flow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1539" y="4302931"/>
            <a:ext cx="451103" cy="451103"/>
          </a:xfrm>
          <a:prstGeom prst="rect">
            <a:avLst/>
          </a:prstGeom>
        </p:spPr>
      </p:pic>
      <p:pic>
        <p:nvPicPr>
          <p:cNvPr id="23" name="Picture 22" descr="icon_gift.png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5787" y="5134178"/>
            <a:ext cx="451103" cy="451103"/>
          </a:xfrm>
          <a:prstGeom prst="rect">
            <a:avLst/>
          </a:prstGeom>
        </p:spPr>
      </p:pic>
      <p:pic>
        <p:nvPicPr>
          <p:cNvPr id="24" name="Picture 23" descr="icon_globe.png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0143" y="5134178"/>
            <a:ext cx="451103" cy="451103"/>
          </a:xfrm>
          <a:prstGeom prst="rect">
            <a:avLst/>
          </a:prstGeom>
        </p:spPr>
      </p:pic>
      <p:pic>
        <p:nvPicPr>
          <p:cNvPr id="25" name="Picture 24" descr="icon_heart.png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0965" y="4302931"/>
            <a:ext cx="451103" cy="451103"/>
          </a:xfrm>
          <a:prstGeom prst="rect">
            <a:avLst/>
          </a:prstGeom>
        </p:spPr>
      </p:pic>
      <p:pic>
        <p:nvPicPr>
          <p:cNvPr id="26" name="Picture 25" descr="icon_hour.png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57443" y="3517900"/>
            <a:ext cx="451103" cy="451103"/>
          </a:xfrm>
          <a:prstGeom prst="rect">
            <a:avLst/>
          </a:prstGeom>
        </p:spPr>
      </p:pic>
      <p:pic>
        <p:nvPicPr>
          <p:cNvPr id="27" name="Picture 26" descr="icon_home.png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81826" y="4302931"/>
            <a:ext cx="451103" cy="451103"/>
          </a:xfrm>
          <a:prstGeom prst="rect">
            <a:avLst/>
          </a:prstGeom>
        </p:spPr>
      </p:pic>
      <p:pic>
        <p:nvPicPr>
          <p:cNvPr id="28" name="Picture 27" descr="icon_card.png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40590" y="3517900"/>
            <a:ext cx="451103" cy="451103"/>
          </a:xfrm>
          <a:prstGeom prst="rect">
            <a:avLst/>
          </a:prstGeom>
        </p:spPr>
      </p:pic>
      <p:pic>
        <p:nvPicPr>
          <p:cNvPr id="29" name="Picture 28" descr="icon_pic.png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2965" y="5134178"/>
            <a:ext cx="451103" cy="451103"/>
          </a:xfrm>
          <a:prstGeom prst="rect">
            <a:avLst/>
          </a:prstGeom>
        </p:spPr>
      </p:pic>
      <p:pic>
        <p:nvPicPr>
          <p:cNvPr id="30" name="Picture 29" descr="icon_bulb.png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2198" y="5981700"/>
            <a:ext cx="451103" cy="451103"/>
          </a:xfrm>
          <a:prstGeom prst="rect">
            <a:avLst/>
          </a:prstGeom>
        </p:spPr>
      </p:pic>
      <p:pic>
        <p:nvPicPr>
          <p:cNvPr id="31" name="Picture 30" descr="icon_loader.png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7321" y="5134178"/>
            <a:ext cx="451103" cy="451103"/>
          </a:xfrm>
          <a:prstGeom prst="rect">
            <a:avLst/>
          </a:prstGeom>
        </p:spPr>
      </p:pic>
      <p:pic>
        <p:nvPicPr>
          <p:cNvPr id="32" name="Picture 31" descr="icon_mail.png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4499" y="5981700"/>
            <a:ext cx="451103" cy="451103"/>
          </a:xfrm>
          <a:prstGeom prst="rect">
            <a:avLst/>
          </a:prstGeom>
        </p:spPr>
      </p:pic>
      <p:pic>
        <p:nvPicPr>
          <p:cNvPr id="33" name="Picture 32" descr="iconlost.png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0910" y="5134178"/>
            <a:ext cx="451103" cy="451103"/>
          </a:xfrm>
          <a:prstGeom prst="rect">
            <a:avLst/>
          </a:prstGeom>
        </p:spPr>
      </p:pic>
      <p:pic>
        <p:nvPicPr>
          <p:cNvPr id="34" name="Picture 33" descr="icon_byte.png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8084" y="3517900"/>
            <a:ext cx="451103" cy="451103"/>
          </a:xfrm>
          <a:prstGeom prst="rect">
            <a:avLst/>
          </a:prstGeom>
        </p:spPr>
      </p:pic>
      <p:pic>
        <p:nvPicPr>
          <p:cNvPr id="35" name="Picture 34" descr="icon_mic.png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0678" y="4302931"/>
            <a:ext cx="451103" cy="451103"/>
          </a:xfrm>
          <a:prstGeom prst="rect">
            <a:avLst/>
          </a:prstGeom>
        </p:spPr>
      </p:pic>
      <p:pic>
        <p:nvPicPr>
          <p:cNvPr id="36" name="Picture 35" descr="icon_adjust-pencil.png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9376" y="5981700"/>
            <a:ext cx="451103" cy="451103"/>
          </a:xfrm>
          <a:prstGeom prst="rect">
            <a:avLst/>
          </a:prstGeom>
        </p:spPr>
      </p:pic>
      <p:pic>
        <p:nvPicPr>
          <p:cNvPr id="37" name="Picture 36" descr="icon_pens.png"/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42113" y="4302931"/>
            <a:ext cx="451103" cy="451103"/>
          </a:xfrm>
          <a:prstGeom prst="rect">
            <a:avLst/>
          </a:prstGeom>
        </p:spPr>
      </p:pic>
      <p:pic>
        <p:nvPicPr>
          <p:cNvPr id="38" name="Picture 37" descr="icon_puzzle.png"/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2198" y="4302931"/>
            <a:ext cx="451103" cy="451103"/>
          </a:xfrm>
          <a:prstGeom prst="rect">
            <a:avLst/>
          </a:prstGeom>
        </p:spPr>
      </p:pic>
      <p:pic>
        <p:nvPicPr>
          <p:cNvPr id="39" name="Picture 38" descr="icon_star.png"/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8492" y="3517900"/>
            <a:ext cx="451103" cy="451103"/>
          </a:xfrm>
          <a:prstGeom prst="rect">
            <a:avLst/>
          </a:prstGeom>
        </p:spPr>
      </p:pic>
      <p:pic>
        <p:nvPicPr>
          <p:cNvPr id="40" name="Picture 39" descr="icon_export.png"/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8084" y="5981700"/>
            <a:ext cx="451103" cy="451103"/>
          </a:xfrm>
          <a:prstGeom prst="rect">
            <a:avLst/>
          </a:prstGeom>
        </p:spPr>
      </p:pic>
      <p:pic>
        <p:nvPicPr>
          <p:cNvPr id="41" name="Picture 40" descr="icon_wallet.png"/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0910" y="5981700"/>
            <a:ext cx="451103" cy="451103"/>
          </a:xfrm>
          <a:prstGeom prst="rect">
            <a:avLst/>
          </a:prstGeom>
        </p:spPr>
      </p:pic>
      <p:pic>
        <p:nvPicPr>
          <p:cNvPr id="42" name="Picture 41" descr="icon_camera.png"/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3732" y="5981700"/>
            <a:ext cx="451103" cy="451103"/>
          </a:xfrm>
          <a:prstGeom prst="rect">
            <a:avLst/>
          </a:prstGeom>
        </p:spPr>
      </p:pic>
      <p:pic>
        <p:nvPicPr>
          <p:cNvPr id="43" name="Picture 42" descr="icon_list1.png"/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7321" y="5981700"/>
            <a:ext cx="451103" cy="451103"/>
          </a:xfrm>
          <a:prstGeom prst="rect">
            <a:avLst/>
          </a:prstGeom>
        </p:spPr>
      </p:pic>
      <p:pic>
        <p:nvPicPr>
          <p:cNvPr id="44" name="Picture 43" descr="icon_card.png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6554" y="5981700"/>
            <a:ext cx="451103" cy="451103"/>
          </a:xfrm>
          <a:prstGeom prst="rect">
            <a:avLst/>
          </a:prstGeom>
        </p:spPr>
      </p:pic>
      <p:pic>
        <p:nvPicPr>
          <p:cNvPr id="45" name="Picture 44" descr="icon_adjust-scale.png"/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0143" y="5981700"/>
            <a:ext cx="451103" cy="451103"/>
          </a:xfrm>
          <a:prstGeom prst="rect">
            <a:avLst/>
          </a:prstGeom>
        </p:spPr>
      </p:pic>
      <p:pic>
        <p:nvPicPr>
          <p:cNvPr id="46" name="Picture 45" descr="icon_genius.png"/>
          <p:cNvPicPr>
            <a:picLocks noChangeAspect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9376" y="5134178"/>
            <a:ext cx="451103" cy="451103"/>
          </a:xfrm>
          <a:prstGeom prst="rect">
            <a:avLst/>
          </a:prstGeom>
        </p:spPr>
      </p:pic>
      <p:pic>
        <p:nvPicPr>
          <p:cNvPr id="47" name="Picture 46" descr="icon_adjust-horiz-globe-.png"/>
          <p:cNvPicPr>
            <a:picLocks noChangeAspect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8084" y="4302931"/>
            <a:ext cx="451103" cy="451103"/>
          </a:xfrm>
          <a:prstGeom prst="rect">
            <a:avLst/>
          </a:prstGeom>
        </p:spPr>
      </p:pic>
      <p:pic>
        <p:nvPicPr>
          <p:cNvPr id="48" name="Picture 47" descr="icon_adjust-pin.png"/>
          <p:cNvPicPr>
            <a:picLocks noChangeAspect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3732" y="5134178"/>
            <a:ext cx="451103" cy="451103"/>
          </a:xfrm>
          <a:prstGeom prst="rect">
            <a:avLst/>
          </a:prstGeom>
        </p:spPr>
      </p:pic>
      <p:sp>
        <p:nvSpPr>
          <p:cNvPr id="49" name="Content Placeholder 2"/>
          <p:cNvSpPr txBox="1">
            <a:spLocks/>
          </p:cNvSpPr>
          <p:nvPr/>
        </p:nvSpPr>
        <p:spPr>
          <a:xfrm>
            <a:off x="540422" y="2560495"/>
            <a:ext cx="8063157" cy="57134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 baseline="0">
                <a:solidFill>
                  <a:srgbClr val="454545"/>
                </a:solidFill>
                <a:latin typeface="Helvetica"/>
                <a:ea typeface="+mn-ea"/>
                <a:cs typeface="Helvetica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400" spc="20" dirty="0" smtClean="0">
                <a:solidFill>
                  <a:schemeClr val="tx2"/>
                </a:solidFill>
                <a:latin typeface="Helvetica Light"/>
                <a:ea typeface="Avenir Medium"/>
                <a:cs typeface="Helvetica Light"/>
                <a:sym typeface="Avenir Medium"/>
              </a:rPr>
              <a:t>You can summarize a product, explain a problem or tell us why you are successful. </a:t>
            </a:r>
            <a:br>
              <a:rPr lang="en-US" sz="1400" spc="20" dirty="0" smtClean="0">
                <a:solidFill>
                  <a:schemeClr val="tx2"/>
                </a:solidFill>
                <a:latin typeface="Helvetica Light"/>
                <a:ea typeface="Avenir Medium"/>
                <a:cs typeface="Helvetica Light"/>
                <a:sym typeface="Avenir Medium"/>
              </a:rPr>
            </a:br>
            <a:r>
              <a:rPr lang="en-US" sz="1400" spc="20" dirty="0">
                <a:solidFill>
                  <a:schemeClr val="tx2"/>
                </a:solidFill>
                <a:ea typeface="Avenir Book"/>
                <a:sym typeface="Avenir Book"/>
              </a:rPr>
              <a:t>USING SIMPLE BULLET POINTS </a:t>
            </a:r>
            <a:endParaRPr lang="en-US" sz="1400" b="0" dirty="0" smtClean="0">
              <a:solidFill>
                <a:schemeClr val="tx2"/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505628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45"/>
          <p:cNvSpPr/>
          <p:nvPr/>
        </p:nvSpPr>
        <p:spPr>
          <a:xfrm>
            <a:off x="0" y="3216883"/>
            <a:ext cx="9144000" cy="3641118"/>
          </a:xfrm>
          <a:prstGeom prst="rect">
            <a:avLst/>
          </a:prstGeom>
          <a:solidFill>
            <a:srgbClr val="FFFFFF">
              <a:alpha val="97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hape 53"/>
          <p:cNvSpPr/>
          <p:nvPr/>
        </p:nvSpPr>
        <p:spPr>
          <a:xfrm>
            <a:off x="2063331" y="4160451"/>
            <a:ext cx="2170011" cy="475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r">
              <a:lnSpc>
                <a:spcPct val="90000"/>
              </a:lnSpc>
              <a:defRPr sz="16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 algn="l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1200" spc="20" dirty="0" smtClean="0">
                <a:solidFill>
                  <a:srgbClr val="7F7F7F"/>
                </a:solidFill>
                <a:latin typeface="Helvetica Light"/>
                <a:cs typeface="Helvetica Light"/>
              </a:rPr>
              <a:t>Our product uses natural, organic, herbs and spices. </a:t>
            </a:r>
            <a:endParaRPr sz="1200" spc="20" dirty="0">
              <a:solidFill>
                <a:srgbClr val="7F7F7F"/>
              </a:solidFill>
              <a:latin typeface="Helvetica Light"/>
              <a:cs typeface="Helvetic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23458" y="3721424"/>
            <a:ext cx="1413448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Helvetica"/>
                <a:cs typeface="Helvetica"/>
              </a:rPr>
              <a:t>BULLET </a:t>
            </a:r>
            <a:r>
              <a:rPr kumimoji="0" lang="en-US" sz="1600" u="none" strike="noStrike" cap="none" spc="0" normalizeH="0" dirty="0" smtClean="0">
                <a:ln>
                  <a:noFill/>
                </a:ln>
                <a:effectLst/>
                <a:uFillTx/>
                <a:latin typeface="Helvetica"/>
                <a:ea typeface="+mn-ea"/>
                <a:cs typeface="Helvetica"/>
                <a:sym typeface="Avenir Light"/>
              </a:rPr>
              <a:t>ONE</a:t>
            </a:r>
            <a:endParaRPr kumimoji="0" lang="en-US" sz="1600" u="none" strike="noStrike" cap="none" spc="0" normalizeH="0" baseline="0" dirty="0">
              <a:ln>
                <a:noFill/>
              </a:ln>
              <a:effectLst/>
              <a:uFillTx/>
              <a:latin typeface="Helvetica"/>
              <a:ea typeface="+mn-ea"/>
              <a:cs typeface="Helvetica"/>
              <a:sym typeface="Avenir Light"/>
            </a:endParaRPr>
          </a:p>
        </p:txBody>
      </p:sp>
      <p:sp>
        <p:nvSpPr>
          <p:cNvPr id="6" name="Shape 53"/>
          <p:cNvSpPr/>
          <p:nvPr/>
        </p:nvSpPr>
        <p:spPr>
          <a:xfrm>
            <a:off x="2057639" y="5187221"/>
            <a:ext cx="2246811" cy="67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r">
              <a:lnSpc>
                <a:spcPct val="90000"/>
              </a:lnSpc>
              <a:defRPr sz="16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 algn="l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1200" spc="20" dirty="0" smtClean="0">
                <a:solidFill>
                  <a:srgbClr val="7F7F7F"/>
                </a:solidFill>
                <a:latin typeface="Helvetica Light"/>
                <a:cs typeface="Helvetica Light"/>
              </a:rPr>
              <a:t>Using high-tech shipping methods, we can get to stores 50% faster.</a:t>
            </a:r>
            <a:endParaRPr sz="1200" spc="20" dirty="0">
              <a:solidFill>
                <a:srgbClr val="7F7F7F"/>
              </a:solidFill>
              <a:latin typeface="Helvetica Light"/>
              <a:cs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17282" y="4865413"/>
            <a:ext cx="144741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u="none" strike="noStrike" cap="none" spc="0" normalizeH="0" baseline="0" dirty="0" smtClean="0">
                <a:ln>
                  <a:noFill/>
                </a:ln>
                <a:effectLst/>
                <a:uFillTx/>
                <a:latin typeface="Helvetica"/>
                <a:ea typeface="+mn-ea"/>
                <a:cs typeface="Helvetica"/>
                <a:sym typeface="Avenir Light"/>
              </a:rPr>
              <a:t>BULLET</a:t>
            </a:r>
            <a:r>
              <a:rPr kumimoji="0" lang="en-US" sz="1600" b="1" u="none" strike="noStrike" cap="none" spc="0" normalizeH="0" dirty="0" smtClean="0">
                <a:ln>
                  <a:noFill/>
                </a:ln>
                <a:effectLst/>
                <a:uFillTx/>
                <a:latin typeface="Helvetica"/>
                <a:ea typeface="+mn-ea"/>
                <a:cs typeface="Helvetica"/>
                <a:sym typeface="Avenir Light"/>
              </a:rPr>
              <a:t> </a:t>
            </a:r>
            <a:r>
              <a:rPr kumimoji="0" lang="en-US" sz="1600" u="none" strike="noStrike" cap="none" spc="0" normalizeH="0" dirty="0" smtClean="0">
                <a:ln>
                  <a:noFill/>
                </a:ln>
                <a:effectLst/>
                <a:uFillTx/>
                <a:latin typeface="Helvetica"/>
                <a:ea typeface="+mn-ea"/>
                <a:cs typeface="Helvetica"/>
                <a:sym typeface="Avenir Light"/>
              </a:rPr>
              <a:t>TWO</a:t>
            </a:r>
            <a:endParaRPr kumimoji="0" lang="en-US" sz="1600" u="none" strike="noStrike" cap="none" spc="0" normalizeH="0" baseline="0" dirty="0">
              <a:ln>
                <a:noFill/>
              </a:ln>
              <a:effectLst/>
              <a:uFillTx/>
              <a:latin typeface="Helvetica"/>
              <a:ea typeface="+mn-ea"/>
              <a:cs typeface="Helvetica"/>
              <a:sym typeface="Avenir Light"/>
            </a:endParaRPr>
          </a:p>
        </p:txBody>
      </p:sp>
      <p:sp>
        <p:nvSpPr>
          <p:cNvPr id="8" name="Shape 53"/>
          <p:cNvSpPr/>
          <p:nvPr/>
        </p:nvSpPr>
        <p:spPr>
          <a:xfrm>
            <a:off x="5488602" y="4160451"/>
            <a:ext cx="2550648" cy="475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r">
              <a:lnSpc>
                <a:spcPct val="90000"/>
              </a:lnSpc>
              <a:defRPr sz="16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 algn="l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1200" spc="20" dirty="0" smtClean="0">
                <a:solidFill>
                  <a:srgbClr val="7F7F7F"/>
                </a:solidFill>
                <a:latin typeface="Helvetica Light"/>
                <a:cs typeface="Helvetica Light"/>
              </a:rPr>
              <a:t>Our products won best in their categories for 3 years in a row.</a:t>
            </a:r>
            <a:endParaRPr lang="en-US" sz="1200" spc="20" dirty="0">
              <a:solidFill>
                <a:srgbClr val="7F7F7F"/>
              </a:solidFill>
              <a:latin typeface="Helvetica Light"/>
              <a:cs typeface="Helvetica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63533" y="3721424"/>
            <a:ext cx="1664218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u="none" strike="noStrike" cap="none" spc="0" normalizeH="0" baseline="0" dirty="0" smtClean="0">
                <a:ln>
                  <a:noFill/>
                </a:ln>
                <a:effectLst/>
                <a:uFillTx/>
                <a:latin typeface="Helvetica"/>
                <a:ea typeface="+mn-ea"/>
                <a:cs typeface="Helvetica"/>
                <a:sym typeface="Avenir Light"/>
              </a:rPr>
              <a:t>BULLET </a:t>
            </a:r>
            <a:r>
              <a:rPr kumimoji="0" lang="en-US" sz="1600" u="none" strike="noStrike" cap="none" spc="0" normalizeH="0" dirty="0" smtClean="0">
                <a:ln>
                  <a:noFill/>
                </a:ln>
                <a:effectLst/>
                <a:uFillTx/>
                <a:latin typeface="Helvetica"/>
                <a:ea typeface="+mn-ea"/>
                <a:cs typeface="Helvetica"/>
                <a:sym typeface="Avenir Light"/>
              </a:rPr>
              <a:t>THREE</a:t>
            </a:r>
            <a:endParaRPr kumimoji="0" lang="en-US" sz="1600" u="none" strike="noStrike" cap="none" spc="0" normalizeH="0" baseline="0" dirty="0">
              <a:ln>
                <a:noFill/>
              </a:ln>
              <a:effectLst/>
              <a:uFillTx/>
              <a:latin typeface="Helvetica"/>
              <a:ea typeface="+mn-ea"/>
              <a:cs typeface="Helvetica"/>
              <a:sym typeface="Avenir Light"/>
            </a:endParaRPr>
          </a:p>
        </p:txBody>
      </p:sp>
      <p:sp>
        <p:nvSpPr>
          <p:cNvPr id="10" name="Shape 53"/>
          <p:cNvSpPr/>
          <p:nvPr/>
        </p:nvSpPr>
        <p:spPr>
          <a:xfrm>
            <a:off x="5558395" y="5187221"/>
            <a:ext cx="2264801" cy="67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r">
              <a:lnSpc>
                <a:spcPct val="90000"/>
              </a:lnSpc>
              <a:defRPr sz="16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 algn="l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1200" spc="20" dirty="0" smtClean="0">
                <a:solidFill>
                  <a:srgbClr val="7F7F7F"/>
                </a:solidFill>
                <a:latin typeface="Helvetica Light"/>
                <a:cs typeface="Helvetica Light"/>
              </a:rPr>
              <a:t>Visualize your point by using the most suitable icons from the icon slide.</a:t>
            </a:r>
            <a:endParaRPr lang="en-US" sz="1200" spc="20" dirty="0">
              <a:solidFill>
                <a:srgbClr val="7F7F7F"/>
              </a:solidFill>
              <a:latin typeface="Helvetica Light"/>
              <a:cs typeface="Helvetica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16060" y="4865413"/>
            <a:ext cx="155010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u="none" strike="noStrike" cap="none" spc="0" normalizeH="0" baseline="0" dirty="0" smtClean="0">
                <a:ln>
                  <a:noFill/>
                </a:ln>
                <a:effectLst/>
                <a:uFillTx/>
                <a:latin typeface="Helvetica"/>
                <a:cs typeface="Helvetica"/>
                <a:sym typeface="Avenir Light"/>
              </a:rPr>
              <a:t>BULLET </a:t>
            </a:r>
            <a:r>
              <a:rPr lang="en-US" sz="1600" dirty="0" smtClean="0">
                <a:latin typeface="Helvetica"/>
                <a:cs typeface="Helvetica"/>
              </a:rPr>
              <a:t>FOUR</a:t>
            </a:r>
            <a:endParaRPr kumimoji="0" lang="en-US" sz="1600" u="none" strike="noStrike" cap="none" spc="0" normalizeH="0" baseline="0" dirty="0">
              <a:ln>
                <a:noFill/>
              </a:ln>
              <a:effectLst/>
              <a:uFillTx/>
              <a:latin typeface="Helvetica"/>
              <a:cs typeface="Helvetica"/>
              <a:sym typeface="Avenir Light"/>
            </a:endParaRPr>
          </a:p>
        </p:txBody>
      </p:sp>
      <p:pic>
        <p:nvPicPr>
          <p:cNvPr id="12" name="Picture 11" descr="icon_adjust-horiz--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029" y="3789405"/>
            <a:ext cx="272627" cy="272627"/>
          </a:xfrm>
          <a:prstGeom prst="rect">
            <a:avLst/>
          </a:prstGeom>
        </p:spPr>
      </p:pic>
      <p:pic>
        <p:nvPicPr>
          <p:cNvPr id="13" name="Picture 12" descr="icon_check--0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802" y="3789405"/>
            <a:ext cx="266947" cy="266947"/>
          </a:xfrm>
          <a:prstGeom prst="rect">
            <a:avLst/>
          </a:prstGeom>
        </p:spPr>
      </p:pic>
      <p:pic>
        <p:nvPicPr>
          <p:cNvPr id="14" name="Picture 13" descr="icon_puzzle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029" y="4934553"/>
            <a:ext cx="268223" cy="268223"/>
          </a:xfrm>
          <a:prstGeom prst="rect">
            <a:avLst/>
          </a:prstGeom>
        </p:spPr>
      </p:pic>
      <p:pic>
        <p:nvPicPr>
          <p:cNvPr id="15" name="Picture 14" descr="icon_home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802" y="4918998"/>
            <a:ext cx="268223" cy="268223"/>
          </a:xfrm>
          <a:prstGeom prst="rect">
            <a:avLst/>
          </a:prstGeom>
        </p:spPr>
      </p:pic>
      <p:sp>
        <p:nvSpPr>
          <p:cNvPr id="18" name="Shape 53"/>
          <p:cNvSpPr/>
          <p:nvPr/>
        </p:nvSpPr>
        <p:spPr>
          <a:xfrm>
            <a:off x="347499" y="6447310"/>
            <a:ext cx="2550648" cy="238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r">
              <a:lnSpc>
                <a:spcPct val="90000"/>
              </a:lnSpc>
              <a:defRPr sz="16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 algn="l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1000" spc="20" dirty="0" smtClean="0">
                <a:solidFill>
                  <a:srgbClr val="0F1308"/>
                </a:solidFill>
                <a:latin typeface="Helvetica Light"/>
                <a:cs typeface="Helvetica Light"/>
              </a:rPr>
              <a:t>Chapter 1: Bullet Slide</a:t>
            </a:r>
            <a:endParaRPr sz="1000" spc="20" dirty="0">
              <a:solidFill>
                <a:srgbClr val="0F1308"/>
              </a:solidFill>
              <a:latin typeface="Helvetica Light"/>
              <a:cs typeface="Helvetica Light"/>
            </a:endParaRPr>
          </a:p>
        </p:txBody>
      </p:sp>
      <p:sp>
        <p:nvSpPr>
          <p:cNvPr id="19" name="Shape 53"/>
          <p:cNvSpPr/>
          <p:nvPr/>
        </p:nvSpPr>
        <p:spPr>
          <a:xfrm>
            <a:off x="6198309" y="6449302"/>
            <a:ext cx="2550648" cy="238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r">
              <a:lnSpc>
                <a:spcPct val="90000"/>
              </a:lnSpc>
              <a:defRPr sz="16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1000" spc="20" dirty="0" smtClean="0">
                <a:solidFill>
                  <a:srgbClr val="0F1308"/>
                </a:solidFill>
                <a:latin typeface="Helvetica Light"/>
                <a:cs typeface="Helvetica Light"/>
              </a:rPr>
              <a:t>Page: </a:t>
            </a:r>
            <a:fld id="{61E54AC2-4823-AC41-8FB3-890CB8BE40F1}" type="slidenum">
              <a:rPr lang="en-US" sz="1000" spc="20" smtClean="0">
                <a:solidFill>
                  <a:srgbClr val="0F1308"/>
                </a:solidFill>
                <a:latin typeface="Helvetica Light"/>
                <a:cs typeface="Helvetica Light"/>
              </a:rPr>
              <a:t>2</a:t>
            </a:fld>
            <a:endParaRPr sz="1000" spc="20" dirty="0">
              <a:solidFill>
                <a:srgbClr val="0F1308"/>
              </a:solidFill>
              <a:latin typeface="Helvetica Light"/>
              <a:cs typeface="Helvetica Ligh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7200" y="2503611"/>
            <a:ext cx="8229600" cy="860748"/>
          </a:xfrm>
          <a:prstGeom prst="rect">
            <a:avLst/>
          </a:prstGeom>
        </p:spPr>
        <p:txBody>
          <a:bodyPr wrap="square" numCol="1" spcCol="274320" anchor="t">
            <a:spAutoFit/>
          </a:bodyPr>
          <a:lstStyle/>
          <a:p>
            <a:pPr lvl="0" algn="ctr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en-US" sz="1400" spc="20" dirty="0">
                <a:solidFill>
                  <a:schemeClr val="tx2"/>
                </a:solidFill>
                <a:latin typeface="Helvetica Light"/>
                <a:ea typeface="Avenir Medium"/>
                <a:cs typeface="Helvetica Light"/>
                <a:sym typeface="Avenir Medium"/>
              </a:rPr>
              <a:t>You can summarize a product, explain a problem or tell us why you are successful. </a:t>
            </a:r>
            <a:br>
              <a:rPr lang="en-US" sz="1400" spc="20" dirty="0">
                <a:solidFill>
                  <a:schemeClr val="tx2"/>
                </a:solidFill>
                <a:latin typeface="Helvetica Light"/>
                <a:ea typeface="Avenir Medium"/>
                <a:cs typeface="Helvetica Light"/>
                <a:sym typeface="Avenir Medium"/>
              </a:rPr>
            </a:br>
            <a:r>
              <a:rPr lang="en-US" sz="1400" b="1" spc="20" dirty="0">
                <a:solidFill>
                  <a:schemeClr val="tx2"/>
                </a:solidFill>
                <a:latin typeface="Helvetica"/>
                <a:ea typeface="Avenir Book"/>
                <a:cs typeface="Helvetica"/>
                <a:sym typeface="Avenir Book"/>
              </a:rPr>
              <a:t>USING SIMPLE BULLET POINTS </a:t>
            </a:r>
            <a:r>
              <a:rPr lang="en-US" sz="1400" spc="20" dirty="0">
                <a:solidFill>
                  <a:schemeClr val="tx2"/>
                </a:solidFill>
                <a:latin typeface="Helvetica"/>
                <a:ea typeface="Avenir Medium"/>
                <a:cs typeface="Helvetica"/>
                <a:sym typeface="Avenir Medium"/>
              </a:rPr>
              <a:t/>
            </a:r>
            <a:br>
              <a:rPr lang="en-US" sz="1400" spc="20" dirty="0">
                <a:solidFill>
                  <a:schemeClr val="tx2"/>
                </a:solidFill>
                <a:latin typeface="Helvetica"/>
                <a:ea typeface="Avenir Medium"/>
                <a:cs typeface="Helvetica"/>
                <a:sym typeface="Avenir Medium"/>
              </a:rPr>
            </a:br>
            <a:endParaRPr lang="en-US" sz="1400" spc="20" dirty="0">
              <a:solidFill>
                <a:schemeClr val="tx2"/>
              </a:solidFill>
              <a:latin typeface="Helvetica"/>
              <a:ea typeface="Avenir Medium"/>
              <a:cs typeface="Helvetica"/>
              <a:sym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73691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04434" y="4059875"/>
            <a:ext cx="5935133" cy="860748"/>
          </a:xfrm>
          <a:prstGeom prst="rect">
            <a:avLst/>
          </a:prstGeom>
        </p:spPr>
        <p:txBody>
          <a:bodyPr wrap="square" numCol="1" spcCol="27432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b="1" dirty="0" smtClean="0">
                <a:solidFill>
                  <a:schemeClr val="tx2"/>
                </a:solidFill>
                <a:latin typeface="Helvetica Light"/>
                <a:cs typeface="Helvetica Light"/>
              </a:rPr>
              <a:t>Write down a more detailed explanation here to prove the points above. Use this slide to explain the purpose of the company, what you believe in, or simply summarize a very important point.</a:t>
            </a:r>
          </a:p>
        </p:txBody>
      </p:sp>
    </p:spTree>
    <p:extLst>
      <p:ext uri="{BB962C8B-B14F-4D97-AF65-F5344CB8AC3E}">
        <p14:creationId xmlns:p14="http://schemas.microsoft.com/office/powerpoint/2010/main" val="769878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40422" y="3307866"/>
            <a:ext cx="8063157" cy="5713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 baseline="0">
                <a:solidFill>
                  <a:srgbClr val="454545"/>
                </a:solidFill>
                <a:latin typeface="Helvetica"/>
                <a:ea typeface="+mn-ea"/>
                <a:cs typeface="Helvetica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400" spc="20" dirty="0">
                <a:solidFill>
                  <a:schemeClr val="bg1"/>
                </a:solidFill>
                <a:latin typeface="Helvetica Light"/>
                <a:ea typeface="Avenir Medium"/>
                <a:cs typeface="Helvetica Light"/>
                <a:sym typeface="Avenir Medium"/>
              </a:rPr>
              <a:t>A powerful message, quotes. </a:t>
            </a:r>
            <a:r>
              <a:rPr lang="en-US" sz="1400" spc="20" dirty="0">
                <a:solidFill>
                  <a:schemeClr val="bg1"/>
                </a:solidFill>
                <a:ea typeface="Avenir Book"/>
                <a:sym typeface="Avenir Book"/>
              </a:rPr>
              <a:t>OR AS A SIMPLE DIVIDE</a:t>
            </a:r>
            <a:r>
              <a:rPr lang="en-US" sz="1400" spc="20" dirty="0">
                <a:solidFill>
                  <a:schemeClr val="bg1"/>
                </a:solidFill>
                <a:ea typeface="Avenir Medium"/>
                <a:sym typeface="Avenir Medium"/>
              </a:rPr>
              <a:t>R.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0422" y="4386621"/>
            <a:ext cx="8063157" cy="5713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 baseline="0">
                <a:solidFill>
                  <a:srgbClr val="454545"/>
                </a:solidFill>
                <a:latin typeface="Helvetica"/>
                <a:ea typeface="+mn-ea"/>
                <a:cs typeface="Helvetica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00" spc="20" dirty="0" smtClean="0">
                <a:solidFill>
                  <a:schemeClr val="bg1"/>
                </a:solidFill>
                <a:latin typeface="Helvetica Light"/>
                <a:ea typeface="Avenir Medium"/>
                <a:cs typeface="Helvetica Light"/>
                <a:sym typeface="Avenir Medium"/>
              </a:rPr>
              <a:t>@twitterhandle</a:t>
            </a:r>
            <a:endParaRPr lang="en-US" sz="1200" spc="20" dirty="0">
              <a:solidFill>
                <a:schemeClr val="bg1"/>
              </a:solidFill>
              <a:ea typeface="Avenir Medium"/>
              <a:sym typeface="Avenir Medium"/>
            </a:endParaRPr>
          </a:p>
        </p:txBody>
      </p:sp>
      <p:sp>
        <p:nvSpPr>
          <p:cNvPr id="5" name="Shape 53"/>
          <p:cNvSpPr/>
          <p:nvPr/>
        </p:nvSpPr>
        <p:spPr>
          <a:xfrm>
            <a:off x="347499" y="6447310"/>
            <a:ext cx="2550648" cy="238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r">
              <a:lnSpc>
                <a:spcPct val="90000"/>
              </a:lnSpc>
              <a:defRPr sz="16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 algn="l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1000" spc="20" dirty="0" smtClean="0">
                <a:solidFill>
                  <a:srgbClr val="0F1308"/>
                </a:solidFill>
                <a:latin typeface="Helvetica Light"/>
                <a:cs typeface="Helvetica Light"/>
              </a:rPr>
              <a:t>Chapter 1: Bullet Slide</a:t>
            </a:r>
            <a:endParaRPr sz="1000" spc="20" dirty="0">
              <a:solidFill>
                <a:srgbClr val="0F1308"/>
              </a:solidFill>
              <a:latin typeface="Helvetica Light"/>
              <a:cs typeface="Helvetica Light"/>
            </a:endParaRPr>
          </a:p>
        </p:txBody>
      </p:sp>
      <p:sp>
        <p:nvSpPr>
          <p:cNvPr id="6" name="Shape 53"/>
          <p:cNvSpPr/>
          <p:nvPr/>
        </p:nvSpPr>
        <p:spPr>
          <a:xfrm>
            <a:off x="6198309" y="6449302"/>
            <a:ext cx="2550648" cy="238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r">
              <a:lnSpc>
                <a:spcPct val="90000"/>
              </a:lnSpc>
              <a:defRPr sz="16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1000" spc="20" dirty="0" smtClean="0">
                <a:solidFill>
                  <a:srgbClr val="0F1308"/>
                </a:solidFill>
                <a:latin typeface="Helvetica Light"/>
                <a:cs typeface="Helvetica Light"/>
              </a:rPr>
              <a:t>Page: </a:t>
            </a:r>
            <a:fld id="{61E54AC2-4823-AC41-8FB3-890CB8BE40F1}" type="slidenum">
              <a:rPr lang="en-US" sz="1000" spc="20" smtClean="0">
                <a:solidFill>
                  <a:srgbClr val="0F1308"/>
                </a:solidFill>
                <a:latin typeface="Helvetica Light"/>
                <a:cs typeface="Helvetica Light"/>
              </a:rPr>
              <a:t>4</a:t>
            </a:fld>
            <a:endParaRPr sz="1000" spc="20" dirty="0">
              <a:solidFill>
                <a:srgbClr val="0F1308"/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877524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THIS IS A NUMBERS SLIDE</a:t>
            </a:r>
            <a:endParaRPr lang="en-US" dirty="0"/>
          </a:p>
        </p:txBody>
      </p:sp>
      <p:sp>
        <p:nvSpPr>
          <p:cNvPr id="4" name="Shape 53"/>
          <p:cNvSpPr/>
          <p:nvPr/>
        </p:nvSpPr>
        <p:spPr>
          <a:xfrm>
            <a:off x="347499" y="6447310"/>
            <a:ext cx="2550648" cy="238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r">
              <a:lnSpc>
                <a:spcPct val="90000"/>
              </a:lnSpc>
              <a:defRPr sz="16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 algn="l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1000" spc="20" dirty="0" smtClean="0">
                <a:solidFill>
                  <a:srgbClr val="0F1308"/>
                </a:solidFill>
                <a:latin typeface="Helvetica Light"/>
                <a:cs typeface="Helvetica Light"/>
              </a:rPr>
              <a:t>Chapter 1: Bullet Slide</a:t>
            </a:r>
            <a:endParaRPr sz="1000" spc="20" dirty="0">
              <a:solidFill>
                <a:srgbClr val="0F1308"/>
              </a:solidFill>
              <a:latin typeface="Helvetica Light"/>
              <a:cs typeface="Helvetica Light"/>
            </a:endParaRPr>
          </a:p>
        </p:txBody>
      </p:sp>
      <p:sp>
        <p:nvSpPr>
          <p:cNvPr id="5" name="Shape 53"/>
          <p:cNvSpPr/>
          <p:nvPr/>
        </p:nvSpPr>
        <p:spPr>
          <a:xfrm>
            <a:off x="6198309" y="6449302"/>
            <a:ext cx="2550648" cy="238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r">
              <a:lnSpc>
                <a:spcPct val="90000"/>
              </a:lnSpc>
              <a:defRPr sz="16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1000" spc="20" dirty="0" smtClean="0">
                <a:solidFill>
                  <a:srgbClr val="0F1308"/>
                </a:solidFill>
                <a:latin typeface="Helvetica Light"/>
                <a:cs typeface="Helvetica Light"/>
              </a:rPr>
              <a:t>Page: </a:t>
            </a:r>
            <a:fld id="{61E54AC2-4823-AC41-8FB3-890CB8BE40F1}" type="slidenum">
              <a:rPr lang="en-US" sz="1000" spc="20" smtClean="0">
                <a:solidFill>
                  <a:srgbClr val="0F1308"/>
                </a:solidFill>
                <a:latin typeface="Helvetica Light"/>
                <a:cs typeface="Helvetica Light"/>
              </a:rPr>
              <a:t>5</a:t>
            </a:fld>
            <a:endParaRPr sz="1000" spc="20" dirty="0">
              <a:solidFill>
                <a:srgbClr val="0F1308"/>
              </a:solidFill>
              <a:latin typeface="Helvetica Light"/>
              <a:cs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33856" y="4048392"/>
            <a:ext cx="1241165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0" b="1" u="none" strike="noStrike" cap="none" spc="-1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"/>
                <a:ea typeface="+mn-ea"/>
                <a:cs typeface="Helvetica"/>
                <a:sym typeface="Avenir Light"/>
              </a:rPr>
              <a:t>25</a:t>
            </a:r>
            <a:endParaRPr kumimoji="0" lang="en-US" sz="8000" b="1" u="none" strike="noStrike" cap="none" spc="-1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"/>
              <a:ea typeface="+mn-ea"/>
              <a:cs typeface="Helvetica"/>
              <a:sym typeface="Avenir Light"/>
            </a:endParaRPr>
          </a:p>
        </p:txBody>
      </p:sp>
      <p:sp>
        <p:nvSpPr>
          <p:cNvPr id="8" name="Shape 88"/>
          <p:cNvSpPr/>
          <p:nvPr/>
        </p:nvSpPr>
        <p:spPr>
          <a:xfrm>
            <a:off x="1452638" y="5187218"/>
            <a:ext cx="1541268" cy="287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1400" cap="all" spc="30" dirty="0" smtClean="0">
                <a:solidFill>
                  <a:schemeClr val="bg1"/>
                </a:solidFill>
                <a:latin typeface="Helvetica Light"/>
                <a:ea typeface="Avenir Book"/>
                <a:cs typeface="Helvetica Light"/>
                <a:sym typeface="Avenir Book"/>
              </a:rPr>
              <a:t>PRODUCTS</a:t>
            </a:r>
            <a:endParaRPr sz="14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02426" y="4048392"/>
            <a:ext cx="1667810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0" b="1" u="none" strike="noStrike" cap="none" spc="-1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"/>
                <a:ea typeface="+mn-ea"/>
                <a:cs typeface="Helvetica"/>
                <a:sym typeface="Avenir Light"/>
              </a:rPr>
              <a:t>23</a:t>
            </a:r>
            <a:r>
              <a:rPr kumimoji="0" lang="en-US" sz="6000" b="1" u="none" strike="noStrike" cap="none" spc="-1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"/>
                <a:ea typeface="+mn-ea"/>
                <a:cs typeface="Helvetica"/>
                <a:sym typeface="Avenir Light"/>
              </a:rPr>
              <a:t>k</a:t>
            </a:r>
            <a:endParaRPr kumimoji="0" lang="en-US" sz="6000" b="1" u="none" strike="noStrike" cap="none" spc="-1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"/>
              <a:ea typeface="+mn-ea"/>
              <a:cs typeface="Helvetica"/>
              <a:sym typeface="Avenir Light"/>
            </a:endParaRPr>
          </a:p>
        </p:txBody>
      </p:sp>
      <p:sp>
        <p:nvSpPr>
          <p:cNvPr id="10" name="Shape 88"/>
          <p:cNvSpPr/>
          <p:nvPr/>
        </p:nvSpPr>
        <p:spPr>
          <a:xfrm>
            <a:off x="3744605" y="5187218"/>
            <a:ext cx="1757505" cy="287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1400" cap="all" spc="30" dirty="0" smtClean="0">
                <a:solidFill>
                  <a:schemeClr val="bg1"/>
                </a:solidFill>
                <a:latin typeface="Helvetica Light"/>
                <a:ea typeface="Avenir Book"/>
                <a:cs typeface="Helvetica Light"/>
                <a:sym typeface="Avenir Book"/>
              </a:rPr>
              <a:t>CLIENTS</a:t>
            </a:r>
            <a:endParaRPr sz="14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14447" y="4048392"/>
            <a:ext cx="1241165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0" b="1" spc="-10" dirty="0" smtClean="0">
                <a:solidFill>
                  <a:schemeClr val="bg1"/>
                </a:solidFill>
                <a:latin typeface="Helvetica"/>
                <a:cs typeface="Helvetica"/>
              </a:rPr>
              <a:t>20</a:t>
            </a:r>
            <a:endParaRPr kumimoji="0" lang="en-US" sz="8000" b="1" u="none" strike="noStrike" cap="none" spc="-1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"/>
              <a:cs typeface="Helvetica"/>
              <a:sym typeface="Avenir Light"/>
            </a:endParaRPr>
          </a:p>
        </p:txBody>
      </p:sp>
      <p:sp>
        <p:nvSpPr>
          <p:cNvPr id="12" name="Shape 88"/>
          <p:cNvSpPr/>
          <p:nvPr/>
        </p:nvSpPr>
        <p:spPr>
          <a:xfrm>
            <a:off x="6043305" y="5187218"/>
            <a:ext cx="1757505" cy="287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1400" cap="all" spc="30" dirty="0" smtClean="0">
                <a:solidFill>
                  <a:schemeClr val="bg1"/>
                </a:solidFill>
                <a:latin typeface="Helvetica Light"/>
                <a:ea typeface="Avenir Book"/>
                <a:cs typeface="Helvetica Light"/>
                <a:sym typeface="Avenir Book"/>
              </a:rPr>
              <a:t>LOCATIONS</a:t>
            </a:r>
            <a:endParaRPr sz="14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13" name="Shape 51"/>
          <p:cNvSpPr/>
          <p:nvPr/>
        </p:nvSpPr>
        <p:spPr>
          <a:xfrm rot="5400000">
            <a:off x="2608403" y="4846973"/>
            <a:ext cx="1463180" cy="8932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14" name="Shape 51"/>
          <p:cNvSpPr/>
          <p:nvPr/>
        </p:nvSpPr>
        <p:spPr>
          <a:xfrm rot="5400000">
            <a:off x="5145527" y="4844253"/>
            <a:ext cx="1463180" cy="8932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15" name="Rectangle 14"/>
          <p:cNvSpPr/>
          <p:nvPr/>
        </p:nvSpPr>
        <p:spPr>
          <a:xfrm>
            <a:off x="457200" y="2569305"/>
            <a:ext cx="8229600" cy="490904"/>
          </a:xfrm>
          <a:prstGeom prst="rect">
            <a:avLst/>
          </a:prstGeom>
        </p:spPr>
        <p:txBody>
          <a:bodyPr wrap="square" numCol="1" spcCol="274320" anchor="t">
            <a:spAutoFit/>
          </a:bodyPr>
          <a:lstStyle/>
          <a:p>
            <a:pPr lvl="0" algn="ctr">
              <a:lnSpc>
                <a:spcPct val="70000"/>
              </a:lnSpc>
              <a:defRPr sz="1800">
                <a:solidFill>
                  <a:srgbClr val="000000"/>
                </a:solidFill>
              </a:defRPr>
            </a:pPr>
            <a:r>
              <a:rPr lang="en-US" sz="1400" cap="all" spc="30" dirty="0">
                <a:solidFill>
                  <a:schemeClr val="tx2"/>
                </a:solidFill>
                <a:latin typeface="Helvetica"/>
                <a:ea typeface="Avenir Book"/>
                <a:cs typeface="Helvetica"/>
                <a:sym typeface="Avenir Book"/>
              </a:rPr>
              <a:t>IT WORKS BEST WHEN YOU WANT TO SHOW POWERFUL METRICS</a:t>
            </a:r>
            <a:endParaRPr lang="en-US" sz="1400" spc="30" dirty="0">
              <a:solidFill>
                <a:schemeClr val="tx2"/>
              </a:solidFill>
              <a:latin typeface="Helvetica"/>
              <a:ea typeface="Avenir Book"/>
              <a:cs typeface="Helvetica"/>
              <a:sym typeface="Avenir Book"/>
            </a:endParaRPr>
          </a:p>
          <a:p>
            <a:pPr lvl="0" algn="ctr">
              <a:lnSpc>
                <a:spcPct val="70000"/>
              </a:lnSpc>
              <a:defRPr sz="1800">
                <a:solidFill>
                  <a:srgbClr val="000000"/>
                </a:solidFill>
              </a:defRPr>
            </a:pPr>
            <a:endParaRPr lang="en-US" sz="800" dirty="0">
              <a:solidFill>
                <a:schemeClr val="tx2"/>
              </a:solidFill>
              <a:latin typeface="Helvetica"/>
              <a:cs typeface="Helvetica"/>
            </a:endParaRPr>
          </a:p>
          <a:p>
            <a:pPr lvl="0" algn="ctr">
              <a:lnSpc>
                <a:spcPct val="70000"/>
              </a:lnSpc>
              <a:defRPr sz="1800">
                <a:solidFill>
                  <a:srgbClr val="000000"/>
                </a:solidFill>
              </a:defRPr>
            </a:pPr>
            <a:r>
              <a:rPr lang="en-US" sz="1400" dirty="0">
                <a:solidFill>
                  <a:schemeClr val="tx2"/>
                </a:solidFill>
                <a:latin typeface="Helvetica Light"/>
                <a:cs typeface="Helvetica Light"/>
              </a:rPr>
              <a:t>This is additional text that can be used to explain how you devised the numbers </a:t>
            </a:r>
            <a:r>
              <a:rPr lang="en-US" sz="1400" dirty="0" smtClean="0">
                <a:solidFill>
                  <a:schemeClr val="tx2"/>
                </a:solidFill>
                <a:latin typeface="Helvetica Light"/>
                <a:cs typeface="Helvetica Light"/>
              </a:rPr>
              <a:t>below</a:t>
            </a:r>
            <a:endParaRPr lang="en-US" sz="1400" dirty="0">
              <a:solidFill>
                <a:schemeClr val="tx2"/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169186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763910" y="3164200"/>
            <a:ext cx="2300546" cy="3137912"/>
            <a:chOff x="785685" y="3180594"/>
            <a:chExt cx="2300546" cy="3137912"/>
          </a:xfrm>
        </p:grpSpPr>
        <p:sp>
          <p:nvSpPr>
            <p:cNvPr id="3" name="Shape 198"/>
            <p:cNvSpPr/>
            <p:nvPr/>
          </p:nvSpPr>
          <p:spPr>
            <a:xfrm>
              <a:off x="788022" y="3611704"/>
              <a:ext cx="2295873" cy="1058996"/>
            </a:xfrm>
            <a:prstGeom prst="rect">
              <a:avLst/>
            </a:prstGeom>
            <a:solidFill>
              <a:srgbClr val="000000">
                <a:alpha val="59298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sp>
          <p:nvSpPr>
            <p:cNvPr id="4" name="Shape 199"/>
            <p:cNvSpPr/>
            <p:nvPr/>
          </p:nvSpPr>
          <p:spPr>
            <a:xfrm>
              <a:off x="1522103" y="3622168"/>
              <a:ext cx="827711" cy="93390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7" tIns="35717" rIns="35717" bIns="35717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5600" b="1" cap="all" spc="-337" dirty="0" smtClean="0">
                  <a:solidFill>
                    <a:schemeClr val="bg1"/>
                  </a:solidFill>
                  <a:latin typeface="Helvetica"/>
                  <a:ea typeface="Avenir Book"/>
                  <a:cs typeface="Helvetica"/>
                  <a:sym typeface="Avenir Book"/>
                </a:rPr>
                <a:t>1</a:t>
              </a:r>
              <a:r>
                <a:rPr sz="5600" b="1" cap="all" dirty="0" smtClean="0">
                  <a:solidFill>
                    <a:schemeClr val="bg1"/>
                  </a:solidFill>
                  <a:latin typeface="Helvetica"/>
                  <a:ea typeface="Avenir Book"/>
                  <a:cs typeface="Helvetica"/>
                  <a:sym typeface="Avenir Book"/>
                </a:rPr>
                <a:t>0</a:t>
              </a:r>
              <a:endParaRPr sz="2900" b="1" cap="all" baseline="60975" dirty="0">
                <a:solidFill>
                  <a:schemeClr val="bg1"/>
                </a:solidFill>
                <a:latin typeface="Helvetica"/>
                <a:ea typeface="Avenir Book"/>
                <a:cs typeface="Helvetica"/>
                <a:sym typeface="Avenir Book"/>
              </a:endParaRPr>
            </a:p>
          </p:txBody>
        </p:sp>
        <p:sp>
          <p:nvSpPr>
            <p:cNvPr id="7" name="Shape 206"/>
            <p:cNvSpPr/>
            <p:nvPr/>
          </p:nvSpPr>
          <p:spPr>
            <a:xfrm>
              <a:off x="785685" y="4670700"/>
              <a:ext cx="2300546" cy="1647806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sp>
          <p:nvSpPr>
            <p:cNvPr id="10" name="Shape 211"/>
            <p:cNvSpPr/>
            <p:nvPr/>
          </p:nvSpPr>
          <p:spPr>
            <a:xfrm>
              <a:off x="1034027" y="5003818"/>
              <a:ext cx="1803863" cy="95237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35717" tIns="35717" rIns="35717" bIns="35717" anchor="ctr">
              <a:spAutoFit/>
            </a:bodyPr>
            <a:lstStyle/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1200" dirty="0" smtClean="0">
                  <a:solidFill>
                    <a:schemeClr val="tx2"/>
                  </a:solidFill>
                  <a:latin typeface="Helvetica"/>
                  <a:ea typeface="Avenir Medium"/>
                  <a:cs typeface="Helvetica"/>
                  <a:sym typeface="Avenir Medium"/>
                </a:rPr>
                <a:t>This slide is perfect when you need to explain something about the numbers above.</a:t>
              </a:r>
              <a:endParaRPr sz="1200" dirty="0">
                <a:solidFill>
                  <a:schemeClr val="tx2"/>
                </a:solidFill>
                <a:latin typeface="Helvetica"/>
                <a:ea typeface="Avenir Medium"/>
                <a:cs typeface="Helvetica"/>
                <a:sym typeface="Avenir Medium"/>
              </a:endParaRPr>
            </a:p>
          </p:txBody>
        </p:sp>
        <p:pic>
          <p:nvPicPr>
            <p:cNvPr id="13" name="Picture 12" descr="Background Image-02.png"/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87894" y="3180594"/>
              <a:ext cx="2296129" cy="45894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410149" y="3248008"/>
              <a:ext cx="1051619" cy="287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u="none" strike="noStrike" cap="none" spc="60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"/>
                  <a:ea typeface="+mn-ea"/>
                  <a:cs typeface="Helvetica"/>
                  <a:sym typeface="Avenir Light"/>
                </a:rPr>
                <a:t>TITLE NO.</a:t>
              </a:r>
              <a:r>
                <a:rPr kumimoji="0" lang="en-US" sz="1200" b="1" u="none" strike="noStrike" cap="none" spc="60" normalizeH="0" dirty="0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"/>
                  <a:ea typeface="+mn-ea"/>
                  <a:cs typeface="Helvetica"/>
                  <a:sym typeface="Avenir Light"/>
                </a:rPr>
                <a:t> 1</a:t>
              </a:r>
              <a:endParaRPr kumimoji="0" lang="en-US" sz="1200" b="0" i="0" u="none" strike="noStrike" cap="none" spc="60" normalizeH="0" baseline="0" dirty="0">
                <a:ln>
                  <a:noFill/>
                </a:ln>
                <a:solidFill>
                  <a:srgbClr val="18C6FE"/>
                </a:solidFill>
                <a:effectLst/>
                <a:uFillTx/>
                <a:latin typeface="Helvetica"/>
                <a:ea typeface="+mn-ea"/>
                <a:cs typeface="Helvetica"/>
                <a:sym typeface="Avenir Light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421727" y="3164200"/>
            <a:ext cx="2300547" cy="3154306"/>
            <a:chOff x="3421727" y="3164200"/>
            <a:chExt cx="2300547" cy="3154306"/>
          </a:xfrm>
        </p:grpSpPr>
        <p:sp>
          <p:nvSpPr>
            <p:cNvPr id="5" name="Shape 201"/>
            <p:cNvSpPr/>
            <p:nvPr/>
          </p:nvSpPr>
          <p:spPr>
            <a:xfrm>
              <a:off x="3425937" y="3611704"/>
              <a:ext cx="2292127" cy="1058996"/>
            </a:xfrm>
            <a:prstGeom prst="rect">
              <a:avLst/>
            </a:prstGeom>
            <a:solidFill>
              <a:srgbClr val="000000">
                <a:alpha val="59298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sp>
          <p:nvSpPr>
            <p:cNvPr id="8" name="Shape 209"/>
            <p:cNvSpPr/>
            <p:nvPr/>
          </p:nvSpPr>
          <p:spPr>
            <a:xfrm>
              <a:off x="3421727" y="4670700"/>
              <a:ext cx="2300547" cy="1647806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sp>
          <p:nvSpPr>
            <p:cNvPr id="11" name="Shape 212"/>
            <p:cNvSpPr/>
            <p:nvPr/>
          </p:nvSpPr>
          <p:spPr>
            <a:xfrm>
              <a:off x="3670069" y="5003818"/>
              <a:ext cx="1803863" cy="95237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35717" tIns="35717" rIns="35717" bIns="35717" anchor="ctr">
              <a:spAutoFit/>
            </a:bodyPr>
            <a:lstStyle/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1200" dirty="0" smtClean="0">
                  <a:solidFill>
                    <a:schemeClr val="tx2"/>
                  </a:solidFill>
                  <a:latin typeface="Helvetica"/>
                  <a:ea typeface="Avenir Medium"/>
                  <a:cs typeface="Helvetica"/>
                  <a:sym typeface="Avenir Medium"/>
                </a:rPr>
                <a:t>You can use this slide to describe pricing for different products and services you sell.</a:t>
              </a:r>
              <a:endParaRPr sz="1200" dirty="0">
                <a:solidFill>
                  <a:schemeClr val="tx2"/>
                </a:solidFill>
                <a:latin typeface="Helvetica"/>
                <a:ea typeface="Avenir Medium"/>
                <a:cs typeface="Helvetica"/>
                <a:sym typeface="Avenir Medium"/>
              </a:endParaRPr>
            </a:p>
          </p:txBody>
        </p:sp>
        <p:pic>
          <p:nvPicPr>
            <p:cNvPr id="14" name="Picture 13" descr="Background Image-02.png"/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-379"/>
            <a:stretch/>
          </p:blipFill>
          <p:spPr>
            <a:xfrm>
              <a:off x="3423936" y="3164200"/>
              <a:ext cx="2296129" cy="458940"/>
            </a:xfrm>
            <a:prstGeom prst="rect">
              <a:avLst/>
            </a:prstGeom>
          </p:spPr>
        </p:pic>
        <p:sp>
          <p:nvSpPr>
            <p:cNvPr id="16" name="Shape 199"/>
            <p:cNvSpPr/>
            <p:nvPr/>
          </p:nvSpPr>
          <p:spPr>
            <a:xfrm>
              <a:off x="4179753" y="3622168"/>
              <a:ext cx="784494" cy="93390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5717" tIns="35717" rIns="35717" bIns="35717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5600" b="1" cap="all" spc="-337" dirty="0" smtClean="0">
                  <a:solidFill>
                    <a:schemeClr val="bg1"/>
                  </a:solidFill>
                  <a:latin typeface="Helvetica"/>
                  <a:ea typeface="Avenir Book"/>
                  <a:cs typeface="Helvetica"/>
                  <a:sym typeface="Avenir Book"/>
                </a:rPr>
                <a:t>21</a:t>
              </a:r>
              <a:endParaRPr sz="2900" b="1" cap="all" baseline="60975" dirty="0">
                <a:solidFill>
                  <a:schemeClr val="bg1"/>
                </a:solidFill>
                <a:latin typeface="Helvetica"/>
                <a:ea typeface="Avenir Book"/>
                <a:cs typeface="Helvetica"/>
                <a:sym typeface="Avenir Book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46191" y="3248008"/>
              <a:ext cx="1051619" cy="287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spc="60" dirty="0">
                  <a:solidFill>
                    <a:schemeClr val="bg1"/>
                  </a:solidFill>
                  <a:latin typeface="Helvetica"/>
                  <a:cs typeface="Helvetica"/>
                </a:rPr>
                <a:t>TITLE NO. </a:t>
              </a:r>
              <a:r>
                <a:rPr lang="en-US" sz="1200" b="1" spc="60" dirty="0" smtClean="0">
                  <a:solidFill>
                    <a:schemeClr val="bg1"/>
                  </a:solidFill>
                  <a:latin typeface="Helvetica"/>
                  <a:cs typeface="Helvetica"/>
                </a:rPr>
                <a:t>2</a:t>
              </a:r>
              <a:endParaRPr lang="en-US" sz="1200" spc="6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070922" y="3164200"/>
            <a:ext cx="2300546" cy="3154306"/>
            <a:chOff x="5928598" y="3164200"/>
            <a:chExt cx="2300546" cy="3154306"/>
          </a:xfrm>
        </p:grpSpPr>
        <p:sp>
          <p:nvSpPr>
            <p:cNvPr id="6" name="Shape 204"/>
            <p:cNvSpPr/>
            <p:nvPr/>
          </p:nvSpPr>
          <p:spPr>
            <a:xfrm>
              <a:off x="5930935" y="3611704"/>
              <a:ext cx="2295872" cy="1058996"/>
            </a:xfrm>
            <a:prstGeom prst="rect">
              <a:avLst/>
            </a:prstGeom>
            <a:solidFill>
              <a:srgbClr val="000000">
                <a:alpha val="59298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sp>
          <p:nvSpPr>
            <p:cNvPr id="9" name="Shape 210"/>
            <p:cNvSpPr/>
            <p:nvPr/>
          </p:nvSpPr>
          <p:spPr>
            <a:xfrm>
              <a:off x="5928598" y="4670700"/>
              <a:ext cx="2300546" cy="1647806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2400" cap="all" spc="384">
                  <a:latin typeface="Avenir Medium"/>
                  <a:ea typeface="Avenir Medium"/>
                  <a:cs typeface="Avenir Medium"/>
                  <a:sym typeface="Avenir Medium"/>
                </a:defRPr>
              </a:pPr>
              <a:endParaRPr/>
            </a:p>
          </p:txBody>
        </p:sp>
        <p:pic>
          <p:nvPicPr>
            <p:cNvPr id="15" name="Picture 14" descr="Background Image-02.png"/>
            <p:cNvPicPr>
              <a:picLocks noChangeAspect="1"/>
            </p:cNvPicPr>
            <p:nvPr/>
          </p:nvPicPr>
          <p:blipFill rotWithShape="1"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930807" y="3164200"/>
              <a:ext cx="2296129" cy="458940"/>
            </a:xfrm>
            <a:prstGeom prst="rect">
              <a:avLst/>
            </a:prstGeom>
          </p:spPr>
        </p:pic>
        <p:grpSp>
          <p:nvGrpSpPr>
            <p:cNvPr id="28" name="Group 27"/>
            <p:cNvGrpSpPr/>
            <p:nvPr/>
          </p:nvGrpSpPr>
          <p:grpSpPr>
            <a:xfrm>
              <a:off x="6176940" y="3248008"/>
              <a:ext cx="1803863" cy="2708183"/>
              <a:chOff x="6152818" y="3248008"/>
              <a:chExt cx="1803863" cy="2708183"/>
            </a:xfrm>
          </p:grpSpPr>
          <p:sp>
            <p:nvSpPr>
              <p:cNvPr id="12" name="Shape 213"/>
              <p:cNvSpPr/>
              <p:nvPr/>
            </p:nvSpPr>
            <p:spPr>
              <a:xfrm>
                <a:off x="6152818" y="5003818"/>
                <a:ext cx="1803863" cy="95237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lIns="35717" tIns="35717" rIns="35717" bIns="35717" anchor="ctr">
                <a:spAutoFit/>
              </a:bodyPr>
              <a:lstStyle/>
              <a:p>
                <a:pPr lvl="0">
                  <a:lnSpc>
                    <a:spcPct val="120000"/>
                  </a:lnSpc>
                  <a:defRPr sz="1800">
                    <a:solidFill>
                      <a:srgbClr val="000000"/>
                    </a:solidFill>
                  </a:defRPr>
                </a:pPr>
                <a:r>
                  <a:rPr lang="en-US" sz="1200" dirty="0" smtClean="0">
                    <a:solidFill>
                      <a:schemeClr val="tx2"/>
                    </a:solidFill>
                    <a:latin typeface="Helvetica"/>
                    <a:ea typeface="Avenir Medium"/>
                    <a:cs typeface="Helvetica"/>
                    <a:sym typeface="Avenir Medium"/>
                  </a:rPr>
                  <a:t>If you sell a very visual product – it might be better to use one of the product slides instead. </a:t>
                </a:r>
                <a:endParaRPr sz="1200" dirty="0">
                  <a:solidFill>
                    <a:schemeClr val="tx2"/>
                  </a:solidFill>
                  <a:latin typeface="Helvetica"/>
                  <a:ea typeface="Avenir Medium"/>
                  <a:cs typeface="Helvetica"/>
                  <a:sym typeface="Avenir Medium"/>
                </a:endParaRPr>
              </a:p>
            </p:txBody>
          </p:sp>
          <p:sp>
            <p:nvSpPr>
              <p:cNvPr id="17" name="Shape 199"/>
              <p:cNvSpPr/>
              <p:nvPr/>
            </p:nvSpPr>
            <p:spPr>
              <a:xfrm>
                <a:off x="6621850" y="3622168"/>
                <a:ext cx="865798" cy="93390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5717" tIns="35717" rIns="35717" bIns="35717" anchor="ctr">
                <a:spAutoFit/>
              </a:bodyPr>
              <a:lstStyle/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lang="en-US" sz="5600" b="1" cap="all" dirty="0" smtClean="0">
                    <a:solidFill>
                      <a:schemeClr val="bg1"/>
                    </a:solidFill>
                    <a:latin typeface="Helvetica"/>
                    <a:ea typeface="Avenir Book"/>
                    <a:cs typeface="Helvetica"/>
                    <a:sym typeface="Avenir Book"/>
                  </a:rPr>
                  <a:t>60</a:t>
                </a:r>
                <a:endParaRPr sz="2900" b="1" cap="all" baseline="60975" dirty="0">
                  <a:solidFill>
                    <a:schemeClr val="bg1"/>
                  </a:solidFill>
                  <a:latin typeface="Helvetica"/>
                  <a:ea typeface="Avenir Book"/>
                  <a:cs typeface="Helvetica"/>
                  <a:sym typeface="Avenir Book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528940" y="3248008"/>
                <a:ext cx="1051619" cy="2872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b="1" spc="60" dirty="0">
                    <a:solidFill>
                      <a:schemeClr val="bg1"/>
                    </a:solidFill>
                    <a:latin typeface="Helvetica"/>
                    <a:cs typeface="Helvetica"/>
                  </a:rPr>
                  <a:t>TITLE NO. </a:t>
                </a:r>
                <a:r>
                  <a:rPr lang="en-US" sz="1200" b="1" spc="60" dirty="0" smtClean="0">
                    <a:solidFill>
                      <a:schemeClr val="bg1"/>
                    </a:solidFill>
                    <a:latin typeface="Helvetica"/>
                    <a:cs typeface="Helvetica"/>
                  </a:rPr>
                  <a:t>3</a:t>
                </a:r>
                <a:endParaRPr lang="en-US" sz="1200" spc="60" dirty="0">
                  <a:solidFill>
                    <a:schemeClr val="bg1"/>
                  </a:solidFill>
                  <a:latin typeface="Helvetica"/>
                  <a:cs typeface="Helvetica"/>
                </a:endParaRPr>
              </a:p>
            </p:txBody>
          </p:sp>
        </p:grpSp>
      </p:grpSp>
      <p:sp>
        <p:nvSpPr>
          <p:cNvPr id="21" name="Shape 220"/>
          <p:cNvSpPr/>
          <p:nvPr/>
        </p:nvSpPr>
        <p:spPr>
          <a:xfrm>
            <a:off x="2270614" y="3717392"/>
            <a:ext cx="482533" cy="472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/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2400" b="1" cap="all" spc="50" dirty="0" smtClean="0">
                <a:solidFill>
                  <a:schemeClr val="bg1"/>
                </a:solidFill>
                <a:latin typeface="Helvetica"/>
                <a:ea typeface="Avenir Book"/>
                <a:cs typeface="Helvetica"/>
                <a:sym typeface="Avenir Book"/>
              </a:rPr>
              <a:t>$</a:t>
            </a:r>
            <a:endParaRPr sz="2400" b="1" cap="all" spc="50" dirty="0" smtClean="0">
              <a:solidFill>
                <a:schemeClr val="bg1"/>
              </a:solidFill>
              <a:latin typeface="Helvetica"/>
              <a:ea typeface="Avenir Book"/>
              <a:cs typeface="Helvetica"/>
              <a:sym typeface="Avenir Book"/>
            </a:endParaRPr>
          </a:p>
        </p:txBody>
      </p:sp>
      <p:sp>
        <p:nvSpPr>
          <p:cNvPr id="22" name="Shape 220"/>
          <p:cNvSpPr/>
          <p:nvPr/>
        </p:nvSpPr>
        <p:spPr>
          <a:xfrm>
            <a:off x="7614297" y="3717392"/>
            <a:ext cx="482533" cy="472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/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2400" b="1" cap="all" spc="50" dirty="0" smtClean="0">
                <a:solidFill>
                  <a:schemeClr val="bg1"/>
                </a:solidFill>
                <a:latin typeface="Helvetica"/>
                <a:ea typeface="Avenir Book"/>
                <a:cs typeface="Helvetica"/>
                <a:sym typeface="Avenir Book"/>
              </a:rPr>
              <a:t>$</a:t>
            </a:r>
            <a:endParaRPr sz="2400" b="1" cap="all" spc="50" dirty="0" smtClean="0">
              <a:solidFill>
                <a:schemeClr val="bg1"/>
              </a:solidFill>
              <a:latin typeface="Helvetica"/>
              <a:ea typeface="Avenir Book"/>
              <a:cs typeface="Helvetica"/>
              <a:sym typeface="Avenir Book"/>
            </a:endParaRPr>
          </a:p>
        </p:txBody>
      </p:sp>
      <p:sp>
        <p:nvSpPr>
          <p:cNvPr id="23" name="Shape 220"/>
          <p:cNvSpPr/>
          <p:nvPr/>
        </p:nvSpPr>
        <p:spPr>
          <a:xfrm>
            <a:off x="4864384" y="3717912"/>
            <a:ext cx="482533" cy="472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/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2400" b="1" cap="all" spc="50" dirty="0" smtClean="0">
                <a:solidFill>
                  <a:schemeClr val="bg1"/>
                </a:solidFill>
                <a:latin typeface="Helvetica"/>
                <a:ea typeface="Avenir Book"/>
                <a:cs typeface="Helvetica"/>
                <a:sym typeface="Avenir Book"/>
              </a:rPr>
              <a:t>$</a:t>
            </a:r>
            <a:endParaRPr sz="2400" b="1" cap="all" spc="50" dirty="0" smtClean="0">
              <a:solidFill>
                <a:schemeClr val="bg1"/>
              </a:solidFill>
              <a:latin typeface="Helvetica"/>
              <a:ea typeface="Avenir Book"/>
              <a:cs typeface="Helvetica"/>
              <a:sym typeface="Avenir Book"/>
            </a:endParaRPr>
          </a:p>
        </p:txBody>
      </p:sp>
      <p:sp>
        <p:nvSpPr>
          <p:cNvPr id="24" name="Shape 53"/>
          <p:cNvSpPr/>
          <p:nvPr/>
        </p:nvSpPr>
        <p:spPr>
          <a:xfrm>
            <a:off x="347499" y="6447310"/>
            <a:ext cx="2550648" cy="238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r">
              <a:lnSpc>
                <a:spcPct val="90000"/>
              </a:lnSpc>
              <a:defRPr sz="16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 algn="l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1000" spc="20" dirty="0" smtClean="0">
                <a:solidFill>
                  <a:schemeClr val="bg1"/>
                </a:solidFill>
                <a:latin typeface="Helvetica Light"/>
                <a:cs typeface="Helvetica Light"/>
              </a:rPr>
              <a:t>Chapter 1: Bullet Slide</a:t>
            </a:r>
            <a:endParaRPr sz="1000" spc="2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25" name="Shape 53"/>
          <p:cNvSpPr/>
          <p:nvPr/>
        </p:nvSpPr>
        <p:spPr>
          <a:xfrm>
            <a:off x="6198309" y="6449302"/>
            <a:ext cx="2550648" cy="238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r">
              <a:lnSpc>
                <a:spcPct val="90000"/>
              </a:lnSpc>
              <a:defRPr sz="16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1000" spc="20" dirty="0" smtClean="0">
                <a:solidFill>
                  <a:schemeClr val="bg1"/>
                </a:solidFill>
                <a:latin typeface="Helvetica Light"/>
                <a:cs typeface="Helvetica Light"/>
              </a:rPr>
              <a:t>Page: </a:t>
            </a:r>
            <a:fld id="{61E54AC2-4823-AC41-8FB3-890CB8BE40F1}" type="slidenum">
              <a:rPr lang="en-US" sz="1000" spc="20" smtClean="0">
                <a:solidFill>
                  <a:schemeClr val="bg1"/>
                </a:solidFill>
                <a:latin typeface="Helvetica Light"/>
                <a:cs typeface="Helvetica Light"/>
              </a:rPr>
              <a:t>6</a:t>
            </a:fld>
            <a:endParaRPr sz="1000" spc="2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825457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8204" y="3988291"/>
            <a:ext cx="3592341" cy="12284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 baseline="0">
                <a:solidFill>
                  <a:srgbClr val="454545"/>
                </a:solidFill>
                <a:latin typeface="Helvetica"/>
                <a:ea typeface="+mn-ea"/>
                <a:cs typeface="Helvetica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defRPr>
                <a:solidFill>
                  <a:srgbClr val="000000"/>
                </a:solidFill>
              </a:defRPr>
            </a:pPr>
            <a:endParaRPr lang="en-US" sz="1200" dirty="0">
              <a:solidFill>
                <a:srgbClr val="FFFFFF"/>
              </a:solidFill>
              <a:latin typeface="Helvetica Light"/>
              <a:cs typeface="Helvetica Light"/>
              <a:sym typeface="Avenir Light"/>
            </a:endParaRPr>
          </a:p>
          <a:p>
            <a:pPr lvl="0">
              <a:lnSpc>
                <a:spcPct val="110000"/>
              </a:lnSpc>
              <a:defRPr>
                <a:solidFill>
                  <a:srgbClr val="000000"/>
                </a:solidFill>
              </a:defRPr>
            </a:pPr>
            <a:r>
              <a:rPr lang="en-US" sz="1200" dirty="0">
                <a:solidFill>
                  <a:srgbClr val="FFFFFF"/>
                </a:solidFill>
                <a:latin typeface="Helvetica Light"/>
                <a:cs typeface="Helvetica Light"/>
              </a:rPr>
              <a:t>“You can use this slide for text, bullet points, or as a testimonial slide. For the latter, use a client’s photo on the right, and his quote here”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89587" y="4161466"/>
            <a:ext cx="2329575" cy="34736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584200" latinLnBrk="1" hangingPunc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FFFFFF"/>
                </a:solidFill>
                <a:sym typeface="Avenir Light"/>
              </a:rPr>
              <a:t>SUBTITLE</a:t>
            </a:r>
            <a:endParaRPr lang="en-US" sz="1600" b="1" dirty="0">
              <a:solidFill>
                <a:srgbClr val="FFFFFF"/>
              </a:solidFill>
              <a:sym typeface="Avenir Light"/>
            </a:endParaRPr>
          </a:p>
        </p:txBody>
      </p:sp>
      <p:sp>
        <p:nvSpPr>
          <p:cNvPr id="6" name="Shape 51"/>
          <p:cNvSpPr/>
          <p:nvPr/>
        </p:nvSpPr>
        <p:spPr>
          <a:xfrm>
            <a:off x="3767251" y="1148449"/>
            <a:ext cx="1609498" cy="8932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dirty="0">
              <a:solidFill>
                <a:srgbClr val="E9C20E"/>
              </a:solidFill>
            </a:endParaRPr>
          </a:p>
        </p:txBody>
      </p:sp>
      <p:sp>
        <p:nvSpPr>
          <p:cNvPr id="7" name="Shape 53"/>
          <p:cNvSpPr/>
          <p:nvPr/>
        </p:nvSpPr>
        <p:spPr>
          <a:xfrm>
            <a:off x="347499" y="6447310"/>
            <a:ext cx="2550648" cy="238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r">
              <a:lnSpc>
                <a:spcPct val="90000"/>
              </a:lnSpc>
              <a:defRPr sz="16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 algn="l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1000" spc="20" dirty="0" smtClean="0">
                <a:solidFill>
                  <a:schemeClr val="bg1"/>
                </a:solidFill>
                <a:latin typeface="Helvetica Light"/>
                <a:cs typeface="Helvetica Light"/>
              </a:rPr>
              <a:t>Chapter 1: Bullet Slide</a:t>
            </a:r>
            <a:endParaRPr sz="1000" spc="2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8" name="Shape 53"/>
          <p:cNvSpPr/>
          <p:nvPr/>
        </p:nvSpPr>
        <p:spPr>
          <a:xfrm>
            <a:off x="6198309" y="6449302"/>
            <a:ext cx="2550648" cy="238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r">
              <a:lnSpc>
                <a:spcPct val="90000"/>
              </a:lnSpc>
              <a:defRPr sz="16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1000" spc="20" dirty="0" smtClean="0">
                <a:solidFill>
                  <a:schemeClr val="bg1"/>
                </a:solidFill>
                <a:latin typeface="Helvetica Light"/>
                <a:cs typeface="Helvetica Light"/>
              </a:rPr>
              <a:t>Page: </a:t>
            </a:r>
            <a:fld id="{61E54AC2-4823-AC41-8FB3-890CB8BE40F1}" type="slidenum">
              <a:rPr lang="en-US" sz="1000" spc="20" smtClean="0">
                <a:solidFill>
                  <a:schemeClr val="bg1"/>
                </a:solidFill>
                <a:latin typeface="Helvetica Light"/>
                <a:cs typeface="Helvetica Light"/>
              </a:rPr>
              <a:t>7</a:t>
            </a:fld>
            <a:endParaRPr sz="1000" spc="2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11" name="Shape 50"/>
          <p:cNvSpPr/>
          <p:nvPr/>
        </p:nvSpPr>
        <p:spPr>
          <a:xfrm>
            <a:off x="1776657" y="1251229"/>
            <a:ext cx="5590686" cy="287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1400" spc="20" dirty="0" smtClean="0">
                <a:solidFill>
                  <a:srgbClr val="000000"/>
                </a:solidFill>
                <a:latin typeface="Helvetica"/>
                <a:ea typeface="Avenir Medium"/>
                <a:cs typeface="Helvetica"/>
                <a:sym typeface="Avenir Medium"/>
              </a:rPr>
              <a:t>USE IT TO CREATE A MORE </a:t>
            </a:r>
            <a:r>
              <a:rPr lang="en-US" sz="1400" b="1" spc="20" dirty="0" smtClean="0">
                <a:solidFill>
                  <a:srgbClr val="000000"/>
                </a:solidFill>
                <a:latin typeface="Helvetica"/>
                <a:ea typeface="Avenir Book"/>
                <a:cs typeface="Helvetica"/>
                <a:sym typeface="Avenir Book"/>
              </a:rPr>
              <a:t>INTERESTING PRESENTATION.</a:t>
            </a:r>
            <a:endParaRPr sz="1400" spc="20" dirty="0">
              <a:solidFill>
                <a:srgbClr val="000000"/>
              </a:solidFill>
              <a:latin typeface="Helvetica"/>
              <a:ea typeface="Avenir Medium"/>
              <a:cs typeface="Helvetica"/>
              <a:sym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84960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asted-image.jpg"/>
          <p:cNvPicPr/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67249" y="3309672"/>
            <a:ext cx="4576751" cy="3569424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asted-image.jp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316200"/>
            <a:ext cx="4572000" cy="3562895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88"/>
          <p:cNvSpPr/>
          <p:nvPr/>
        </p:nvSpPr>
        <p:spPr>
          <a:xfrm>
            <a:off x="0" y="3338194"/>
            <a:ext cx="4572000" cy="24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1100" cap="all" spc="30" dirty="0" smtClean="0">
                <a:solidFill>
                  <a:srgbClr val="FFFFFF"/>
                </a:solidFill>
                <a:latin typeface="Helvetica"/>
                <a:ea typeface="Avenir Book"/>
                <a:cs typeface="Helvetica"/>
                <a:sym typeface="Avenir Book"/>
              </a:rPr>
              <a:t>IMAGE NAME 1</a:t>
            </a:r>
            <a:endParaRPr sz="1100" dirty="0">
              <a:solidFill>
                <a:srgbClr val="FFFFFF"/>
              </a:solidFill>
              <a:latin typeface="Helvetica Light"/>
              <a:cs typeface="Helvetica Light"/>
            </a:endParaRPr>
          </a:p>
        </p:txBody>
      </p:sp>
      <p:sp>
        <p:nvSpPr>
          <p:cNvPr id="9" name="Shape 88"/>
          <p:cNvSpPr/>
          <p:nvPr/>
        </p:nvSpPr>
        <p:spPr>
          <a:xfrm>
            <a:off x="4572000" y="3309671"/>
            <a:ext cx="4455583" cy="24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1100" cap="all" spc="30" dirty="0" smtClean="0">
                <a:solidFill>
                  <a:schemeClr val="bg1"/>
                </a:solidFill>
                <a:latin typeface="Helvetica"/>
                <a:ea typeface="Avenir Book"/>
                <a:cs typeface="Helvetica"/>
                <a:sym typeface="Avenir Book"/>
              </a:rPr>
              <a:t>IMAGE NAME 2</a:t>
            </a:r>
            <a:endParaRPr sz="11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THIS IS AN IMAGE SLIDE</a:t>
            </a:r>
            <a:endParaRPr lang="en-US" dirty="0"/>
          </a:p>
        </p:txBody>
      </p:sp>
      <p:sp>
        <p:nvSpPr>
          <p:cNvPr id="4" name="Shape 53"/>
          <p:cNvSpPr/>
          <p:nvPr/>
        </p:nvSpPr>
        <p:spPr>
          <a:xfrm>
            <a:off x="347499" y="6447310"/>
            <a:ext cx="2550648" cy="238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r">
              <a:lnSpc>
                <a:spcPct val="90000"/>
              </a:lnSpc>
              <a:defRPr sz="16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 algn="l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1000" spc="20" dirty="0" smtClean="0">
                <a:solidFill>
                  <a:srgbClr val="0F1308"/>
                </a:solidFill>
                <a:latin typeface="Helvetica Light"/>
                <a:cs typeface="Helvetica Light"/>
              </a:rPr>
              <a:t>Chapter 1: Bullet Slide</a:t>
            </a:r>
            <a:endParaRPr sz="1000" spc="20" dirty="0">
              <a:solidFill>
                <a:srgbClr val="0F1308"/>
              </a:solidFill>
              <a:latin typeface="Helvetica Light"/>
              <a:cs typeface="Helvetica Light"/>
            </a:endParaRPr>
          </a:p>
        </p:txBody>
      </p:sp>
      <p:sp>
        <p:nvSpPr>
          <p:cNvPr id="5" name="Shape 53"/>
          <p:cNvSpPr/>
          <p:nvPr/>
        </p:nvSpPr>
        <p:spPr>
          <a:xfrm>
            <a:off x="6198309" y="6449302"/>
            <a:ext cx="2550648" cy="238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r">
              <a:lnSpc>
                <a:spcPct val="90000"/>
              </a:lnSpc>
              <a:defRPr sz="16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1000" spc="20" dirty="0" smtClean="0">
                <a:solidFill>
                  <a:srgbClr val="0F1308"/>
                </a:solidFill>
                <a:latin typeface="Helvetica Light"/>
                <a:cs typeface="Helvetica Light"/>
              </a:rPr>
              <a:t>Page: </a:t>
            </a:r>
            <a:fld id="{61E54AC2-4823-AC41-8FB3-890CB8BE40F1}" type="slidenum">
              <a:rPr lang="en-US" sz="1000" spc="20" smtClean="0">
                <a:solidFill>
                  <a:srgbClr val="0F1308"/>
                </a:solidFill>
                <a:latin typeface="Helvetica Light"/>
                <a:cs typeface="Helvetica Light"/>
              </a:rPr>
              <a:t>8</a:t>
            </a:fld>
            <a:endParaRPr sz="1000" spc="20" dirty="0">
              <a:solidFill>
                <a:srgbClr val="0F1308"/>
              </a:solidFill>
              <a:latin typeface="Helvetica Light"/>
              <a:cs typeface="Helvetica Light"/>
            </a:endParaRPr>
          </a:p>
        </p:txBody>
      </p:sp>
      <p:sp>
        <p:nvSpPr>
          <p:cNvPr id="11" name="Shape 93"/>
          <p:cNvSpPr/>
          <p:nvPr/>
        </p:nvSpPr>
        <p:spPr>
          <a:xfrm rot="10800000">
            <a:off x="4125979" y="3180489"/>
            <a:ext cx="892969" cy="562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457200" y="2569305"/>
            <a:ext cx="8229600" cy="562718"/>
          </a:xfrm>
          <a:prstGeom prst="rect">
            <a:avLst/>
          </a:prstGeom>
        </p:spPr>
        <p:txBody>
          <a:bodyPr wrap="square" numCol="1" spcCol="274320" anchor="t">
            <a:spAutoFit/>
          </a:bodyPr>
          <a:lstStyle/>
          <a:p>
            <a:pPr lvl="0" algn="ctr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1400" b="1" cap="all" spc="30" dirty="0">
                <a:solidFill>
                  <a:schemeClr val="tx2"/>
                </a:solidFill>
                <a:latin typeface="Helvetica"/>
                <a:ea typeface="Avenir Book"/>
                <a:cs typeface="Helvetica"/>
                <a:sym typeface="Avenir Book"/>
              </a:rPr>
              <a:t>SIMPLY DELETE THE PICTURES BELOW AND DRAG-AND-DROP YOUR </a:t>
            </a:r>
            <a:r>
              <a:rPr lang="en-US" sz="1400" b="1" cap="all" spc="30" dirty="0" smtClean="0">
                <a:solidFill>
                  <a:schemeClr val="tx2"/>
                </a:solidFill>
                <a:latin typeface="Helvetica"/>
                <a:ea typeface="Avenir Book"/>
                <a:cs typeface="Helvetica"/>
                <a:sym typeface="Avenir Book"/>
              </a:rPr>
              <a:t>OWN</a:t>
            </a:r>
            <a:endParaRPr lang="en-US" sz="1400" b="1" dirty="0">
              <a:solidFill>
                <a:schemeClr val="tx2"/>
              </a:solidFill>
              <a:latin typeface="Helvetica"/>
              <a:cs typeface="Helvetica"/>
            </a:endParaRPr>
          </a:p>
          <a:p>
            <a:pPr lvl="0" algn="ctr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1400" dirty="0">
                <a:solidFill>
                  <a:schemeClr val="tx2"/>
                </a:solidFill>
                <a:latin typeface="Helvetica Light"/>
                <a:cs typeface="Helvetica Light"/>
              </a:rPr>
              <a:t>You can use it to show your products or tell a story about your company.</a:t>
            </a:r>
          </a:p>
        </p:txBody>
      </p:sp>
    </p:spTree>
    <p:extLst>
      <p:ext uri="{BB962C8B-B14F-4D97-AF65-F5344CB8AC3E}">
        <p14:creationId xmlns:p14="http://schemas.microsoft.com/office/powerpoint/2010/main" val="2704616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218"/>
          <p:cNvSpPr/>
          <p:nvPr/>
        </p:nvSpPr>
        <p:spPr>
          <a:xfrm>
            <a:off x="0" y="2492197"/>
            <a:ext cx="9144000" cy="436580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 cap="all" spc="384">
                <a:latin typeface="Avenir Medium"/>
                <a:ea typeface="Avenir Medium"/>
                <a:cs typeface="Avenir Medium"/>
                <a:sym typeface="Avenir Medium"/>
              </a:defRPr>
            </a:pPr>
            <a:endParaRPr dirty="0"/>
          </a:p>
        </p:txBody>
      </p:sp>
      <p:sp>
        <p:nvSpPr>
          <p:cNvPr id="4" name="Shape 167"/>
          <p:cNvSpPr/>
          <p:nvPr/>
        </p:nvSpPr>
        <p:spPr>
          <a:xfrm>
            <a:off x="774681" y="3787196"/>
            <a:ext cx="5096633" cy="31191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numCol="2" spcCol="457200" anchor="t">
            <a:spAutoFit/>
          </a:bodyPr>
          <a:lstStyle>
            <a:lvl1pPr algn="l">
              <a:defRPr sz="18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 algn="just">
              <a:lnSpc>
                <a:spcPct val="110000"/>
              </a:lnSpc>
              <a:defRPr>
                <a:solidFill>
                  <a:srgbClr val="000000"/>
                </a:solidFill>
              </a:defRPr>
            </a:pPr>
            <a:r>
              <a:rPr lang="en-US" sz="1200" dirty="0">
                <a:solidFill>
                  <a:schemeClr val="tx2"/>
                </a:solidFill>
                <a:latin typeface="Helvetica Light"/>
                <a:cs typeface="Helvetica Light"/>
              </a:rPr>
              <a:t>This slide is a perfect way to showcase your product in a delightful way. Simply delete the picture inside the smart-phone and drag-and-drop your own.</a:t>
            </a:r>
          </a:p>
          <a:p>
            <a:pPr lvl="0" algn="just">
              <a:lnSpc>
                <a:spcPct val="110000"/>
              </a:lnSpc>
              <a:defRPr>
                <a:solidFill>
                  <a:srgbClr val="000000"/>
                </a:solidFill>
              </a:defRPr>
            </a:pPr>
            <a:r>
              <a:rPr lang="en-US" sz="1200" dirty="0">
                <a:solidFill>
                  <a:schemeClr val="tx2"/>
                </a:solidFill>
                <a:latin typeface="Helvetica Light"/>
                <a:cs typeface="Helvetica Light"/>
              </a:rPr>
              <a:t>The mock-up conveys a </a:t>
            </a:r>
            <a:r>
              <a:rPr lang="en-US" sz="1200" dirty="0" smtClean="0">
                <a:solidFill>
                  <a:schemeClr val="tx2"/>
                </a:solidFill>
                <a:latin typeface="Helvetica Light"/>
                <a:cs typeface="Helvetica Light"/>
              </a:rPr>
              <a:t>sophisticated </a:t>
            </a:r>
            <a:r>
              <a:rPr lang="en-US" sz="1200" dirty="0">
                <a:solidFill>
                  <a:schemeClr val="tx2"/>
                </a:solidFill>
                <a:latin typeface="Helvetica Light"/>
                <a:cs typeface="Helvetica Light"/>
              </a:rPr>
              <a:t>look that implies your product is already selling successfully. </a:t>
            </a:r>
            <a:endParaRPr lang="en-US" sz="1200" dirty="0" smtClean="0">
              <a:solidFill>
                <a:schemeClr val="tx2"/>
              </a:solidFill>
              <a:latin typeface="Helvetica Light"/>
              <a:cs typeface="Helvetica Light"/>
            </a:endParaRPr>
          </a:p>
          <a:p>
            <a:pPr lvl="0" algn="just">
              <a:lnSpc>
                <a:spcPct val="110000"/>
              </a:lnSpc>
              <a:defRPr>
                <a:solidFill>
                  <a:srgbClr val="000000"/>
                </a:solidFill>
              </a:defRPr>
            </a:pPr>
            <a:endParaRPr lang="en-US" sz="1200" dirty="0">
              <a:solidFill>
                <a:schemeClr val="tx2"/>
              </a:solidFill>
              <a:latin typeface="Helvetica Light"/>
              <a:cs typeface="Helvetica Light"/>
            </a:endParaRPr>
          </a:p>
          <a:p>
            <a:pPr lvl="0" algn="just">
              <a:lnSpc>
                <a:spcPct val="110000"/>
              </a:lnSpc>
              <a:defRPr>
                <a:solidFill>
                  <a:srgbClr val="000000"/>
                </a:solidFill>
              </a:defRPr>
            </a:pPr>
            <a:endParaRPr lang="en-US" sz="1200" dirty="0">
              <a:solidFill>
                <a:schemeClr val="tx2"/>
              </a:solidFill>
              <a:latin typeface="Helvetica Light"/>
              <a:cs typeface="Helvetica Light"/>
            </a:endParaRPr>
          </a:p>
          <a:p>
            <a:pPr lvl="0" algn="just">
              <a:lnSpc>
                <a:spcPct val="110000"/>
              </a:lnSpc>
              <a:defRPr>
                <a:solidFill>
                  <a:srgbClr val="000000"/>
                </a:solidFill>
              </a:defRPr>
            </a:pPr>
            <a:r>
              <a:rPr lang="en-US" sz="1200" dirty="0" smtClean="0">
                <a:solidFill>
                  <a:schemeClr val="tx2"/>
                </a:solidFill>
                <a:latin typeface="Helvetica Light"/>
                <a:cs typeface="Helvetica Light"/>
              </a:rPr>
              <a:t/>
            </a:r>
            <a:br>
              <a:rPr lang="en-US" sz="1200" dirty="0" smtClean="0">
                <a:solidFill>
                  <a:schemeClr val="tx2"/>
                </a:solidFill>
                <a:latin typeface="Helvetica Light"/>
                <a:cs typeface="Helvetica Light"/>
              </a:rPr>
            </a:br>
            <a:r>
              <a:rPr lang="en-US" sz="1200" dirty="0" smtClean="0">
                <a:solidFill>
                  <a:schemeClr val="tx2"/>
                </a:solidFill>
                <a:latin typeface="Helvetica Light"/>
                <a:cs typeface="Helvetica Light"/>
              </a:rPr>
              <a:t/>
            </a:r>
            <a:br>
              <a:rPr lang="en-US" sz="1200" dirty="0" smtClean="0">
                <a:solidFill>
                  <a:schemeClr val="tx2"/>
                </a:solidFill>
                <a:latin typeface="Helvetica Light"/>
                <a:cs typeface="Helvetica Light"/>
              </a:rPr>
            </a:br>
            <a:endParaRPr lang="en-US" sz="1200" dirty="0">
              <a:solidFill>
                <a:schemeClr val="tx2"/>
              </a:solidFill>
              <a:latin typeface="Helvetica Light"/>
              <a:cs typeface="Helvetica Light"/>
            </a:endParaRPr>
          </a:p>
          <a:p>
            <a:pPr lvl="0" algn="just">
              <a:lnSpc>
                <a:spcPct val="110000"/>
              </a:lnSpc>
              <a:defRPr>
                <a:solidFill>
                  <a:srgbClr val="000000"/>
                </a:solidFill>
              </a:defRPr>
            </a:pPr>
            <a:endParaRPr lang="en-US" sz="1200" dirty="0">
              <a:solidFill>
                <a:schemeClr val="tx2"/>
              </a:solidFill>
              <a:latin typeface="Helvetica Light"/>
              <a:cs typeface="Helvetica Light"/>
            </a:endParaRPr>
          </a:p>
          <a:p>
            <a:pPr lvl="0" algn="just">
              <a:lnSpc>
                <a:spcPct val="110000"/>
              </a:lnSpc>
              <a:defRPr>
                <a:solidFill>
                  <a:srgbClr val="000000"/>
                </a:solidFill>
              </a:defRPr>
            </a:pPr>
            <a:r>
              <a:rPr lang="en-US" sz="1200" dirty="0">
                <a:solidFill>
                  <a:schemeClr val="tx2"/>
                </a:solidFill>
                <a:latin typeface="Helvetica Light"/>
                <a:cs typeface="Helvetica Light"/>
              </a:rPr>
              <a:t>If you are selling a very visual product, consider using this slide to showcase it. You can add a price tag at the bottom if needed.</a:t>
            </a:r>
          </a:p>
        </p:txBody>
      </p:sp>
      <p:sp>
        <p:nvSpPr>
          <p:cNvPr id="10" name="Shape 53"/>
          <p:cNvSpPr/>
          <p:nvPr/>
        </p:nvSpPr>
        <p:spPr>
          <a:xfrm>
            <a:off x="347499" y="6447310"/>
            <a:ext cx="2550648" cy="238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r">
              <a:lnSpc>
                <a:spcPct val="90000"/>
              </a:lnSpc>
              <a:defRPr sz="16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 algn="l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1000" spc="20" dirty="0" smtClean="0">
                <a:solidFill>
                  <a:srgbClr val="0F1308"/>
                </a:solidFill>
                <a:latin typeface="Helvetica Light"/>
                <a:cs typeface="Helvetica Light"/>
              </a:rPr>
              <a:t>Chapter 1: Bullet Slide</a:t>
            </a:r>
            <a:endParaRPr sz="1000" spc="20" dirty="0">
              <a:solidFill>
                <a:srgbClr val="0F1308"/>
              </a:solidFill>
              <a:latin typeface="Helvetica Light"/>
              <a:cs typeface="Helvetica Light"/>
            </a:endParaRPr>
          </a:p>
        </p:txBody>
      </p:sp>
      <p:sp>
        <p:nvSpPr>
          <p:cNvPr id="11" name="Shape 53"/>
          <p:cNvSpPr/>
          <p:nvPr/>
        </p:nvSpPr>
        <p:spPr>
          <a:xfrm>
            <a:off x="6198309" y="6449302"/>
            <a:ext cx="2550648" cy="238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r">
              <a:lnSpc>
                <a:spcPct val="90000"/>
              </a:lnSpc>
              <a:defRPr sz="1600"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1000" spc="20" dirty="0" smtClean="0">
                <a:solidFill>
                  <a:srgbClr val="0F1308"/>
                </a:solidFill>
                <a:latin typeface="Helvetica Light"/>
                <a:cs typeface="Helvetica Light"/>
              </a:rPr>
              <a:t>Page: </a:t>
            </a:r>
            <a:fld id="{61E54AC2-4823-AC41-8FB3-890CB8BE40F1}" type="slidenum">
              <a:rPr lang="en-US" sz="1000" spc="20" smtClean="0">
                <a:solidFill>
                  <a:srgbClr val="0F1308"/>
                </a:solidFill>
                <a:latin typeface="Helvetica Light"/>
                <a:cs typeface="Helvetica Light"/>
              </a:rPr>
              <a:t>9</a:t>
            </a:fld>
            <a:endParaRPr sz="1000" spc="20" dirty="0">
              <a:solidFill>
                <a:srgbClr val="0F1308"/>
              </a:solidFill>
              <a:latin typeface="Helvetica Light"/>
              <a:cs typeface="Helvetica Light"/>
            </a:endParaRPr>
          </a:p>
        </p:txBody>
      </p:sp>
      <p:pic>
        <p:nvPicPr>
          <p:cNvPr id="12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85921" y="3049092"/>
            <a:ext cx="1018655" cy="7598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73919" y="1852234"/>
            <a:ext cx="1992722" cy="40568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icture 13" descr="pexels-photo-large.jpeg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01092" y="2327096"/>
            <a:ext cx="1741647" cy="3108932"/>
          </a:xfrm>
          <a:prstGeom prst="rect">
            <a:avLst/>
          </a:prstGeom>
        </p:spPr>
      </p:pic>
      <p:sp>
        <p:nvSpPr>
          <p:cNvPr id="16" name="Text Placeholder 1"/>
          <p:cNvSpPr txBox="1">
            <a:spLocks/>
          </p:cNvSpPr>
          <p:nvPr/>
        </p:nvSpPr>
        <p:spPr>
          <a:xfrm>
            <a:off x="660171" y="2899029"/>
            <a:ext cx="7772400" cy="29680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latin typeface="Helvetica"/>
                <a:cs typeface="Helvetica"/>
              </a:rPr>
              <a:t>PRODUCT SLIDE1</a:t>
            </a:r>
            <a:endParaRPr lang="en-US" sz="2600" b="1" dirty="0">
              <a:latin typeface="Helvetica"/>
              <a:cs typeface="Helvetic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2221" y="3331638"/>
            <a:ext cx="2685901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tx2"/>
                </a:solidFill>
                <a:latin typeface="Helvetica"/>
                <a:cs typeface="Helvetica"/>
              </a:rPr>
              <a:t>USE FOR NARROW </a:t>
            </a:r>
            <a:r>
              <a:rPr lang="en-US" sz="1400" dirty="0" smtClean="0">
                <a:solidFill>
                  <a:schemeClr val="tx2"/>
                </a:solidFill>
                <a:latin typeface="Helvetica Light"/>
                <a:cs typeface="Helvetica Light"/>
              </a:rPr>
              <a:t>PICTURES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"/>
              <a:cs typeface="Helvetica"/>
              <a:sym typeface="Avenir Light"/>
            </a:endParaRPr>
          </a:p>
        </p:txBody>
      </p:sp>
      <p:pic>
        <p:nvPicPr>
          <p:cNvPr id="15" name="Picture 14" descr="Placeholder-whit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308" y="3483270"/>
            <a:ext cx="1577944" cy="78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909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0">
      <a:dk1>
        <a:srgbClr val="E51B23"/>
      </a:dk1>
      <a:lt1>
        <a:srgbClr val="FFFFFF"/>
      </a:lt1>
      <a:dk2>
        <a:srgbClr val="0D0408"/>
      </a:dk2>
      <a:lt2>
        <a:srgbClr val="E51B23"/>
      </a:lt2>
      <a:accent1>
        <a:srgbClr val="E51B23"/>
      </a:accent1>
      <a:accent2>
        <a:srgbClr val="E51B23"/>
      </a:accent2>
      <a:accent3>
        <a:srgbClr val="E51B23"/>
      </a:accent3>
      <a:accent4>
        <a:srgbClr val="E51B23"/>
      </a:accent4>
      <a:accent5>
        <a:srgbClr val="E51B23"/>
      </a:accent5>
      <a:accent6>
        <a:srgbClr val="E51B23"/>
      </a:accent6>
      <a:hlink>
        <a:srgbClr val="E51B23"/>
      </a:hlink>
      <a:folHlink>
        <a:srgbClr val="E51B2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605</Words>
  <Application>Microsoft Macintosh PowerPoint</Application>
  <PresentationFormat>On-screen Show (4:3)</PresentationFormat>
  <Paragraphs>104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Avenir Book</vt:lpstr>
      <vt:lpstr>Avenir Light</vt:lpstr>
      <vt:lpstr>Avenir Medium</vt:lpstr>
      <vt:lpstr>Calibri</vt:lpstr>
      <vt:lpstr>Helvetica</vt:lpstr>
      <vt:lpstr>Helvetica Light</vt:lpstr>
      <vt:lpstr>Office Theme</vt:lpstr>
      <vt:lpstr>PRESENTATION TITLE HERE</vt:lpstr>
      <vt:lpstr>PowerPoint Presentation</vt:lpstr>
      <vt:lpstr>PowerPoint Presentation</vt:lpstr>
      <vt:lpstr>PowerPoint Presentation</vt:lpstr>
      <vt:lpstr>THIS IS A NUMBERS SLIDE</vt:lpstr>
      <vt:lpstr>PowerPoint Presentation</vt:lpstr>
      <vt:lpstr>PowerPoint Presentation</vt:lpstr>
      <vt:lpstr>THIS IS AN IMAGE SLIDE</vt:lpstr>
      <vt:lpstr>PowerPoint Presentation</vt:lpstr>
      <vt:lpstr>PowerPoint Presentation</vt:lpstr>
      <vt:lpstr>TEAM SLIDE</vt:lpstr>
      <vt:lpstr>CONTACT US SLIDE</vt:lpstr>
      <vt:lpstr>SUPPORTING ICONS</vt:lpstr>
    </vt:vector>
  </TitlesOfParts>
  <Company>Tailor Brands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Anastasia Fokina</dc:creator>
  <cp:lastModifiedBy>N. Graves</cp:lastModifiedBy>
  <cp:revision>29</cp:revision>
  <dcterms:created xsi:type="dcterms:W3CDTF">2015-09-17T18:09:51Z</dcterms:created>
  <dcterms:modified xsi:type="dcterms:W3CDTF">2016-01-29T18:21:29Z</dcterms:modified>
</cp:coreProperties>
</file>