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5"/>
  </p:notesMasterIdLst>
  <p:sldIdLst>
    <p:sldId id="256" r:id="rId2"/>
    <p:sldId id="270" r:id="rId3"/>
    <p:sldId id="258" r:id="rId4"/>
    <p:sldId id="260" r:id="rId5"/>
    <p:sldId id="261" r:id="rId6"/>
    <p:sldId id="262" r:id="rId7"/>
    <p:sldId id="271" r:id="rId8"/>
    <p:sldId id="272" r:id="rId9"/>
    <p:sldId id="273" r:id="rId10"/>
    <p:sldId id="266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53" autoAdjust="0"/>
  </p:normalViewPr>
  <p:slideViewPr>
    <p:cSldViewPr snapToGrid="0">
      <p:cViewPr varScale="1">
        <p:scale>
          <a:sx n="99" d="100"/>
          <a:sy n="99" d="100"/>
        </p:scale>
        <p:origin x="1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59058-DB3B-47AB-9206-5AD5FD8DFA72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880DB-BE8B-45EC-B435-7AFFB5A39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3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clean data and calculation – 80% of the work</a:t>
            </a:r>
          </a:p>
          <a:p>
            <a:endParaRPr lang="en-US" dirty="0"/>
          </a:p>
          <a:p>
            <a:r>
              <a:rPr lang="en-US" dirty="0"/>
              <a:t>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880DB-BE8B-45EC-B435-7AFFB5A398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0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 filtered the data </a:t>
            </a:r>
          </a:p>
          <a:p>
            <a:endParaRPr lang="en-US" dirty="0"/>
          </a:p>
          <a:p>
            <a:r>
              <a:rPr lang="en-US" dirty="0"/>
              <a:t>We organized our data by review counts.</a:t>
            </a:r>
          </a:p>
          <a:p>
            <a:endParaRPr lang="en-US" dirty="0"/>
          </a:p>
          <a:p>
            <a:r>
              <a:rPr lang="en-US" dirty="0"/>
              <a:t>The chart says: there’s a correlation between apps that get reviewed have high avg rating</a:t>
            </a:r>
          </a:p>
          <a:p>
            <a:endParaRPr lang="en-US" dirty="0"/>
          </a:p>
          <a:p>
            <a:r>
              <a:rPr lang="en-US" dirty="0"/>
              <a:t>** On the power point we can state that, and the avg rating too among all of them as a group and individually or just have it ready in case someone 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880DB-BE8B-45EC-B435-7AFFB5A3980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you grouped them, and examples of what type of apps are in what, just a few big ones -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880DB-BE8B-45EC-B435-7AFFB5A3980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6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880DB-BE8B-45EC-B435-7AFFB5A398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5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charted the total tweets each app in had in 7 seven days against how many followers they have.</a:t>
            </a:r>
          </a:p>
          <a:p>
            <a:endParaRPr lang="en-US" dirty="0"/>
          </a:p>
          <a:p>
            <a:r>
              <a:rPr lang="en-US" dirty="0"/>
              <a:t>Interested in to see if there was a relationship when people would tweet about these apps, and how impactful.</a:t>
            </a:r>
          </a:p>
          <a:p>
            <a:r>
              <a:rPr lang="en-US" dirty="0"/>
              <a:t>- Measured impact by total of followers and engagements (likes)</a:t>
            </a:r>
          </a:p>
          <a:p>
            <a:endParaRPr lang="en-US" dirty="0"/>
          </a:p>
          <a:p>
            <a:r>
              <a:rPr lang="en-US" dirty="0"/>
              <a:t>We found that there appears to be no relationship between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880DB-BE8B-45EC-B435-7AFFB5A3980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880DB-BE8B-45EC-B435-7AFFB5A398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1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C41-8C62-4D40-A6AC-08BC059BFD88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21F0-ECF6-409D-86AE-F134C5EA53A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6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C41-8C62-4D40-A6AC-08BC059BFD88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21F0-ECF6-409D-86AE-F134C5EA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C41-8C62-4D40-A6AC-08BC059BFD88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21F0-ECF6-409D-86AE-F134C5EA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4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C41-8C62-4D40-A6AC-08BC059BFD88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21F0-ECF6-409D-86AE-F134C5EA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7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C41-8C62-4D40-A6AC-08BC059BFD88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21F0-ECF6-409D-86AE-F134C5EA53A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4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C41-8C62-4D40-A6AC-08BC059BFD88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21F0-ECF6-409D-86AE-F134C5EA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9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C41-8C62-4D40-A6AC-08BC059BFD88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21F0-ECF6-409D-86AE-F134C5EA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94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C41-8C62-4D40-A6AC-08BC059BFD88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21F0-ECF6-409D-86AE-F134C5EA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5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C41-8C62-4D40-A6AC-08BC059BFD88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21F0-ECF6-409D-86AE-F134C5EA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3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1FEC41-8C62-4D40-A6AC-08BC059BFD88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721F0-ECF6-409D-86AE-F134C5EA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5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C41-8C62-4D40-A6AC-08BC059BFD88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21F0-ECF6-409D-86AE-F134C5EA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1FEC41-8C62-4D40-A6AC-08BC059BFD88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2721F0-ECF6-409D-86AE-F134C5EA53A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6D7F-3DE2-4AAC-9481-73DEEF966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58952"/>
            <a:ext cx="10058400" cy="356616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5500" b="1" kern="0" spc="100" dirty="0"/>
              <a:t>The Impact Of Tweets On Your </a:t>
            </a:r>
            <a:br>
              <a:rPr lang="en-US" sz="5500" b="1" kern="0" spc="100" dirty="0"/>
            </a:br>
            <a:r>
              <a:rPr lang="en-US" sz="5500" b="1" kern="0" spc="100" dirty="0"/>
              <a:t>Favorite Mobile Apps</a:t>
            </a:r>
            <a:endParaRPr lang="en-US" sz="5500" kern="0" spc="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C5B00-3D7D-4BB7-86FD-F61FF47B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008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</a:rPr>
              <a:t>By Team zeta: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Johnny Giang – Project lead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Jeffery Anthony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David </a:t>
            </a:r>
            <a:r>
              <a:rPr lang="en-US" sz="2000" dirty="0" err="1">
                <a:solidFill>
                  <a:srgbClr val="0070C0"/>
                </a:solidFill>
              </a:rPr>
              <a:t>pham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A3FE1-5BAD-454E-923F-AD0F374B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05" y="1515237"/>
            <a:ext cx="3028950" cy="280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40E3F9-ECC8-4468-AB8B-56A067A3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435" y="5239136"/>
            <a:ext cx="2959970" cy="886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817C6-32ED-4446-82CD-3C40FB5FC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20" y="5235646"/>
            <a:ext cx="2718235" cy="8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87BB-FBFB-4E34-ABCB-A846B546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94227" cy="1450757"/>
          </a:xfrm>
        </p:spPr>
        <p:txBody>
          <a:bodyPr>
            <a:normAutofit fontScale="90000"/>
          </a:bodyPr>
          <a:lstStyle/>
          <a:p>
            <a:r>
              <a:rPr lang="en-US" sz="4700" b="1" dirty="0"/>
              <a:t>4a. Regardless of Reviews, Majority of Apps Averaged 200 Tweets</a:t>
            </a:r>
            <a:br>
              <a:rPr lang="en-US" dirty="0"/>
            </a:br>
            <a:r>
              <a:rPr lang="en-US" sz="2400" b="1" i="1" dirty="0"/>
              <a:t>Total Tweets to Average App Store Reviews (Millions)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ACE530-5500-4390-BBD2-8B6344869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" t="7442" r="8036" b="4179"/>
          <a:stretch/>
        </p:blipFill>
        <p:spPr>
          <a:xfrm>
            <a:off x="3638103" y="1828800"/>
            <a:ext cx="4905157" cy="44673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A1CBFB-3F10-425E-90C0-50CDE9D9A75C}"/>
              </a:ext>
            </a:extLst>
          </p:cNvPr>
          <p:cNvSpPr/>
          <p:nvPr/>
        </p:nvSpPr>
        <p:spPr>
          <a:xfrm>
            <a:off x="4604910" y="3418114"/>
            <a:ext cx="1637414" cy="245080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AC24C8-9ED7-49A5-8D53-E76788E49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t="7287" r="7881" b="4179"/>
          <a:stretch/>
        </p:blipFill>
        <p:spPr>
          <a:xfrm>
            <a:off x="1309939" y="1779892"/>
            <a:ext cx="4888851" cy="4503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287BB-FBFB-4E34-ABCB-A846B546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79287" cy="1450757"/>
          </a:xfrm>
        </p:spPr>
        <p:txBody>
          <a:bodyPr>
            <a:normAutofit/>
          </a:bodyPr>
          <a:lstStyle/>
          <a:p>
            <a:r>
              <a:rPr lang="en-US" b="1" dirty="0"/>
              <a:t>4b. Apps With 200 Tweets Were Rated 4.5</a:t>
            </a:r>
            <a:br>
              <a:rPr lang="en-US" dirty="0"/>
            </a:br>
            <a:r>
              <a:rPr lang="en-US" sz="2400" b="1" i="1" dirty="0"/>
              <a:t>Google Play and Apple App Stores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2F2AB-1056-4ACD-A5E7-1FAC8FE54881}"/>
              </a:ext>
            </a:extLst>
          </p:cNvPr>
          <p:cNvSpPr/>
          <p:nvPr/>
        </p:nvSpPr>
        <p:spPr>
          <a:xfrm>
            <a:off x="6308364" y="2506183"/>
            <a:ext cx="4830732" cy="3779746"/>
          </a:xfrm>
          <a:prstGeom prst="rect">
            <a:avLst/>
          </a:prstGeom>
          <a:noFill/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Apps with 200 Tweets were mainly Games, Social, Life Style, and Productivity</a:t>
            </a: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Outliers: You Tube experienced the most Tweets and had an average rating of 4.3</a:t>
            </a: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Facebook had the lowest rating (3.8) when averaging between the two app stores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BE7B5-7E07-49A0-8E56-1B8E402F8D69}"/>
              </a:ext>
            </a:extLst>
          </p:cNvPr>
          <p:cNvSpPr/>
          <p:nvPr/>
        </p:nvSpPr>
        <p:spPr>
          <a:xfrm>
            <a:off x="6308362" y="1828800"/>
            <a:ext cx="4847317" cy="572608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Observations: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D48AD-F64F-4A3A-9D7C-0713D5AE2485}"/>
              </a:ext>
            </a:extLst>
          </p:cNvPr>
          <p:cNvSpPr/>
          <p:nvPr/>
        </p:nvSpPr>
        <p:spPr>
          <a:xfrm>
            <a:off x="1871330" y="2254102"/>
            <a:ext cx="1637414" cy="135033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87BB-FBFB-4E34-ABCB-A846B546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Analyses: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03DB-C64C-4686-8F31-FBD8A7A5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All top 16 apps have a Twitter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Facebook Inc’s Products – (Facebook, Instagram and </a:t>
            </a:r>
            <a:r>
              <a:rPr lang="en-US" sz="2800" dirty="0" err="1"/>
              <a:t>Whats</a:t>
            </a:r>
            <a:r>
              <a:rPr lang="en-US" sz="2800" dirty="0"/>
              <a:t> App) dominate on both Google Play and Apple App Stores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Allows direct engagement between business and customers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Twitter engagement varies by category (e.g. Productivity apps vs Social)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Twitter API Consideration: API data set was only for 1 week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2800" b="1" u="sng" dirty="0"/>
              <a:t>To increase your odds to be in the top 10 apps of either app store, you need to have about 200 tweets a week!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461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87BB-FBFB-4E34-ABCB-A846B546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03DB-C64C-4686-8F31-FBD8A7A5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Expand analysis to 75</a:t>
            </a:r>
            <a:r>
              <a:rPr lang="en-US" sz="2800" baseline="30000" dirty="0"/>
              <a:t>th</a:t>
            </a:r>
            <a:r>
              <a:rPr lang="en-US" sz="2800" dirty="0"/>
              <a:t>, 50</a:t>
            </a:r>
            <a:r>
              <a:rPr lang="en-US" sz="2800" baseline="30000" dirty="0"/>
              <a:t>th</a:t>
            </a:r>
            <a:r>
              <a:rPr lang="en-US" sz="2800" dirty="0"/>
              <a:t>, and 25</a:t>
            </a:r>
            <a:r>
              <a:rPr lang="en-US" sz="2800" baseline="30000" dirty="0"/>
              <a:t>th</a:t>
            </a:r>
            <a:r>
              <a:rPr lang="en-US" sz="2800" dirty="0"/>
              <a:t> percentile to further understand the impact of Twitter across different apps and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Automate the Twitter Query Function to query Tweets over a historical period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Remove outliers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Further investigate how Twitter, Rating, and Reviews, drive the impacts sales</a:t>
            </a:r>
          </a:p>
        </p:txBody>
      </p:sp>
    </p:spTree>
    <p:extLst>
      <p:ext uri="{BB962C8B-B14F-4D97-AF65-F5344CB8AC3E}">
        <p14:creationId xmlns:p14="http://schemas.microsoft.com/office/powerpoint/2010/main" val="5547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BE9B-E182-4B9D-912A-53EB95DD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68655" cy="1450757"/>
          </a:xfrm>
        </p:spPr>
        <p:txBody>
          <a:bodyPr/>
          <a:lstStyle/>
          <a:p>
            <a:r>
              <a:rPr lang="en-US" b="1" dirty="0"/>
              <a:t>The Impact Of Twitter On Modern Business: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87D8-8302-467E-B74F-60F5944B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1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Since 2006, Twitter has revolutionized the way businesses </a:t>
            </a:r>
            <a:r>
              <a:rPr lang="en-US" sz="2200" i="1" dirty="0"/>
              <a:t>engage</a:t>
            </a:r>
            <a:r>
              <a:rPr lang="en-US" sz="2200" dirty="0"/>
              <a:t> with their customers, which drives brand recognition, customer satisfaction, and sales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i="1" dirty="0"/>
              <a:t>Examples: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NBA</a:t>
            </a:r>
            <a:r>
              <a:rPr lang="en-US" sz="2000" dirty="0"/>
              <a:t> - Boosts app engagement by providing custom experience for fans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Target </a:t>
            </a:r>
            <a:r>
              <a:rPr lang="en-US" sz="2000" dirty="0"/>
              <a:t>- Uses Twitter data to connect with guests and make business decisions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Hilton Worldwide </a:t>
            </a:r>
            <a:r>
              <a:rPr lang="en-US" sz="2000" dirty="0"/>
              <a:t>- Leveraging Gnip &amp; Twitter Ads APIs for insights and ad targeting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Universal Music Group </a:t>
            </a:r>
            <a:r>
              <a:rPr lang="en-US" sz="2000" dirty="0"/>
              <a:t>- Builds relevant and personalized interactions between fans and  artists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World of WarCraft </a:t>
            </a:r>
            <a:r>
              <a:rPr lang="en-US" sz="2000" dirty="0"/>
              <a:t>- Build community and share amazing in-game experiences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2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87BB-FBFB-4E34-ABCB-A846B546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 and Hypothesis:</a:t>
            </a:r>
            <a:br>
              <a:rPr lang="en-US" b="1" dirty="0"/>
            </a:br>
            <a:r>
              <a:rPr lang="en-US" sz="2400" b="1" i="1" dirty="0"/>
              <a:t>Is there a relationship between Google Play and Apple App Store, and Twitter Activity?</a:t>
            </a:r>
            <a:endParaRPr lang="en-US" b="1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54FA9-697B-4951-A79A-C83AFD8A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317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Questions: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7C9CDD-B345-409D-9642-78B9B4F9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87110"/>
            <a:ext cx="4937760" cy="3286760"/>
          </a:xfrm>
          <a:ln w="31750">
            <a:solidFill>
              <a:schemeClr val="bg1">
                <a:lumMod val="50000"/>
              </a:schemeClr>
            </a:solidFill>
          </a:ln>
        </p:spPr>
        <p:txBody>
          <a:bodyPr lIns="91440" tIns="182880" rIns="91440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population of apps, and types of apps?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app categories had the highest ratings?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impact of Twitter Activity? Is it measurable, if so how?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a relationship between Twitter activity, ratings and reviews?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DBA93E-E357-4EAF-9CAC-1045D99DE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noFill/>
          <a:ln w="317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Hypotheses: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A58E2A-B539-4196-951A-5001274E9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687110"/>
            <a:ext cx="4937760" cy="3286760"/>
          </a:xfr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txBody>
          <a:bodyPr lIns="91440" tIns="182880" rIns="91440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15k Plus apps; categories include: social media, gaming, productivity, finance, food and entertainment and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Instagram, Yelp, Google Maps, Facebook, Twitter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Customer engagement and marketing, the impact would be Twitter each users respective twitter followers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 Zeta believes that there is a relationship for social type apps</a:t>
            </a:r>
          </a:p>
        </p:txBody>
      </p:sp>
    </p:spTree>
    <p:extLst>
      <p:ext uri="{BB962C8B-B14F-4D97-AF65-F5344CB8AC3E}">
        <p14:creationId xmlns:p14="http://schemas.microsoft.com/office/powerpoint/2010/main" val="337486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87BB-FBFB-4E34-ABCB-A846B546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Data And Sources:</a:t>
            </a:r>
            <a:br>
              <a:rPr lang="en-US" b="1" dirty="0"/>
            </a:br>
            <a:r>
              <a:rPr lang="en-US" sz="2400" b="1" i="1" dirty="0"/>
              <a:t>Organized Google Play and Apple App Stores By Review Count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B5F48-2325-42F9-9886-F44F5AF3A730}"/>
              </a:ext>
            </a:extLst>
          </p:cNvPr>
          <p:cNvSpPr/>
          <p:nvPr/>
        </p:nvSpPr>
        <p:spPr>
          <a:xfrm>
            <a:off x="571188" y="2495550"/>
            <a:ext cx="3666931" cy="3505904"/>
          </a:xfrm>
          <a:prstGeom prst="rect">
            <a:avLst/>
          </a:prstGeom>
          <a:noFill/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Kaggle Dataset – web scraped data of GPS apps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10,842 apps listed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Main Parameters: review count, user ratings, categories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Updated in January 2019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C5FDD-734A-4427-AA83-D7DB8F2CE56F}"/>
              </a:ext>
            </a:extLst>
          </p:cNvPr>
          <p:cNvSpPr/>
          <p:nvPr/>
        </p:nvSpPr>
        <p:spPr>
          <a:xfrm>
            <a:off x="8022614" y="2495550"/>
            <a:ext cx="3666931" cy="3505904"/>
          </a:xfrm>
          <a:prstGeom prst="rect">
            <a:avLst/>
          </a:prstGeom>
          <a:noFill/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Built Twitter Query Function using Python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360+ queries for top 10 apps for each app store, resulting in over 10k+ tweets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Recent and popular Tweets from March 27 – April 3, 2019 (7 day max window for free products)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8EBF9-CA4A-4173-900C-CB65DFA9E26E}"/>
              </a:ext>
            </a:extLst>
          </p:cNvPr>
          <p:cNvSpPr/>
          <p:nvPr/>
        </p:nvSpPr>
        <p:spPr>
          <a:xfrm>
            <a:off x="4293014" y="2495550"/>
            <a:ext cx="3666931" cy="3505904"/>
          </a:xfrm>
          <a:prstGeom prst="rect">
            <a:avLst/>
          </a:prstGeom>
          <a:noFill/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Kaggle Dataset – web scraped data of Apple apps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7,198 apps listed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Main Parameters: review count, user ratings, categories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Updated in June 2018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DF2269-A30D-4ADD-862C-7F26DC6B12B6}"/>
              </a:ext>
            </a:extLst>
          </p:cNvPr>
          <p:cNvSpPr/>
          <p:nvPr/>
        </p:nvSpPr>
        <p:spPr>
          <a:xfrm>
            <a:off x="563414" y="1857375"/>
            <a:ext cx="3666931" cy="533400"/>
          </a:xfrm>
          <a:prstGeom prst="rect">
            <a:avLst/>
          </a:pr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Google Play Store (GPS)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E0B15-A017-4FB2-A141-DFA7353E43F4}"/>
              </a:ext>
            </a:extLst>
          </p:cNvPr>
          <p:cNvSpPr/>
          <p:nvPr/>
        </p:nvSpPr>
        <p:spPr>
          <a:xfrm>
            <a:off x="4293014" y="1857375"/>
            <a:ext cx="3666931" cy="533400"/>
          </a:xfrm>
          <a:prstGeom prst="rect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Apple App Store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FEA75-1D5D-4134-B283-B24D421972FE}"/>
              </a:ext>
            </a:extLst>
          </p:cNvPr>
          <p:cNvSpPr/>
          <p:nvPr/>
        </p:nvSpPr>
        <p:spPr>
          <a:xfrm>
            <a:off x="8022613" y="1857375"/>
            <a:ext cx="3666931" cy="533400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Twitter API</a:t>
            </a:r>
          </a:p>
        </p:txBody>
      </p:sp>
    </p:spTree>
    <p:extLst>
      <p:ext uri="{BB962C8B-B14F-4D97-AF65-F5344CB8AC3E}">
        <p14:creationId xmlns:p14="http://schemas.microsoft.com/office/powerpoint/2010/main" val="360954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87BB-FBFB-4E34-ABCB-A846B546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57202" cy="1450757"/>
          </a:xfrm>
        </p:spPr>
        <p:txBody>
          <a:bodyPr>
            <a:normAutofit/>
          </a:bodyPr>
          <a:lstStyle/>
          <a:p>
            <a:r>
              <a:rPr lang="en-US" b="1"/>
              <a:t>1. Games and Lifestyle Apps Are Dominant</a:t>
            </a:r>
            <a:br>
              <a:rPr lang="en-US"/>
            </a:br>
            <a:r>
              <a:rPr lang="en-US" sz="2400" b="1" i="1"/>
              <a:t>Google Play vs Apple App Stores</a:t>
            </a:r>
            <a:endParaRPr lang="en-US" sz="2400" b="1" dirty="0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0CB141-8EC7-4654-BE2D-7E3D291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50" y="1883776"/>
            <a:ext cx="4887695" cy="4449647"/>
          </a:xfrm>
          <a:prstGeom prst="rect">
            <a:avLst/>
          </a:prstGeom>
        </p:spPr>
      </p:pic>
      <p:pic>
        <p:nvPicPr>
          <p:cNvPr id="22" name="Picture 21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5495D4B3-C2FF-4D20-B259-9098FE6C2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564" y="1883776"/>
            <a:ext cx="4764734" cy="444964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3556AB8-6C90-4321-94BE-1CD8D53FF266}"/>
              </a:ext>
            </a:extLst>
          </p:cNvPr>
          <p:cNvSpPr/>
          <p:nvPr/>
        </p:nvSpPr>
        <p:spPr>
          <a:xfrm>
            <a:off x="2240224" y="3986209"/>
            <a:ext cx="531852" cy="229656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859ECC-BD79-4F31-8E7B-8117BFA988EB}"/>
              </a:ext>
            </a:extLst>
          </p:cNvPr>
          <p:cNvSpPr/>
          <p:nvPr/>
        </p:nvSpPr>
        <p:spPr>
          <a:xfrm>
            <a:off x="9332437" y="4254365"/>
            <a:ext cx="531852" cy="229656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352267-75FD-4F8A-A8CE-25974671A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56" y="2097087"/>
            <a:ext cx="4086391" cy="4063084"/>
          </a:xfrm>
          <a:prstGeom prst="rect">
            <a:avLst/>
          </a:prstGeom>
        </p:spPr>
      </p:pic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F8C94B0-F65C-447D-908A-5C54273F9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95" y="2097087"/>
            <a:ext cx="4086391" cy="4063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287BB-FBFB-4E34-ABCB-A846B546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Sports Apps Had The Lowest Ratings</a:t>
            </a:r>
            <a:br>
              <a:rPr lang="en-US" dirty="0"/>
            </a:br>
            <a:r>
              <a:rPr lang="en-US" sz="2400" b="1" i="1" dirty="0"/>
              <a:t>Apple App Stores vs Google 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38ED7-DDC0-402F-B1B7-8EDE8BB7A211}"/>
              </a:ext>
            </a:extLst>
          </p:cNvPr>
          <p:cNvSpPr/>
          <p:nvPr/>
        </p:nvSpPr>
        <p:spPr>
          <a:xfrm>
            <a:off x="9326879" y="2520056"/>
            <a:ext cx="392973" cy="2834640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E0A78-CFE6-47D4-95E0-36915EB56EB4}"/>
              </a:ext>
            </a:extLst>
          </p:cNvPr>
          <p:cNvSpPr/>
          <p:nvPr/>
        </p:nvSpPr>
        <p:spPr>
          <a:xfrm>
            <a:off x="4290404" y="2853339"/>
            <a:ext cx="397100" cy="2492829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56F7-D80F-4CCD-9D03-32B49611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16 Unique Apps Between Both Platforms</a:t>
            </a:r>
            <a:br>
              <a:rPr lang="en-US" b="1" dirty="0"/>
            </a:br>
            <a:r>
              <a:rPr lang="en-US" sz="2400" b="1" i="1" dirty="0"/>
              <a:t>Google Play and Apple’s Top 10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4A42B-B8F0-4DBB-B377-569B88F5DFD2}"/>
              </a:ext>
            </a:extLst>
          </p:cNvPr>
          <p:cNvSpPr/>
          <p:nvPr/>
        </p:nvSpPr>
        <p:spPr>
          <a:xfrm>
            <a:off x="1187874" y="2495550"/>
            <a:ext cx="4695765" cy="3373622"/>
          </a:xfrm>
          <a:prstGeom prst="rect">
            <a:avLst/>
          </a:prstGeom>
          <a:noFill/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Facebook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Whatsapp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Instagram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Clash of Clans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Clean Master - Space Cleaner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Subway Surfers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YouTube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Security Master - Antivirus, VPN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Clash Royale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Candy Crush Saga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25225-13FB-4B99-AC89-5FECB2F04277}"/>
              </a:ext>
            </a:extLst>
          </p:cNvPr>
          <p:cNvSpPr/>
          <p:nvPr/>
        </p:nvSpPr>
        <p:spPr>
          <a:xfrm>
            <a:off x="6308364" y="2495550"/>
            <a:ext cx="4830732" cy="3373622"/>
          </a:xfrm>
          <a:prstGeom prst="rect">
            <a:avLst/>
          </a:prstGeom>
          <a:noFill/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Facebook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Instagram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Clash of Clans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Temple Run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Pandora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Pinterest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Bible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Candy Crush Saga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Spotify Music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Angry Birds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752ED-5ADB-4FEB-A73A-80699267F88F}"/>
              </a:ext>
            </a:extLst>
          </p:cNvPr>
          <p:cNvSpPr/>
          <p:nvPr/>
        </p:nvSpPr>
        <p:spPr>
          <a:xfrm>
            <a:off x="1190848" y="1857375"/>
            <a:ext cx="4692791" cy="533400"/>
          </a:xfrm>
          <a:prstGeom prst="rect">
            <a:avLst/>
          </a:pr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Google Play Store Rankings: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C46D50-95A2-4B27-BA2B-A08E068DA7E0}"/>
              </a:ext>
            </a:extLst>
          </p:cNvPr>
          <p:cNvSpPr/>
          <p:nvPr/>
        </p:nvSpPr>
        <p:spPr>
          <a:xfrm>
            <a:off x="6308362" y="1857375"/>
            <a:ext cx="4847317" cy="533400"/>
          </a:xfrm>
          <a:prstGeom prst="rect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Apple App Store Rankings: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43DF5-9BB0-4C64-A611-9AF2AC090866}"/>
              </a:ext>
            </a:extLst>
          </p:cNvPr>
          <p:cNvSpPr txBox="1"/>
          <p:nvPr/>
        </p:nvSpPr>
        <p:spPr>
          <a:xfrm>
            <a:off x="1187874" y="5890434"/>
            <a:ext cx="996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Note: the 4 bolded apps are in the top 10 most reviewed apps on both platforms.</a:t>
            </a:r>
          </a:p>
          <a:p>
            <a:pPr algn="ctr"/>
            <a:r>
              <a:rPr lang="en-US" sz="1200" dirty="0"/>
              <a:t>Apps that were on both platforms were averaged on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348176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2FCD3B-78FC-4144-8E8E-CFC62C76B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" t="8305" r="7357" b="3530"/>
          <a:stretch/>
        </p:blipFill>
        <p:spPr>
          <a:xfrm>
            <a:off x="1341839" y="1860698"/>
            <a:ext cx="4867584" cy="4483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287BB-FBFB-4E34-ABCB-A846B546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11185" cy="1450757"/>
          </a:xfrm>
        </p:spPr>
        <p:txBody>
          <a:bodyPr/>
          <a:lstStyle/>
          <a:p>
            <a:r>
              <a:rPr lang="en-US" b="1" dirty="0"/>
              <a:t>3a. 200 Tweet Impacts About 15k Followers</a:t>
            </a:r>
            <a:br>
              <a:rPr lang="en-US" dirty="0"/>
            </a:br>
            <a:r>
              <a:rPr lang="en-US" sz="2400" b="1" i="1" dirty="0"/>
              <a:t>Tweets vs Average Followers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17980-11BD-4858-9CE7-6D885FDCC16B}"/>
              </a:ext>
            </a:extLst>
          </p:cNvPr>
          <p:cNvSpPr/>
          <p:nvPr/>
        </p:nvSpPr>
        <p:spPr>
          <a:xfrm>
            <a:off x="6308364" y="2506183"/>
            <a:ext cx="4830732" cy="3779746"/>
          </a:xfrm>
          <a:prstGeom prst="rect">
            <a:avLst/>
          </a:prstGeom>
          <a:noFill/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On average, each app is mentioned about 250 tweets in one week, with the exception of the outlier YouTube (1159 Tweets)</a:t>
            </a: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Subway Surfers (Game) had very few tweets, but have the highest avg. followers (23k), and significant likes</a:t>
            </a: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Little relationship between Tweets to average followers for the top apps</a:t>
            </a: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13 apps experienced similar 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A8307D-6705-452D-A3B5-7FF0F3E6B0B9}"/>
              </a:ext>
            </a:extLst>
          </p:cNvPr>
          <p:cNvSpPr/>
          <p:nvPr/>
        </p:nvSpPr>
        <p:spPr>
          <a:xfrm>
            <a:off x="6308362" y="1828800"/>
            <a:ext cx="4847317" cy="572608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Observations: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D067A-1146-4E9E-90B9-123CB735605B}"/>
              </a:ext>
            </a:extLst>
          </p:cNvPr>
          <p:cNvSpPr/>
          <p:nvPr/>
        </p:nvSpPr>
        <p:spPr>
          <a:xfrm>
            <a:off x="2041451" y="4986670"/>
            <a:ext cx="1382233" cy="89313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6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93A0E-6EA8-4CA2-AF51-3F79C1D2E4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t="7442" r="6641" b="4179"/>
          <a:stretch/>
        </p:blipFill>
        <p:spPr>
          <a:xfrm>
            <a:off x="1278036" y="1828800"/>
            <a:ext cx="4998720" cy="4457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287BB-FBFB-4E34-ABCB-A846B546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68655" cy="1450757"/>
          </a:xfrm>
        </p:spPr>
        <p:txBody>
          <a:bodyPr>
            <a:normAutofit/>
          </a:bodyPr>
          <a:lstStyle/>
          <a:p>
            <a:r>
              <a:rPr lang="en-US" b="1" dirty="0"/>
              <a:t>3b. 200 Tweets Averaged About 65 Retweets </a:t>
            </a:r>
            <a:br>
              <a:rPr lang="en-US" dirty="0"/>
            </a:br>
            <a:r>
              <a:rPr lang="en-US" sz="2400" b="1" i="1" dirty="0"/>
              <a:t>Google Play and Apple App Store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E875F-F5B7-4CE2-A5BA-FCC8DA491667}"/>
              </a:ext>
            </a:extLst>
          </p:cNvPr>
          <p:cNvSpPr/>
          <p:nvPr/>
        </p:nvSpPr>
        <p:spPr>
          <a:xfrm>
            <a:off x="6308364" y="2506183"/>
            <a:ext cx="4830732" cy="3779746"/>
          </a:xfrm>
          <a:prstGeom prst="rect">
            <a:avLst/>
          </a:prstGeom>
          <a:noFill/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2 social and lifestyle apps experienced higher tweets and retweets (e.g. Facebook, YouTube) – possibly due to people promoting content on these platforms</a:t>
            </a: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12 apps experience similar behavior related Tweets and Retweets</a:t>
            </a: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Facebook had about 500 tweets mentioning them, and had the highest retweets of 565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421EE-BB45-44F5-81D8-5A39A7297182}"/>
              </a:ext>
            </a:extLst>
          </p:cNvPr>
          <p:cNvSpPr/>
          <p:nvPr/>
        </p:nvSpPr>
        <p:spPr>
          <a:xfrm>
            <a:off x="6308362" y="1828800"/>
            <a:ext cx="4847317" cy="572608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Observations: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A3EFA-4B0A-4332-AC10-C84D3E26757C}"/>
              </a:ext>
            </a:extLst>
          </p:cNvPr>
          <p:cNvSpPr/>
          <p:nvPr/>
        </p:nvSpPr>
        <p:spPr>
          <a:xfrm>
            <a:off x="1828800" y="4986670"/>
            <a:ext cx="1382233" cy="89313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879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831</TotalTime>
  <Words>1067</Words>
  <Application>Microsoft Office PowerPoint</Application>
  <PresentationFormat>Widescreen</PresentationFormat>
  <Paragraphs>130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The Impact Of Tweets On Your  Favorite Mobile Apps</vt:lpstr>
      <vt:lpstr>The Impact Of Twitter On Modern Business:</vt:lpstr>
      <vt:lpstr>The Problem and Hypothesis: Is there a relationship between Google Play and Apple App Store, and Twitter Activity?</vt:lpstr>
      <vt:lpstr>About The Data And Sources: Organized Google Play and Apple App Stores By Review Count</vt:lpstr>
      <vt:lpstr>1. Games and Lifestyle Apps Are Dominant Google Play vs Apple App Stores</vt:lpstr>
      <vt:lpstr>2. Sports Apps Had The Lowest Ratings Apple App Stores vs Google Play</vt:lpstr>
      <vt:lpstr>16 Unique Apps Between Both Platforms Google Play and Apple’s Top 10 Apps</vt:lpstr>
      <vt:lpstr>3a. 200 Tweet Impacts About 15k Followers Tweets vs Average Followers</vt:lpstr>
      <vt:lpstr>3b. 200 Tweets Averaged About 65 Retweets  Google Play and Apple App Store</vt:lpstr>
      <vt:lpstr>4a. Regardless of Reviews, Majority of Apps Averaged 200 Tweets Total Tweets to Average App Store Reviews (Millions)</vt:lpstr>
      <vt:lpstr>4b. Apps With 200 Tweets Were Rated 4.5 Google Play and Apple App Stores</vt:lpstr>
      <vt:lpstr>Summary of Analyses: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Zeta:</dc:title>
  <dc:creator>Johneson Giang</dc:creator>
  <cp:lastModifiedBy>Johneson Giang</cp:lastModifiedBy>
  <cp:revision>68</cp:revision>
  <dcterms:created xsi:type="dcterms:W3CDTF">2019-04-01T00:42:21Z</dcterms:created>
  <dcterms:modified xsi:type="dcterms:W3CDTF">2020-03-29T23:17:45Z</dcterms:modified>
</cp:coreProperties>
</file>