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4C5A-A345-4AB9-929B-5588CE9C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05AE-3858-48BE-9358-B3B5A33B5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0556-1D05-4755-A4F9-F71971AF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7042-03D8-46BC-9E48-635E3645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3FD6-FECD-4C92-83DA-B50998F9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7496-9326-49A5-B1A2-0864D70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CD58-E0D4-4D02-BA93-8B330A2E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9554-C7ED-4462-90BA-01BC41E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4AF9-DFDE-45A2-8ED7-53CCD448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833C-6BDE-45F9-8C8F-3C3A385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952B0-9E60-4DD3-9CDC-EC65559C6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6CC4C-9D19-4A2B-B624-01C257C5A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DB16-9E67-42E2-A7F5-B1B5C88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BF79-5EDE-4F2C-A505-28B80F6B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AE03-35E1-4A15-89C3-44073F7A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8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0B24-682E-4CFA-AFB2-2361DD63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B31F-BB9B-401C-8B77-51910706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11F6-2C85-491F-990C-BDF12E0B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3919-8EFA-4479-9A64-ED734340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99F5-24BC-4F37-8CF2-77770E5D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2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F888-169B-4AF5-8431-1A80784D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21F6-CD76-4027-8FB4-6DE94D8C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69BE-4DE0-4D50-BEAB-339A8061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DFE3-184F-4461-BE5E-F1C7A741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18E3-D935-49A7-9148-1C438BF9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5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ABB-00C5-4A03-A369-A0E8BDD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3366-B3EF-419C-91FF-8DC3556A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CF55-F4A7-4E97-8DDE-FDA5455E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3D55F-A2A2-485D-A487-F2B56251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A2719-35CD-4411-BE3A-CE85D373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B277-8BD0-4615-8D9F-D69B3B64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04A9-C0C9-4F7F-B1C1-54D189D0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28CB-5289-4D33-A7DE-467E1303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F0F3F-7F64-4011-90FF-CFD9E8AE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6BD0F-E5BA-4B19-8AEA-2577AF021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F83A-A74A-4D3B-A6F8-2C55DAE26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F39C8-778A-4552-90F1-D3CE74FF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0725-3180-4ADE-B027-1D941504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AD4A-1DD3-4186-992F-25929DFA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C5A5-3FAE-4D65-AC9F-CDE6ED03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DB017-B8C0-4FB7-9728-7487A57A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54011-036C-460F-AC80-C5882057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A3279-90FA-4905-8B74-402E8194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23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D04BB-E275-4A75-B94C-64028AE8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587D6-6E4E-466B-BA39-040C594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ABD01-7EA4-483C-9DAB-1959492F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D07B-EE0F-4273-A28C-8D0CC91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6890-36BE-4F57-AD4D-AED4024C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DAE3F-FA06-4492-A81C-7AB3B9D1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2BF0-4777-44BA-A34D-738B9BA6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9EA2-AB4F-428F-8706-54AD87E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3E3B-F1A2-458A-AE20-85636E3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7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A94D-28CC-410C-B5E4-5F3A05C2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37E77-AA2E-4438-90D2-5DA150464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689B1-21E9-4DAE-973A-8260110D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C8A7-FBF5-4B17-85BE-EDAA7BA3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0990-1EB4-43D9-A284-80EFAE15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1D08-31F1-462F-8765-D36ED64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2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3C58-6F9E-4082-AA72-338EC696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B99A-AAA3-4174-9433-403E6623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5AD2-7DDB-4A6D-94A8-95C081487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B5ED-2891-4A85-B9F5-2844422FEE95}" type="datetimeFigureOut">
              <a:rPr lang="fr-FR" smtClean="0"/>
              <a:t>08/09/2018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584C-E814-4605-9E1F-3D993D6E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AAEA-B224-4399-9CFD-662B1F3AB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09DA-C35E-403C-B02F-0BE0966411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19557E-AB61-4DEC-B2E6-69B20C5F87AE}"/>
              </a:ext>
            </a:extLst>
          </p:cNvPr>
          <p:cNvSpPr/>
          <p:nvPr/>
        </p:nvSpPr>
        <p:spPr>
          <a:xfrm>
            <a:off x="1729649" y="2699134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stopWords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979061-17C1-4129-A765-9808C3214AFB}"/>
              </a:ext>
            </a:extLst>
          </p:cNvPr>
          <p:cNvSpPr/>
          <p:nvPr/>
        </p:nvSpPr>
        <p:spPr>
          <a:xfrm>
            <a:off x="3699832" y="2699134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stemming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AA873B-1C92-4D9F-9B72-06820C6EA36F}"/>
              </a:ext>
            </a:extLst>
          </p:cNvPr>
          <p:cNvSpPr/>
          <p:nvPr/>
        </p:nvSpPr>
        <p:spPr>
          <a:xfrm>
            <a:off x="5670015" y="2699134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tokenization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08851-484F-4252-8AB7-E51487C5F789}"/>
              </a:ext>
            </a:extLst>
          </p:cNvPr>
          <p:cNvSpPr/>
          <p:nvPr/>
        </p:nvSpPr>
        <p:spPr>
          <a:xfrm>
            <a:off x="7750366" y="2699134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vectorization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0E5C7B-A9F8-4D2F-81EE-FF6E348343F2}"/>
              </a:ext>
            </a:extLst>
          </p:cNvPr>
          <p:cNvSpPr/>
          <p:nvPr/>
        </p:nvSpPr>
        <p:spPr>
          <a:xfrm>
            <a:off x="16526" y="4482029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Dimension </a:t>
            </a:r>
            <a:r>
              <a:rPr lang="fr-FR" dirty="0" err="1">
                <a:solidFill>
                  <a:schemeClr val="tx1"/>
                </a:solidFill>
              </a:rPr>
              <a:t>reduction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ED5DEF-2388-4EE1-A6E9-F30CDCFAFFD2}"/>
              </a:ext>
            </a:extLst>
          </p:cNvPr>
          <p:cNvSpPr/>
          <p:nvPr/>
        </p:nvSpPr>
        <p:spPr>
          <a:xfrm>
            <a:off x="2118911" y="4482029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9BC8BB-4C6F-48FE-B8C3-8BEAF627EB89}"/>
              </a:ext>
            </a:extLst>
          </p:cNvPr>
          <p:cNvSpPr/>
          <p:nvPr/>
        </p:nvSpPr>
        <p:spPr>
          <a:xfrm>
            <a:off x="-541662" y="2699134"/>
            <a:ext cx="1553378" cy="694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misSpelling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</a:rPr>
              <a:t>correction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 HUU, Jacques</dc:creator>
  <cp:lastModifiedBy>DOAN HUU, Jacques</cp:lastModifiedBy>
  <cp:revision>2</cp:revision>
  <dcterms:created xsi:type="dcterms:W3CDTF">2018-09-08T15:49:14Z</dcterms:created>
  <dcterms:modified xsi:type="dcterms:W3CDTF">2018-09-08T15:56:36Z</dcterms:modified>
</cp:coreProperties>
</file>