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HHyBkP+ieKKHeIIazOS3V6ys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7" Type="http://customschemas.google.com/relationships/presentationmetadata" Target="meta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b="1" sz="2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20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2" type="subTitle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(10 items, 2 boxes)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605400" y="1333650"/>
            <a:ext cx="34422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2" type="body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Google Shape;27;p14"/>
          <p:cNvSpPr txBox="1"/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DO NOT USE] - Guidelines Slides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16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2" type="subTitle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or icons (with title)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8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sz="20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or icons (w/o tit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0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35787" l="9957" r="10513" t="35734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/>
              <a:t>Data Lake Value Proposition</a:t>
            </a:r>
            <a:endParaRPr b="0" sz="2200"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2086350" y="2910325"/>
            <a:ext cx="4886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Thu Huynh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110150" y="2582000"/>
            <a:ext cx="48867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Medical Data Processing Company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000">
                <a:solidFill>
                  <a:srgbClr val="666666"/>
                </a:solidFill>
              </a:rPr>
              <a:t>Agenda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 Data Lake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 of a Data Lake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Lake vs Data Warehouse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Value of Data Lake Solution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Proposed Data Lake Architecture for Medical Data Processing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idx="1" type="body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data lake is a centralized repository that allows to </a:t>
            </a:r>
            <a:r>
              <a:rPr b="1" lang="en"/>
              <a:t>store all structured and unstructured </a:t>
            </a:r>
            <a:r>
              <a:rPr lang="en"/>
              <a:t>data </a:t>
            </a:r>
            <a:r>
              <a:rPr b="1" lang="en"/>
              <a:t>at any scale</a:t>
            </a:r>
            <a:r>
              <a:rPr lang="en"/>
              <a:t>. You can store your data as-is (without having to first structure the data), and run different types of analytics—from dashboards and visualizations to big data processing, real-time analytics, and machine learning to guide better decisions.</a:t>
            </a:r>
            <a:endParaRPr/>
          </a:p>
        </p:txBody>
      </p:sp>
      <p:sp>
        <p:nvSpPr>
          <p:cNvPr id="71" name="Google Shape;71;p3"/>
          <p:cNvSpPr txBox="1"/>
          <p:nvPr>
            <p:ph idx="2" type="subTitle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2" name="Google Shape;72;p3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What is a Data Lake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idx="1" type="body"/>
          </p:nvPr>
        </p:nvSpPr>
        <p:spPr>
          <a:xfrm>
            <a:off x="605400" y="1381675"/>
            <a:ext cx="78672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Ingestion layer: for ingesting real-time data, or batch data and CDC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Storage layer: for storage of raw, staging data and transformed data, or any other file format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Processing layer: for processing and transforming data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Serving layer: for </a:t>
            </a:r>
            <a:r>
              <a:rPr lang="en"/>
              <a:t>serving raw, streaming and transformed data to dashboards, web/app interfaces, and APIs</a:t>
            </a:r>
            <a:endParaRPr/>
          </a:p>
        </p:txBody>
      </p:sp>
      <p:sp>
        <p:nvSpPr>
          <p:cNvPr id="78" name="Google Shape;78;p4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Components of Data Lake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idx="1" type="body"/>
          </p:nvPr>
        </p:nvSpPr>
        <p:spPr>
          <a:xfrm>
            <a:off x="605400" y="1275250"/>
            <a:ext cx="3442200" cy="3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Relational from transactional systems, operational databases, and line of business applications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Designed prior to the DW implementation (schema-on-write)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Fastest query results using higher cost storage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Highly curated data that serves as the central version of the truth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Batch reporting, BI and visualizations</a:t>
            </a:r>
            <a:endParaRPr/>
          </a:p>
        </p:txBody>
      </p:sp>
      <p:sp>
        <p:nvSpPr>
          <p:cNvPr id="84" name="Google Shape;84;p6"/>
          <p:cNvSpPr txBox="1"/>
          <p:nvPr>
            <p:ph type="title"/>
          </p:nvPr>
        </p:nvSpPr>
        <p:spPr>
          <a:xfrm>
            <a:off x="529200" y="626350"/>
            <a:ext cx="351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Warehouse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5" name="Google Shape;85;p6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6"/>
          <p:cNvSpPr txBox="1"/>
          <p:nvPr>
            <p:ph type="title"/>
          </p:nvPr>
        </p:nvSpPr>
        <p:spPr>
          <a:xfrm>
            <a:off x="4954050" y="594225"/>
            <a:ext cx="351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Lake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 txBox="1"/>
          <p:nvPr>
            <p:ph idx="1" type="body"/>
          </p:nvPr>
        </p:nvSpPr>
        <p:spPr>
          <a:xfrm>
            <a:off x="4948800" y="1275250"/>
            <a:ext cx="3442200" cy="3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Non-relational and relational from IoT devices, web sites, mobile apps, social media, and corporate applications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Written at the time of analysis (schema-on-read)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Query results getting faster using low-cost storage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Any data that may or may not be curated (ie. raw data)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Machine Learning, Predictive analytics, data discovery and profiling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idx="1" type="body"/>
          </p:nvPr>
        </p:nvSpPr>
        <p:spPr>
          <a:xfrm>
            <a:off x="638400" y="1611650"/>
            <a:ext cx="7867200" cy="20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data lake can ingest, store and process all kinds of data format: from structured to unstructured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Cheaper costs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data lake will support better for different business requirements: analytical and operational use cases, serve real-time data for web interfaces, 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data lake will help to keep all data at one place while separate different sources as mentioned in the requirements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/>
              <a:t>Offers a reliable, fault-tolerant &amp; highly scalable data storage &amp; processing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Business Value of Data Lake</a:t>
            </a:r>
            <a:endParaRPr/>
          </a:p>
        </p:txBody>
      </p:sp>
      <p:sp>
        <p:nvSpPr>
          <p:cNvPr id="94" name="Google Shape;94;p7"/>
          <p:cNvSpPr txBox="1"/>
          <p:nvPr/>
        </p:nvSpPr>
        <p:spPr>
          <a:xfrm>
            <a:off x="713150" y="1129050"/>
            <a:ext cx="718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rPr>
              <a:t>A data lake is the most recommended for Medical Data Processing Company for these reasons: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Lake Architecture</a:t>
            </a:r>
            <a:endParaRPr/>
          </a:p>
        </p:txBody>
      </p:sp>
      <p:pic>
        <p:nvPicPr>
          <p:cNvPr id="100" name="Google Shape;10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575" y="880400"/>
            <a:ext cx="6233760" cy="37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9"/>
          <p:cNvPicPr preferRelativeResize="0"/>
          <p:nvPr/>
        </p:nvPicPr>
        <p:blipFill rotWithShape="1">
          <a:blip r:embed="rId3">
            <a:alphaModFix/>
          </a:blip>
          <a:srcRect b="35787" l="9957" r="10513" t="35734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9"/>
          <p:cNvSpPr txBox="1"/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/>
              <a:t>THANK YOU</a:t>
            </a:r>
            <a:endParaRPr b="0" sz="2200"/>
          </a:p>
        </p:txBody>
      </p:sp>
      <p:sp>
        <p:nvSpPr>
          <p:cNvPr id="107" name="Google Shape;107;p9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